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 /><Relationship Id="rId2" Type="http://schemas.openxmlformats.org/package/2006/relationships/metadata/core-properties" Target="docProps/core.xml" /><Relationship Id="rId1" Type="http://schemas.openxmlformats.org/officeDocument/2006/relationships/officeDocument" Target="ppt/presentation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2" r:id="rId1"/>
  </p:sldMasterIdLst>
  <p:notesMasterIdLst>
    <p:notesMasterId r:id="rId11"/>
  </p:notesMasterIdLst>
  <p:sldIdLst>
    <p:sldId id="256" r:id="rId2"/>
    <p:sldId id="257" r:id="rId3"/>
    <p:sldId id="259" r:id="rId4"/>
    <p:sldId id="270" r:id="rId5"/>
    <p:sldId id="261" r:id="rId6"/>
    <p:sldId id="266" r:id="rId7"/>
    <p:sldId id="302" r:id="rId8"/>
    <p:sldId id="263" r:id="rId9"/>
    <p:sldId id="271" r:id="rId10"/>
  </p:sldIdLst>
  <p:sldSz cx="9144000" cy="5143500" type="screen16x9"/>
  <p:notesSz cx="6858000" cy="9144000"/>
  <p:embeddedFontLst>
    <p:embeddedFont>
      <p:font typeface="Cambria" panose="02040503050406030204" pitchFamily="18" charset="0"/>
      <p:regular r:id="rId12"/>
      <p:bold r:id="rId13"/>
      <p:italic r:id="rId14"/>
      <p:boldItalic r:id="rId15"/>
    </p:embeddedFont>
    <p:embeddedFont>
      <p:font typeface="Crete Round" panose="02000503050000020004" pitchFamily="2" charset="0"/>
      <p:regular r:id="rId16"/>
      <p:italic r:id="rId17"/>
    </p:embeddedFont>
    <p:embeddedFont>
      <p:font typeface="Modern Love" pitchFamily="82" charset="0"/>
      <p:regular r:id="rId18"/>
    </p:embeddedFont>
    <p:embeddedFont>
      <p:font typeface="Open Sans" panose="020B0706030804020204" pitchFamily="34" charset="0"/>
      <p:regular r:id="rId19"/>
      <p:bold r:id="rId20"/>
      <p:italic r:id="rId21"/>
      <p:boldItalic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pos="5760">
          <p15:clr>
            <a:srgbClr val="9AA0A6"/>
          </p15:clr>
        </p15:guide>
        <p15:guide id="2" orient="horz" pos="3240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CC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B41AE07-056D-4AB6-B312-3648C54B2148}">
  <a:tblStyle styleId="{8B41AE07-056D-4AB6-B312-3648C54B2148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780" y="200"/>
      </p:cViewPr>
      <p:guideLst>
        <p:guide pos="5760"/>
        <p:guide orient="horz" pos="32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font" Target="fonts/font2.fntdata" /><Relationship Id="rId18" Type="http://schemas.openxmlformats.org/officeDocument/2006/relationships/font" Target="fonts/font7.fntdata" /><Relationship Id="rId26" Type="http://schemas.openxmlformats.org/officeDocument/2006/relationships/tableStyles" Target="tableStyles.xml" /><Relationship Id="rId3" Type="http://schemas.openxmlformats.org/officeDocument/2006/relationships/slide" Target="slides/slide2.xml" /><Relationship Id="rId21" Type="http://schemas.openxmlformats.org/officeDocument/2006/relationships/font" Target="fonts/font10.fntdata" /><Relationship Id="rId7" Type="http://schemas.openxmlformats.org/officeDocument/2006/relationships/slide" Target="slides/slide6.xml" /><Relationship Id="rId12" Type="http://schemas.openxmlformats.org/officeDocument/2006/relationships/font" Target="fonts/font1.fntdata" /><Relationship Id="rId17" Type="http://schemas.openxmlformats.org/officeDocument/2006/relationships/font" Target="fonts/font6.fntdata" /><Relationship Id="rId25" Type="http://schemas.openxmlformats.org/officeDocument/2006/relationships/theme" Target="theme/theme1.xml" /><Relationship Id="rId2" Type="http://schemas.openxmlformats.org/officeDocument/2006/relationships/slide" Target="slides/slide1.xml" /><Relationship Id="rId16" Type="http://schemas.openxmlformats.org/officeDocument/2006/relationships/font" Target="fonts/font5.fntdata" /><Relationship Id="rId20" Type="http://schemas.openxmlformats.org/officeDocument/2006/relationships/font" Target="fonts/font9.fntdata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notesMaster" Target="notesMasters/notesMaster1.xml" /><Relationship Id="rId24" Type="http://schemas.openxmlformats.org/officeDocument/2006/relationships/viewProps" Target="viewProps.xml" /><Relationship Id="rId5" Type="http://schemas.openxmlformats.org/officeDocument/2006/relationships/slide" Target="slides/slide4.xml" /><Relationship Id="rId15" Type="http://schemas.openxmlformats.org/officeDocument/2006/relationships/font" Target="fonts/font4.fntdata" /><Relationship Id="rId23" Type="http://schemas.openxmlformats.org/officeDocument/2006/relationships/presProps" Target="presProps.xml" /><Relationship Id="rId10" Type="http://schemas.openxmlformats.org/officeDocument/2006/relationships/slide" Target="slides/slide9.xml" /><Relationship Id="rId19" Type="http://schemas.openxmlformats.org/officeDocument/2006/relationships/font" Target="fonts/font8.fntdata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font" Target="fonts/font3.fntdata" /><Relationship Id="rId22" Type="http://schemas.openxmlformats.org/officeDocument/2006/relationships/font" Target="fonts/font11.fntdata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 /><Relationship Id="rId1" Type="http://schemas.openxmlformats.org/officeDocument/2006/relationships/notesMaster" Target="../notesMasters/notesMaster1.xml" 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 /><Relationship Id="rId1" Type="http://schemas.openxmlformats.org/officeDocument/2006/relationships/notesMaster" Target="../notesMasters/notesMaster1.xml" 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 /><Relationship Id="rId1" Type="http://schemas.openxmlformats.org/officeDocument/2006/relationships/notesMaster" Target="../notesMasters/notesMaster1.xml" 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 /><Relationship Id="rId1" Type="http://schemas.openxmlformats.org/officeDocument/2006/relationships/notesMaster" Target="../notesMasters/notesMaster1.xml" 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 /><Relationship Id="rId1" Type="http://schemas.openxmlformats.org/officeDocument/2006/relationships/notesMaster" Target="../notesMasters/notesMaster1.xml" 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 /><Relationship Id="rId1" Type="http://schemas.openxmlformats.org/officeDocument/2006/relationships/notesMaster" Target="../notesMasters/notesMaster1.xml" 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 /><Relationship Id="rId1" Type="http://schemas.openxmlformats.org/officeDocument/2006/relationships/notesMaster" Target="../notesMasters/notesMaster1.xml" 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 /><Relationship Id="rId1" Type="http://schemas.openxmlformats.org/officeDocument/2006/relationships/notesMaster" Target="../notesMasters/notesMaster1.xml" 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4" name="Google Shape;25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a34d6a313f_0_8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0" name="Google Shape;260;ga34d6a313f_0_8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" name="Google Shape;665;gac611a2def_0_2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6" name="Google Shape;666;gac611a2def_0_2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6" name="Google Shape;2186;gad863ac0ac_0_3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7" name="Google Shape;2187;gad863ac0ac_0_3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" name="Google Shape;870;gad863ac0ac_0_247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1" name="Google Shape;871;gad863ac0ac_0_247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6" name="Google Shape;1236;gac611a2def_0_35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7" name="Google Shape;1237;gac611a2def_0_35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6" name="Google Shape;1236;gac611a2def_0_35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7" name="Google Shape;1237;gac611a2def_0_35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154481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4" name="Google Shape;1074;gad863ac0ac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5" name="Google Shape;1075;gad863ac0ac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6" name="Google Shape;2216;gad863ac0ac_0_3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7" name="Google Shape;2217;gad863ac0ac_0_3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image" Target="../media/image1.png" /><Relationship Id="rId1" Type="http://schemas.openxmlformats.org/officeDocument/2006/relationships/slideMaster" Target="../slideMasters/slideMaster1.xml" /><Relationship Id="rId6" Type="http://schemas.openxmlformats.org/officeDocument/2006/relationships/image" Target="../media/image5.png" /><Relationship Id="rId5" Type="http://schemas.openxmlformats.org/officeDocument/2006/relationships/image" Target="../media/image4.png" /><Relationship Id="rId4" Type="http://schemas.openxmlformats.org/officeDocument/2006/relationships/image" Target="../media/image3.png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 /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 /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accent4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1768189" y="1757800"/>
            <a:ext cx="5618100" cy="1039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1757800" y="2834125"/>
            <a:ext cx="5628300" cy="41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000000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2" name="Google Shape;12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075137" y="-1168338"/>
            <a:ext cx="2182075" cy="2182075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2"/>
          <p:cNvSpPr/>
          <p:nvPr/>
        </p:nvSpPr>
        <p:spPr>
          <a:xfrm>
            <a:off x="-2002750" y="192275"/>
            <a:ext cx="2745600" cy="2745600"/>
          </a:xfrm>
          <a:prstGeom prst="ellipse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4" name="Google Shape;14;p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2700000">
            <a:off x="-361375" y="627973"/>
            <a:ext cx="1335301" cy="13353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5" name="Google Shape;15;p2"/>
          <p:cNvGrpSpPr/>
          <p:nvPr/>
        </p:nvGrpSpPr>
        <p:grpSpPr>
          <a:xfrm>
            <a:off x="8355267" y="4122029"/>
            <a:ext cx="1081268" cy="1076997"/>
            <a:chOff x="-805400" y="3221975"/>
            <a:chExt cx="357775" cy="356350"/>
          </a:xfrm>
        </p:grpSpPr>
        <p:sp>
          <p:nvSpPr>
            <p:cNvPr id="16" name="Google Shape;16;p2"/>
            <p:cNvSpPr/>
            <p:nvPr/>
          </p:nvSpPr>
          <p:spPr>
            <a:xfrm>
              <a:off x="-805400" y="3267325"/>
              <a:ext cx="357775" cy="311000"/>
            </a:xfrm>
            <a:custGeom>
              <a:avLst/>
              <a:gdLst/>
              <a:ahLst/>
              <a:cxnLst/>
              <a:rect l="l" t="t" r="r" b="b"/>
              <a:pathLst>
                <a:path w="14311" h="12440" extrusionOk="0">
                  <a:moveTo>
                    <a:pt x="11763" y="0"/>
                  </a:moveTo>
                  <a:cubicBezTo>
                    <a:pt x="11706" y="29"/>
                    <a:pt x="11591" y="86"/>
                    <a:pt x="11534" y="86"/>
                  </a:cubicBezTo>
                  <a:cubicBezTo>
                    <a:pt x="11469" y="86"/>
                    <a:pt x="11431" y="67"/>
                    <a:pt x="11395" y="67"/>
                  </a:cubicBezTo>
                  <a:cubicBezTo>
                    <a:pt x="11368" y="67"/>
                    <a:pt x="11342" y="78"/>
                    <a:pt x="11305" y="115"/>
                  </a:cubicBezTo>
                  <a:cubicBezTo>
                    <a:pt x="11191" y="229"/>
                    <a:pt x="11105" y="286"/>
                    <a:pt x="10905" y="315"/>
                  </a:cubicBezTo>
                  <a:cubicBezTo>
                    <a:pt x="10876" y="344"/>
                    <a:pt x="10833" y="344"/>
                    <a:pt x="10790" y="344"/>
                  </a:cubicBezTo>
                  <a:cubicBezTo>
                    <a:pt x="10747" y="344"/>
                    <a:pt x="10704" y="344"/>
                    <a:pt x="10676" y="372"/>
                  </a:cubicBezTo>
                  <a:cubicBezTo>
                    <a:pt x="10590" y="372"/>
                    <a:pt x="10533" y="430"/>
                    <a:pt x="10447" y="458"/>
                  </a:cubicBezTo>
                  <a:cubicBezTo>
                    <a:pt x="10161" y="658"/>
                    <a:pt x="9846" y="802"/>
                    <a:pt x="9502" y="887"/>
                  </a:cubicBezTo>
                  <a:cubicBezTo>
                    <a:pt x="9388" y="945"/>
                    <a:pt x="9187" y="1002"/>
                    <a:pt x="9016" y="1031"/>
                  </a:cubicBezTo>
                  <a:cubicBezTo>
                    <a:pt x="8873" y="1088"/>
                    <a:pt x="8701" y="1088"/>
                    <a:pt x="8586" y="1174"/>
                  </a:cubicBezTo>
                  <a:cubicBezTo>
                    <a:pt x="8472" y="1288"/>
                    <a:pt x="8443" y="1403"/>
                    <a:pt x="8300" y="1460"/>
                  </a:cubicBezTo>
                  <a:cubicBezTo>
                    <a:pt x="8214" y="1517"/>
                    <a:pt x="8157" y="1517"/>
                    <a:pt x="8071" y="1517"/>
                  </a:cubicBezTo>
                  <a:cubicBezTo>
                    <a:pt x="7985" y="1546"/>
                    <a:pt x="7900" y="1546"/>
                    <a:pt x="7842" y="1574"/>
                  </a:cubicBezTo>
                  <a:cubicBezTo>
                    <a:pt x="7757" y="1603"/>
                    <a:pt x="7671" y="1660"/>
                    <a:pt x="7585" y="1660"/>
                  </a:cubicBezTo>
                  <a:cubicBezTo>
                    <a:pt x="7556" y="1660"/>
                    <a:pt x="7470" y="1660"/>
                    <a:pt x="7413" y="1689"/>
                  </a:cubicBezTo>
                  <a:cubicBezTo>
                    <a:pt x="7384" y="1717"/>
                    <a:pt x="7384" y="1803"/>
                    <a:pt x="7327" y="1861"/>
                  </a:cubicBezTo>
                  <a:lnTo>
                    <a:pt x="7241" y="1975"/>
                  </a:lnTo>
                  <a:cubicBezTo>
                    <a:pt x="7156" y="2032"/>
                    <a:pt x="7041" y="2089"/>
                    <a:pt x="6955" y="2118"/>
                  </a:cubicBezTo>
                  <a:cubicBezTo>
                    <a:pt x="6841" y="2147"/>
                    <a:pt x="6698" y="2233"/>
                    <a:pt x="6583" y="2290"/>
                  </a:cubicBezTo>
                  <a:cubicBezTo>
                    <a:pt x="6469" y="2318"/>
                    <a:pt x="6326" y="2404"/>
                    <a:pt x="6240" y="2462"/>
                  </a:cubicBezTo>
                  <a:cubicBezTo>
                    <a:pt x="6154" y="2519"/>
                    <a:pt x="6097" y="2576"/>
                    <a:pt x="6039" y="2605"/>
                  </a:cubicBezTo>
                  <a:cubicBezTo>
                    <a:pt x="6011" y="2662"/>
                    <a:pt x="5982" y="2719"/>
                    <a:pt x="5896" y="2748"/>
                  </a:cubicBezTo>
                  <a:cubicBezTo>
                    <a:pt x="5877" y="2767"/>
                    <a:pt x="5855" y="2773"/>
                    <a:pt x="5832" y="2773"/>
                  </a:cubicBezTo>
                  <a:cubicBezTo>
                    <a:pt x="5785" y="2773"/>
                    <a:pt x="5734" y="2748"/>
                    <a:pt x="5696" y="2748"/>
                  </a:cubicBezTo>
                  <a:cubicBezTo>
                    <a:pt x="5610" y="2805"/>
                    <a:pt x="5553" y="2834"/>
                    <a:pt x="5524" y="2862"/>
                  </a:cubicBezTo>
                  <a:cubicBezTo>
                    <a:pt x="5410" y="2977"/>
                    <a:pt x="5324" y="3034"/>
                    <a:pt x="5181" y="3034"/>
                  </a:cubicBezTo>
                  <a:cubicBezTo>
                    <a:pt x="5073" y="3034"/>
                    <a:pt x="4950" y="2986"/>
                    <a:pt x="4847" y="2986"/>
                  </a:cubicBezTo>
                  <a:cubicBezTo>
                    <a:pt x="4812" y="2986"/>
                    <a:pt x="4780" y="2991"/>
                    <a:pt x="4751" y="3005"/>
                  </a:cubicBezTo>
                  <a:cubicBezTo>
                    <a:pt x="4666" y="3091"/>
                    <a:pt x="4809" y="3234"/>
                    <a:pt x="4751" y="3320"/>
                  </a:cubicBezTo>
                  <a:cubicBezTo>
                    <a:pt x="4704" y="3291"/>
                    <a:pt x="4662" y="3279"/>
                    <a:pt x="4624" y="3279"/>
                  </a:cubicBezTo>
                  <a:cubicBezTo>
                    <a:pt x="4548" y="3279"/>
                    <a:pt x="4484" y="3330"/>
                    <a:pt x="4408" y="3406"/>
                  </a:cubicBezTo>
                  <a:cubicBezTo>
                    <a:pt x="4294" y="3463"/>
                    <a:pt x="4179" y="3520"/>
                    <a:pt x="4036" y="3520"/>
                  </a:cubicBezTo>
                  <a:cubicBezTo>
                    <a:pt x="3950" y="3520"/>
                    <a:pt x="3893" y="3606"/>
                    <a:pt x="4007" y="3692"/>
                  </a:cubicBezTo>
                  <a:cubicBezTo>
                    <a:pt x="4093" y="3749"/>
                    <a:pt x="4179" y="3835"/>
                    <a:pt x="4236" y="3950"/>
                  </a:cubicBezTo>
                  <a:cubicBezTo>
                    <a:pt x="4147" y="3905"/>
                    <a:pt x="4022" y="3772"/>
                    <a:pt x="3903" y="3772"/>
                  </a:cubicBezTo>
                  <a:cubicBezTo>
                    <a:pt x="3870" y="3772"/>
                    <a:pt x="3838" y="3782"/>
                    <a:pt x="3807" y="3807"/>
                  </a:cubicBezTo>
                  <a:cubicBezTo>
                    <a:pt x="3750" y="3835"/>
                    <a:pt x="3750" y="3864"/>
                    <a:pt x="3721" y="3892"/>
                  </a:cubicBezTo>
                  <a:cubicBezTo>
                    <a:pt x="3693" y="3950"/>
                    <a:pt x="3664" y="3978"/>
                    <a:pt x="3607" y="3978"/>
                  </a:cubicBezTo>
                  <a:cubicBezTo>
                    <a:pt x="3578" y="3988"/>
                    <a:pt x="3549" y="3991"/>
                    <a:pt x="3522" y="3991"/>
                  </a:cubicBezTo>
                  <a:cubicBezTo>
                    <a:pt x="3467" y="3991"/>
                    <a:pt x="3416" y="3978"/>
                    <a:pt x="3378" y="3978"/>
                  </a:cubicBezTo>
                  <a:cubicBezTo>
                    <a:pt x="3235" y="3978"/>
                    <a:pt x="3120" y="4121"/>
                    <a:pt x="3092" y="4265"/>
                  </a:cubicBezTo>
                  <a:cubicBezTo>
                    <a:pt x="3034" y="4293"/>
                    <a:pt x="3034" y="4379"/>
                    <a:pt x="3034" y="4408"/>
                  </a:cubicBezTo>
                  <a:lnTo>
                    <a:pt x="3034" y="4522"/>
                  </a:lnTo>
                  <a:cubicBezTo>
                    <a:pt x="3014" y="4542"/>
                    <a:pt x="2990" y="4552"/>
                    <a:pt x="2967" y="4552"/>
                  </a:cubicBezTo>
                  <a:cubicBezTo>
                    <a:pt x="2923" y="4552"/>
                    <a:pt x="2881" y="4520"/>
                    <a:pt x="2863" y="4465"/>
                  </a:cubicBezTo>
                  <a:cubicBezTo>
                    <a:pt x="2834" y="4379"/>
                    <a:pt x="2948" y="4322"/>
                    <a:pt x="2977" y="4265"/>
                  </a:cubicBezTo>
                  <a:cubicBezTo>
                    <a:pt x="3006" y="4179"/>
                    <a:pt x="2977" y="4121"/>
                    <a:pt x="2948" y="4093"/>
                  </a:cubicBezTo>
                  <a:cubicBezTo>
                    <a:pt x="2863" y="4007"/>
                    <a:pt x="2748" y="3950"/>
                    <a:pt x="2691" y="3950"/>
                  </a:cubicBezTo>
                  <a:cubicBezTo>
                    <a:pt x="2605" y="3950"/>
                    <a:pt x="2576" y="3950"/>
                    <a:pt x="2519" y="3892"/>
                  </a:cubicBezTo>
                  <a:cubicBezTo>
                    <a:pt x="2405" y="3835"/>
                    <a:pt x="2433" y="3664"/>
                    <a:pt x="2319" y="3578"/>
                  </a:cubicBezTo>
                  <a:cubicBezTo>
                    <a:pt x="2299" y="3570"/>
                    <a:pt x="2281" y="3566"/>
                    <a:pt x="2263" y="3566"/>
                  </a:cubicBezTo>
                  <a:cubicBezTo>
                    <a:pt x="2154" y="3566"/>
                    <a:pt x="2090" y="3708"/>
                    <a:pt x="2090" y="3807"/>
                  </a:cubicBezTo>
                  <a:cubicBezTo>
                    <a:pt x="2090" y="3950"/>
                    <a:pt x="2119" y="4036"/>
                    <a:pt x="2176" y="4150"/>
                  </a:cubicBezTo>
                  <a:cubicBezTo>
                    <a:pt x="2290" y="4236"/>
                    <a:pt x="2433" y="4265"/>
                    <a:pt x="2548" y="4293"/>
                  </a:cubicBezTo>
                  <a:cubicBezTo>
                    <a:pt x="2462" y="4408"/>
                    <a:pt x="2405" y="4551"/>
                    <a:pt x="2319" y="4608"/>
                  </a:cubicBezTo>
                  <a:cubicBezTo>
                    <a:pt x="2290" y="4665"/>
                    <a:pt x="2233" y="4665"/>
                    <a:pt x="2176" y="4665"/>
                  </a:cubicBezTo>
                  <a:cubicBezTo>
                    <a:pt x="2147" y="4665"/>
                    <a:pt x="2090" y="4694"/>
                    <a:pt x="2033" y="4722"/>
                  </a:cubicBezTo>
                  <a:cubicBezTo>
                    <a:pt x="1975" y="4808"/>
                    <a:pt x="1861" y="4951"/>
                    <a:pt x="1746" y="4951"/>
                  </a:cubicBezTo>
                  <a:cubicBezTo>
                    <a:pt x="1738" y="4953"/>
                    <a:pt x="1730" y="4954"/>
                    <a:pt x="1722" y="4954"/>
                  </a:cubicBezTo>
                  <a:cubicBezTo>
                    <a:pt x="1593" y="4954"/>
                    <a:pt x="1513" y="4748"/>
                    <a:pt x="1432" y="4694"/>
                  </a:cubicBezTo>
                  <a:cubicBezTo>
                    <a:pt x="1309" y="4571"/>
                    <a:pt x="1083" y="4330"/>
                    <a:pt x="891" y="4330"/>
                  </a:cubicBezTo>
                  <a:cubicBezTo>
                    <a:pt x="815" y="4330"/>
                    <a:pt x="744" y="4368"/>
                    <a:pt x="688" y="4465"/>
                  </a:cubicBezTo>
                  <a:cubicBezTo>
                    <a:pt x="602" y="4579"/>
                    <a:pt x="573" y="4751"/>
                    <a:pt x="602" y="4894"/>
                  </a:cubicBezTo>
                  <a:cubicBezTo>
                    <a:pt x="659" y="4951"/>
                    <a:pt x="688" y="4980"/>
                    <a:pt x="716" y="4980"/>
                  </a:cubicBezTo>
                  <a:cubicBezTo>
                    <a:pt x="745" y="4980"/>
                    <a:pt x="831" y="4951"/>
                    <a:pt x="831" y="4894"/>
                  </a:cubicBezTo>
                  <a:lnTo>
                    <a:pt x="831" y="4951"/>
                  </a:lnTo>
                  <a:cubicBezTo>
                    <a:pt x="802" y="4980"/>
                    <a:pt x="802" y="5009"/>
                    <a:pt x="802" y="5009"/>
                  </a:cubicBezTo>
                  <a:cubicBezTo>
                    <a:pt x="802" y="5094"/>
                    <a:pt x="745" y="5094"/>
                    <a:pt x="716" y="5094"/>
                  </a:cubicBezTo>
                  <a:cubicBezTo>
                    <a:pt x="659" y="5094"/>
                    <a:pt x="544" y="4980"/>
                    <a:pt x="516" y="4894"/>
                  </a:cubicBezTo>
                  <a:cubicBezTo>
                    <a:pt x="430" y="4837"/>
                    <a:pt x="430" y="4751"/>
                    <a:pt x="430" y="4665"/>
                  </a:cubicBezTo>
                  <a:cubicBezTo>
                    <a:pt x="430" y="4579"/>
                    <a:pt x="459" y="4551"/>
                    <a:pt x="459" y="4465"/>
                  </a:cubicBezTo>
                  <a:cubicBezTo>
                    <a:pt x="459" y="4408"/>
                    <a:pt x="430" y="4379"/>
                    <a:pt x="401" y="4293"/>
                  </a:cubicBezTo>
                  <a:cubicBezTo>
                    <a:pt x="373" y="4179"/>
                    <a:pt x="401" y="4093"/>
                    <a:pt x="401" y="3978"/>
                  </a:cubicBezTo>
                  <a:cubicBezTo>
                    <a:pt x="401" y="3908"/>
                    <a:pt x="382" y="3856"/>
                    <a:pt x="311" y="3856"/>
                  </a:cubicBezTo>
                  <a:cubicBezTo>
                    <a:pt x="296" y="3856"/>
                    <a:pt x="279" y="3859"/>
                    <a:pt x="258" y="3864"/>
                  </a:cubicBezTo>
                  <a:cubicBezTo>
                    <a:pt x="230" y="3892"/>
                    <a:pt x="172" y="4036"/>
                    <a:pt x="172" y="4093"/>
                  </a:cubicBezTo>
                  <a:cubicBezTo>
                    <a:pt x="144" y="4150"/>
                    <a:pt x="115" y="4236"/>
                    <a:pt x="115" y="4293"/>
                  </a:cubicBezTo>
                  <a:cubicBezTo>
                    <a:pt x="87" y="4436"/>
                    <a:pt x="87" y="4579"/>
                    <a:pt x="29" y="4722"/>
                  </a:cubicBezTo>
                  <a:cubicBezTo>
                    <a:pt x="1" y="5009"/>
                    <a:pt x="1" y="5323"/>
                    <a:pt x="1" y="5610"/>
                  </a:cubicBezTo>
                  <a:cubicBezTo>
                    <a:pt x="1" y="6726"/>
                    <a:pt x="230" y="7842"/>
                    <a:pt x="688" y="8815"/>
                  </a:cubicBezTo>
                  <a:cubicBezTo>
                    <a:pt x="1117" y="9702"/>
                    <a:pt x="1746" y="10446"/>
                    <a:pt x="2548" y="11047"/>
                  </a:cubicBezTo>
                  <a:cubicBezTo>
                    <a:pt x="3378" y="11677"/>
                    <a:pt x="4294" y="12135"/>
                    <a:pt x="5295" y="12307"/>
                  </a:cubicBezTo>
                  <a:cubicBezTo>
                    <a:pt x="5696" y="12398"/>
                    <a:pt x="6097" y="12439"/>
                    <a:pt x="6497" y="12439"/>
                  </a:cubicBezTo>
                  <a:cubicBezTo>
                    <a:pt x="7098" y="12439"/>
                    <a:pt x="7699" y="12347"/>
                    <a:pt x="8300" y="12192"/>
                  </a:cubicBezTo>
                  <a:cubicBezTo>
                    <a:pt x="9302" y="11963"/>
                    <a:pt x="10189" y="11562"/>
                    <a:pt x="11019" y="10961"/>
                  </a:cubicBezTo>
                  <a:cubicBezTo>
                    <a:pt x="11849" y="10332"/>
                    <a:pt x="12565" y="9588"/>
                    <a:pt x="13108" y="8729"/>
                  </a:cubicBezTo>
                  <a:cubicBezTo>
                    <a:pt x="13623" y="7842"/>
                    <a:pt x="13995" y="6869"/>
                    <a:pt x="14167" y="5867"/>
                  </a:cubicBezTo>
                  <a:cubicBezTo>
                    <a:pt x="14282" y="5323"/>
                    <a:pt x="14310" y="4751"/>
                    <a:pt x="14282" y="4236"/>
                  </a:cubicBezTo>
                  <a:cubicBezTo>
                    <a:pt x="14253" y="3664"/>
                    <a:pt x="14110" y="3091"/>
                    <a:pt x="13910" y="2547"/>
                  </a:cubicBezTo>
                  <a:cubicBezTo>
                    <a:pt x="13595" y="1574"/>
                    <a:pt x="13051" y="687"/>
                    <a:pt x="12307" y="0"/>
                  </a:cubicBezTo>
                  <a:cubicBezTo>
                    <a:pt x="12200" y="18"/>
                    <a:pt x="12104" y="58"/>
                    <a:pt x="11992" y="58"/>
                  </a:cubicBezTo>
                  <a:cubicBezTo>
                    <a:pt x="11924" y="58"/>
                    <a:pt x="11850" y="43"/>
                    <a:pt x="11763" y="0"/>
                  </a:cubicBezTo>
                  <a:close/>
                </a:path>
              </a:pathLst>
            </a:custGeom>
            <a:solidFill>
              <a:srgbClr val="182F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-799675" y="3221975"/>
              <a:ext cx="301950" cy="178825"/>
            </a:xfrm>
            <a:custGeom>
              <a:avLst/>
              <a:gdLst/>
              <a:ahLst/>
              <a:cxnLst/>
              <a:rect l="l" t="t" r="r" b="b"/>
              <a:pathLst>
                <a:path w="12078" h="7153" extrusionOk="0">
                  <a:moveTo>
                    <a:pt x="716" y="5105"/>
                  </a:moveTo>
                  <a:lnTo>
                    <a:pt x="716" y="5105"/>
                  </a:lnTo>
                  <a:cubicBezTo>
                    <a:pt x="859" y="5191"/>
                    <a:pt x="1060" y="5277"/>
                    <a:pt x="1060" y="5478"/>
                  </a:cubicBezTo>
                  <a:cubicBezTo>
                    <a:pt x="1060" y="5563"/>
                    <a:pt x="1002" y="5563"/>
                    <a:pt x="916" y="5621"/>
                  </a:cubicBezTo>
                  <a:cubicBezTo>
                    <a:pt x="859" y="5649"/>
                    <a:pt x="745" y="5678"/>
                    <a:pt x="659" y="5706"/>
                  </a:cubicBezTo>
                  <a:lnTo>
                    <a:pt x="573" y="5821"/>
                  </a:lnTo>
                  <a:cubicBezTo>
                    <a:pt x="545" y="5863"/>
                    <a:pt x="524" y="5885"/>
                    <a:pt x="513" y="5902"/>
                  </a:cubicBezTo>
                  <a:lnTo>
                    <a:pt x="513" y="5902"/>
                  </a:lnTo>
                  <a:cubicBezTo>
                    <a:pt x="456" y="5821"/>
                    <a:pt x="372" y="5820"/>
                    <a:pt x="344" y="5764"/>
                  </a:cubicBezTo>
                  <a:cubicBezTo>
                    <a:pt x="516" y="5764"/>
                    <a:pt x="659" y="5706"/>
                    <a:pt x="773" y="5563"/>
                  </a:cubicBezTo>
                  <a:cubicBezTo>
                    <a:pt x="859" y="5420"/>
                    <a:pt x="716" y="5277"/>
                    <a:pt x="716" y="5105"/>
                  </a:cubicBezTo>
                  <a:close/>
                  <a:moveTo>
                    <a:pt x="7399" y="0"/>
                  </a:moveTo>
                  <a:cubicBezTo>
                    <a:pt x="6258" y="0"/>
                    <a:pt x="5116" y="273"/>
                    <a:pt x="4093" y="784"/>
                  </a:cubicBezTo>
                  <a:cubicBezTo>
                    <a:pt x="3349" y="1156"/>
                    <a:pt x="2634" y="1671"/>
                    <a:pt x="2033" y="2272"/>
                  </a:cubicBezTo>
                  <a:cubicBezTo>
                    <a:pt x="1718" y="2558"/>
                    <a:pt x="1374" y="2930"/>
                    <a:pt x="1145" y="3274"/>
                  </a:cubicBezTo>
                  <a:cubicBezTo>
                    <a:pt x="1060" y="3360"/>
                    <a:pt x="1031" y="3474"/>
                    <a:pt x="945" y="3560"/>
                  </a:cubicBezTo>
                  <a:cubicBezTo>
                    <a:pt x="916" y="3646"/>
                    <a:pt x="859" y="3760"/>
                    <a:pt x="802" y="3846"/>
                  </a:cubicBezTo>
                  <a:cubicBezTo>
                    <a:pt x="802" y="3932"/>
                    <a:pt x="802" y="3932"/>
                    <a:pt x="859" y="3961"/>
                  </a:cubicBezTo>
                  <a:lnTo>
                    <a:pt x="888" y="3989"/>
                  </a:lnTo>
                  <a:cubicBezTo>
                    <a:pt x="916" y="4047"/>
                    <a:pt x="916" y="4075"/>
                    <a:pt x="945" y="4104"/>
                  </a:cubicBezTo>
                  <a:cubicBezTo>
                    <a:pt x="1002" y="4190"/>
                    <a:pt x="1031" y="4247"/>
                    <a:pt x="1031" y="4361"/>
                  </a:cubicBezTo>
                  <a:cubicBezTo>
                    <a:pt x="831" y="4276"/>
                    <a:pt x="888" y="4075"/>
                    <a:pt x="745" y="3961"/>
                  </a:cubicBezTo>
                  <a:cubicBezTo>
                    <a:pt x="459" y="4419"/>
                    <a:pt x="201" y="4934"/>
                    <a:pt x="58" y="5478"/>
                  </a:cubicBezTo>
                  <a:cubicBezTo>
                    <a:pt x="58" y="5506"/>
                    <a:pt x="29" y="5563"/>
                    <a:pt x="29" y="5649"/>
                  </a:cubicBezTo>
                  <a:cubicBezTo>
                    <a:pt x="29" y="5678"/>
                    <a:pt x="1" y="5764"/>
                    <a:pt x="1" y="5764"/>
                  </a:cubicBezTo>
                  <a:lnTo>
                    <a:pt x="29" y="5764"/>
                  </a:lnTo>
                  <a:cubicBezTo>
                    <a:pt x="87" y="5792"/>
                    <a:pt x="29" y="5850"/>
                    <a:pt x="29" y="5935"/>
                  </a:cubicBezTo>
                  <a:cubicBezTo>
                    <a:pt x="29" y="6079"/>
                    <a:pt x="115" y="6222"/>
                    <a:pt x="115" y="6365"/>
                  </a:cubicBezTo>
                  <a:cubicBezTo>
                    <a:pt x="115" y="6393"/>
                    <a:pt x="115" y="6479"/>
                    <a:pt x="87" y="6508"/>
                  </a:cubicBezTo>
                  <a:cubicBezTo>
                    <a:pt x="87" y="6536"/>
                    <a:pt x="58" y="6565"/>
                    <a:pt x="58" y="6622"/>
                  </a:cubicBezTo>
                  <a:cubicBezTo>
                    <a:pt x="58" y="6680"/>
                    <a:pt x="172" y="6765"/>
                    <a:pt x="172" y="6908"/>
                  </a:cubicBezTo>
                  <a:cubicBezTo>
                    <a:pt x="230" y="6937"/>
                    <a:pt x="287" y="6937"/>
                    <a:pt x="315" y="6966"/>
                  </a:cubicBezTo>
                  <a:cubicBezTo>
                    <a:pt x="344" y="6994"/>
                    <a:pt x="344" y="7052"/>
                    <a:pt x="373" y="7080"/>
                  </a:cubicBezTo>
                  <a:cubicBezTo>
                    <a:pt x="409" y="7116"/>
                    <a:pt x="457" y="7153"/>
                    <a:pt x="508" y="7153"/>
                  </a:cubicBezTo>
                  <a:cubicBezTo>
                    <a:pt x="539" y="7153"/>
                    <a:pt x="570" y="7140"/>
                    <a:pt x="602" y="7109"/>
                  </a:cubicBezTo>
                  <a:cubicBezTo>
                    <a:pt x="630" y="7080"/>
                    <a:pt x="602" y="6994"/>
                    <a:pt x="602" y="6937"/>
                  </a:cubicBezTo>
                  <a:cubicBezTo>
                    <a:pt x="602" y="6908"/>
                    <a:pt x="630" y="6908"/>
                    <a:pt x="630" y="6851"/>
                  </a:cubicBezTo>
                  <a:cubicBezTo>
                    <a:pt x="630" y="6823"/>
                    <a:pt x="602" y="6794"/>
                    <a:pt x="573" y="6794"/>
                  </a:cubicBezTo>
                  <a:cubicBezTo>
                    <a:pt x="467" y="6794"/>
                    <a:pt x="508" y="6940"/>
                    <a:pt x="447" y="6940"/>
                  </a:cubicBezTo>
                  <a:cubicBezTo>
                    <a:pt x="442" y="6940"/>
                    <a:pt x="437" y="6939"/>
                    <a:pt x="430" y="6937"/>
                  </a:cubicBezTo>
                  <a:cubicBezTo>
                    <a:pt x="315" y="6908"/>
                    <a:pt x="373" y="6765"/>
                    <a:pt x="373" y="6680"/>
                  </a:cubicBezTo>
                  <a:cubicBezTo>
                    <a:pt x="373" y="6622"/>
                    <a:pt x="430" y="6536"/>
                    <a:pt x="430" y="6508"/>
                  </a:cubicBezTo>
                  <a:cubicBezTo>
                    <a:pt x="430" y="6479"/>
                    <a:pt x="459" y="6479"/>
                    <a:pt x="459" y="6422"/>
                  </a:cubicBezTo>
                  <a:cubicBezTo>
                    <a:pt x="459" y="6393"/>
                    <a:pt x="487" y="6365"/>
                    <a:pt x="487" y="6365"/>
                  </a:cubicBezTo>
                  <a:cubicBezTo>
                    <a:pt x="487" y="6279"/>
                    <a:pt x="373" y="6250"/>
                    <a:pt x="430" y="6136"/>
                  </a:cubicBezTo>
                  <a:cubicBezTo>
                    <a:pt x="447" y="6085"/>
                    <a:pt x="514" y="6044"/>
                    <a:pt x="542" y="6001"/>
                  </a:cubicBezTo>
                  <a:lnTo>
                    <a:pt x="542" y="6001"/>
                  </a:lnTo>
                  <a:cubicBezTo>
                    <a:pt x="591" y="6066"/>
                    <a:pt x="643" y="6107"/>
                    <a:pt x="716" y="6107"/>
                  </a:cubicBezTo>
                  <a:cubicBezTo>
                    <a:pt x="736" y="6111"/>
                    <a:pt x="754" y="6113"/>
                    <a:pt x="772" y="6113"/>
                  </a:cubicBezTo>
                  <a:cubicBezTo>
                    <a:pt x="884" y="6113"/>
                    <a:pt x="965" y="6042"/>
                    <a:pt x="1088" y="5993"/>
                  </a:cubicBezTo>
                  <a:lnTo>
                    <a:pt x="1088" y="5993"/>
                  </a:lnTo>
                  <a:cubicBezTo>
                    <a:pt x="1063" y="6121"/>
                    <a:pt x="1014" y="6226"/>
                    <a:pt x="860" y="6226"/>
                  </a:cubicBezTo>
                  <a:cubicBezTo>
                    <a:pt x="842" y="6226"/>
                    <a:pt x="823" y="6225"/>
                    <a:pt x="802" y="6222"/>
                  </a:cubicBezTo>
                  <a:cubicBezTo>
                    <a:pt x="763" y="6202"/>
                    <a:pt x="709" y="6169"/>
                    <a:pt x="661" y="6169"/>
                  </a:cubicBezTo>
                  <a:cubicBezTo>
                    <a:pt x="640" y="6169"/>
                    <a:pt x="619" y="6175"/>
                    <a:pt x="602" y="6193"/>
                  </a:cubicBezTo>
                  <a:cubicBezTo>
                    <a:pt x="516" y="6193"/>
                    <a:pt x="487" y="6279"/>
                    <a:pt x="487" y="6365"/>
                  </a:cubicBezTo>
                  <a:cubicBezTo>
                    <a:pt x="602" y="6365"/>
                    <a:pt x="716" y="6365"/>
                    <a:pt x="802" y="6422"/>
                  </a:cubicBezTo>
                  <a:cubicBezTo>
                    <a:pt x="888" y="6508"/>
                    <a:pt x="888" y="6622"/>
                    <a:pt x="945" y="6680"/>
                  </a:cubicBezTo>
                  <a:cubicBezTo>
                    <a:pt x="1060" y="6794"/>
                    <a:pt x="1289" y="6765"/>
                    <a:pt x="1231" y="6966"/>
                  </a:cubicBezTo>
                  <a:cubicBezTo>
                    <a:pt x="1289" y="6966"/>
                    <a:pt x="1317" y="6994"/>
                    <a:pt x="1346" y="6994"/>
                  </a:cubicBezTo>
                  <a:lnTo>
                    <a:pt x="1460" y="6994"/>
                  </a:lnTo>
                  <a:cubicBezTo>
                    <a:pt x="1517" y="6994"/>
                    <a:pt x="1603" y="6937"/>
                    <a:pt x="1632" y="6908"/>
                  </a:cubicBezTo>
                  <a:cubicBezTo>
                    <a:pt x="1704" y="6812"/>
                    <a:pt x="1756" y="6695"/>
                    <a:pt x="1857" y="6695"/>
                  </a:cubicBezTo>
                  <a:cubicBezTo>
                    <a:pt x="1875" y="6695"/>
                    <a:pt x="1896" y="6699"/>
                    <a:pt x="1918" y="6708"/>
                  </a:cubicBezTo>
                  <a:cubicBezTo>
                    <a:pt x="1975" y="6708"/>
                    <a:pt x="2033" y="6759"/>
                    <a:pt x="2064" y="6759"/>
                  </a:cubicBezTo>
                  <a:cubicBezTo>
                    <a:pt x="2080" y="6759"/>
                    <a:pt x="2090" y="6746"/>
                    <a:pt x="2090" y="6708"/>
                  </a:cubicBezTo>
                  <a:cubicBezTo>
                    <a:pt x="2147" y="6680"/>
                    <a:pt x="2090" y="6651"/>
                    <a:pt x="2090" y="6622"/>
                  </a:cubicBezTo>
                  <a:cubicBezTo>
                    <a:pt x="2090" y="6565"/>
                    <a:pt x="2090" y="6565"/>
                    <a:pt x="2147" y="6536"/>
                  </a:cubicBezTo>
                  <a:cubicBezTo>
                    <a:pt x="2176" y="6508"/>
                    <a:pt x="2233" y="6479"/>
                    <a:pt x="2290" y="6422"/>
                  </a:cubicBezTo>
                  <a:cubicBezTo>
                    <a:pt x="2319" y="6393"/>
                    <a:pt x="2347" y="6365"/>
                    <a:pt x="2319" y="6279"/>
                  </a:cubicBezTo>
                  <a:cubicBezTo>
                    <a:pt x="2290" y="6250"/>
                    <a:pt x="2233" y="6193"/>
                    <a:pt x="2204" y="6193"/>
                  </a:cubicBezTo>
                  <a:cubicBezTo>
                    <a:pt x="2147" y="6193"/>
                    <a:pt x="2090" y="6250"/>
                    <a:pt x="2033" y="6250"/>
                  </a:cubicBezTo>
                  <a:cubicBezTo>
                    <a:pt x="1918" y="6250"/>
                    <a:pt x="1861" y="5993"/>
                    <a:pt x="1861" y="5935"/>
                  </a:cubicBezTo>
                  <a:cubicBezTo>
                    <a:pt x="1804" y="5850"/>
                    <a:pt x="1775" y="5792"/>
                    <a:pt x="1804" y="5706"/>
                  </a:cubicBezTo>
                  <a:cubicBezTo>
                    <a:pt x="1804" y="5678"/>
                    <a:pt x="1890" y="5649"/>
                    <a:pt x="1947" y="5649"/>
                  </a:cubicBezTo>
                  <a:cubicBezTo>
                    <a:pt x="2061" y="5678"/>
                    <a:pt x="2033" y="5850"/>
                    <a:pt x="2061" y="5935"/>
                  </a:cubicBezTo>
                  <a:cubicBezTo>
                    <a:pt x="2090" y="6050"/>
                    <a:pt x="2176" y="6079"/>
                    <a:pt x="2290" y="6079"/>
                  </a:cubicBezTo>
                  <a:cubicBezTo>
                    <a:pt x="2328" y="6079"/>
                    <a:pt x="2354" y="6066"/>
                    <a:pt x="2392" y="6066"/>
                  </a:cubicBezTo>
                  <a:cubicBezTo>
                    <a:pt x="2411" y="6066"/>
                    <a:pt x="2433" y="6069"/>
                    <a:pt x="2462" y="6079"/>
                  </a:cubicBezTo>
                  <a:cubicBezTo>
                    <a:pt x="2519" y="6107"/>
                    <a:pt x="2576" y="6136"/>
                    <a:pt x="2605" y="6193"/>
                  </a:cubicBezTo>
                  <a:cubicBezTo>
                    <a:pt x="2719" y="6336"/>
                    <a:pt x="2576" y="6336"/>
                    <a:pt x="2491" y="6365"/>
                  </a:cubicBezTo>
                  <a:cubicBezTo>
                    <a:pt x="2462" y="6393"/>
                    <a:pt x="2462" y="6422"/>
                    <a:pt x="2491" y="6508"/>
                  </a:cubicBezTo>
                  <a:cubicBezTo>
                    <a:pt x="2519" y="6536"/>
                    <a:pt x="2519" y="6622"/>
                    <a:pt x="2576" y="6651"/>
                  </a:cubicBezTo>
                  <a:cubicBezTo>
                    <a:pt x="2594" y="6687"/>
                    <a:pt x="2670" y="6723"/>
                    <a:pt x="2744" y="6723"/>
                  </a:cubicBezTo>
                  <a:cubicBezTo>
                    <a:pt x="2788" y="6723"/>
                    <a:pt x="2831" y="6711"/>
                    <a:pt x="2863" y="6680"/>
                  </a:cubicBezTo>
                  <a:cubicBezTo>
                    <a:pt x="2891" y="6651"/>
                    <a:pt x="2863" y="6565"/>
                    <a:pt x="2863" y="6536"/>
                  </a:cubicBezTo>
                  <a:cubicBezTo>
                    <a:pt x="2863" y="6479"/>
                    <a:pt x="2863" y="6393"/>
                    <a:pt x="2891" y="6336"/>
                  </a:cubicBezTo>
                  <a:cubicBezTo>
                    <a:pt x="2920" y="6279"/>
                    <a:pt x="2948" y="6222"/>
                    <a:pt x="3006" y="6136"/>
                  </a:cubicBezTo>
                  <a:cubicBezTo>
                    <a:pt x="3034" y="6107"/>
                    <a:pt x="3063" y="6107"/>
                    <a:pt x="3149" y="6107"/>
                  </a:cubicBezTo>
                  <a:cubicBezTo>
                    <a:pt x="3235" y="6136"/>
                    <a:pt x="3349" y="6136"/>
                    <a:pt x="3464" y="6136"/>
                  </a:cubicBezTo>
                  <a:cubicBezTo>
                    <a:pt x="3492" y="6136"/>
                    <a:pt x="3521" y="6107"/>
                    <a:pt x="3578" y="6079"/>
                  </a:cubicBezTo>
                  <a:cubicBezTo>
                    <a:pt x="3607" y="6050"/>
                    <a:pt x="3607" y="5964"/>
                    <a:pt x="3635" y="5935"/>
                  </a:cubicBezTo>
                  <a:cubicBezTo>
                    <a:pt x="3642" y="5933"/>
                    <a:pt x="3649" y="5932"/>
                    <a:pt x="3656" y="5932"/>
                  </a:cubicBezTo>
                  <a:cubicBezTo>
                    <a:pt x="3742" y="5932"/>
                    <a:pt x="3866" y="6081"/>
                    <a:pt x="3893" y="6107"/>
                  </a:cubicBezTo>
                  <a:cubicBezTo>
                    <a:pt x="3913" y="6127"/>
                    <a:pt x="3960" y="6160"/>
                    <a:pt x="4006" y="6160"/>
                  </a:cubicBezTo>
                  <a:cubicBezTo>
                    <a:pt x="4026" y="6160"/>
                    <a:pt x="4047" y="6154"/>
                    <a:pt x="4065" y="6136"/>
                  </a:cubicBezTo>
                  <a:cubicBezTo>
                    <a:pt x="4093" y="6079"/>
                    <a:pt x="4093" y="6050"/>
                    <a:pt x="4065" y="5964"/>
                  </a:cubicBezTo>
                  <a:lnTo>
                    <a:pt x="3921" y="5821"/>
                  </a:lnTo>
                  <a:cubicBezTo>
                    <a:pt x="3864" y="5764"/>
                    <a:pt x="3807" y="5706"/>
                    <a:pt x="3750" y="5678"/>
                  </a:cubicBezTo>
                  <a:lnTo>
                    <a:pt x="3750" y="5678"/>
                  </a:lnTo>
                  <a:cubicBezTo>
                    <a:pt x="3799" y="5699"/>
                    <a:pt x="3844" y="5708"/>
                    <a:pt x="3887" y="5708"/>
                  </a:cubicBezTo>
                  <a:cubicBezTo>
                    <a:pt x="4020" y="5708"/>
                    <a:pt x="4128" y="5621"/>
                    <a:pt x="4236" y="5535"/>
                  </a:cubicBezTo>
                  <a:cubicBezTo>
                    <a:pt x="4313" y="5509"/>
                    <a:pt x="4367" y="5416"/>
                    <a:pt x="4438" y="5416"/>
                  </a:cubicBezTo>
                  <a:cubicBezTo>
                    <a:pt x="4447" y="5416"/>
                    <a:pt x="4456" y="5417"/>
                    <a:pt x="4465" y="5420"/>
                  </a:cubicBezTo>
                  <a:lnTo>
                    <a:pt x="4580" y="5535"/>
                  </a:lnTo>
                  <a:cubicBezTo>
                    <a:pt x="4608" y="5535"/>
                    <a:pt x="4637" y="5535"/>
                    <a:pt x="4666" y="5506"/>
                  </a:cubicBezTo>
                  <a:cubicBezTo>
                    <a:pt x="4723" y="5420"/>
                    <a:pt x="4637" y="5334"/>
                    <a:pt x="4608" y="5277"/>
                  </a:cubicBezTo>
                  <a:cubicBezTo>
                    <a:pt x="4586" y="5233"/>
                    <a:pt x="4598" y="5172"/>
                    <a:pt x="4657" y="5172"/>
                  </a:cubicBezTo>
                  <a:cubicBezTo>
                    <a:pt x="4674" y="5172"/>
                    <a:pt x="4696" y="5178"/>
                    <a:pt x="4723" y="5191"/>
                  </a:cubicBezTo>
                  <a:cubicBezTo>
                    <a:pt x="4780" y="5191"/>
                    <a:pt x="4780" y="5220"/>
                    <a:pt x="4866" y="5220"/>
                  </a:cubicBezTo>
                  <a:lnTo>
                    <a:pt x="5009" y="5220"/>
                  </a:lnTo>
                  <a:cubicBezTo>
                    <a:pt x="5042" y="5236"/>
                    <a:pt x="5066" y="5253"/>
                    <a:pt x="5102" y="5253"/>
                  </a:cubicBezTo>
                  <a:cubicBezTo>
                    <a:pt x="5128" y="5253"/>
                    <a:pt x="5161" y="5244"/>
                    <a:pt x="5209" y="5220"/>
                  </a:cubicBezTo>
                  <a:cubicBezTo>
                    <a:pt x="5295" y="5105"/>
                    <a:pt x="5352" y="4962"/>
                    <a:pt x="5467" y="4934"/>
                  </a:cubicBezTo>
                  <a:cubicBezTo>
                    <a:pt x="5489" y="4928"/>
                    <a:pt x="5508" y="4926"/>
                    <a:pt x="5524" y="4926"/>
                  </a:cubicBezTo>
                  <a:cubicBezTo>
                    <a:pt x="5593" y="4926"/>
                    <a:pt x="5621" y="4968"/>
                    <a:pt x="5667" y="4991"/>
                  </a:cubicBezTo>
                  <a:cubicBezTo>
                    <a:pt x="5688" y="5005"/>
                    <a:pt x="5704" y="5010"/>
                    <a:pt x="5716" y="5010"/>
                  </a:cubicBezTo>
                  <a:cubicBezTo>
                    <a:pt x="5755" y="5010"/>
                    <a:pt x="5760" y="4955"/>
                    <a:pt x="5782" y="4934"/>
                  </a:cubicBezTo>
                  <a:cubicBezTo>
                    <a:pt x="5896" y="4705"/>
                    <a:pt x="6068" y="4676"/>
                    <a:pt x="6240" y="4562"/>
                  </a:cubicBezTo>
                  <a:cubicBezTo>
                    <a:pt x="6354" y="4504"/>
                    <a:pt x="6469" y="4476"/>
                    <a:pt x="6583" y="4390"/>
                  </a:cubicBezTo>
                  <a:cubicBezTo>
                    <a:pt x="6640" y="4361"/>
                    <a:pt x="6726" y="4247"/>
                    <a:pt x="6812" y="4247"/>
                  </a:cubicBezTo>
                  <a:cubicBezTo>
                    <a:pt x="6927" y="4247"/>
                    <a:pt x="6955" y="4333"/>
                    <a:pt x="7070" y="4333"/>
                  </a:cubicBezTo>
                  <a:cubicBezTo>
                    <a:pt x="7155" y="4333"/>
                    <a:pt x="7155" y="4276"/>
                    <a:pt x="7155" y="4218"/>
                  </a:cubicBezTo>
                  <a:cubicBezTo>
                    <a:pt x="7155" y="4047"/>
                    <a:pt x="7155" y="3932"/>
                    <a:pt x="7299" y="3846"/>
                  </a:cubicBezTo>
                  <a:cubicBezTo>
                    <a:pt x="7585" y="3703"/>
                    <a:pt x="7900" y="3789"/>
                    <a:pt x="8186" y="3646"/>
                  </a:cubicBezTo>
                  <a:cubicBezTo>
                    <a:pt x="8243" y="3617"/>
                    <a:pt x="8329" y="3560"/>
                    <a:pt x="8357" y="3503"/>
                  </a:cubicBezTo>
                  <a:cubicBezTo>
                    <a:pt x="8443" y="3417"/>
                    <a:pt x="8443" y="3331"/>
                    <a:pt x="8501" y="3274"/>
                  </a:cubicBezTo>
                  <a:cubicBezTo>
                    <a:pt x="8586" y="3217"/>
                    <a:pt x="8730" y="3245"/>
                    <a:pt x="8787" y="3217"/>
                  </a:cubicBezTo>
                  <a:cubicBezTo>
                    <a:pt x="8901" y="3188"/>
                    <a:pt x="8958" y="3131"/>
                    <a:pt x="9073" y="3102"/>
                  </a:cubicBezTo>
                  <a:cubicBezTo>
                    <a:pt x="9302" y="2988"/>
                    <a:pt x="9502" y="2988"/>
                    <a:pt x="9674" y="2902"/>
                  </a:cubicBezTo>
                  <a:cubicBezTo>
                    <a:pt x="9874" y="2787"/>
                    <a:pt x="10017" y="2701"/>
                    <a:pt x="10189" y="2616"/>
                  </a:cubicBezTo>
                  <a:cubicBezTo>
                    <a:pt x="10332" y="2501"/>
                    <a:pt x="10504" y="2387"/>
                    <a:pt x="10676" y="2387"/>
                  </a:cubicBezTo>
                  <a:cubicBezTo>
                    <a:pt x="10752" y="2387"/>
                    <a:pt x="10828" y="2399"/>
                    <a:pt x="10888" y="2399"/>
                  </a:cubicBezTo>
                  <a:cubicBezTo>
                    <a:pt x="10917" y="2399"/>
                    <a:pt x="10943" y="2396"/>
                    <a:pt x="10962" y="2387"/>
                  </a:cubicBezTo>
                  <a:cubicBezTo>
                    <a:pt x="11076" y="2358"/>
                    <a:pt x="11105" y="2272"/>
                    <a:pt x="11162" y="2215"/>
                  </a:cubicBezTo>
                  <a:cubicBezTo>
                    <a:pt x="11191" y="2129"/>
                    <a:pt x="11248" y="2100"/>
                    <a:pt x="11362" y="2100"/>
                  </a:cubicBezTo>
                  <a:cubicBezTo>
                    <a:pt x="11405" y="2115"/>
                    <a:pt x="11448" y="2122"/>
                    <a:pt x="11491" y="2122"/>
                  </a:cubicBezTo>
                  <a:cubicBezTo>
                    <a:pt x="11534" y="2122"/>
                    <a:pt x="11577" y="2115"/>
                    <a:pt x="11620" y="2100"/>
                  </a:cubicBezTo>
                  <a:cubicBezTo>
                    <a:pt x="11792" y="2043"/>
                    <a:pt x="11935" y="1929"/>
                    <a:pt x="12078" y="1814"/>
                  </a:cubicBezTo>
                  <a:cubicBezTo>
                    <a:pt x="11763" y="1414"/>
                    <a:pt x="11334" y="1099"/>
                    <a:pt x="10847" y="927"/>
                  </a:cubicBezTo>
                  <a:cubicBezTo>
                    <a:pt x="10447" y="669"/>
                    <a:pt x="9960" y="441"/>
                    <a:pt x="9502" y="326"/>
                  </a:cubicBezTo>
                  <a:cubicBezTo>
                    <a:pt x="8821" y="106"/>
                    <a:pt x="8110" y="0"/>
                    <a:pt x="7399" y="0"/>
                  </a:cubicBezTo>
                  <a:close/>
                </a:path>
              </a:pathLst>
            </a:custGeom>
            <a:solidFill>
              <a:srgbClr val="264B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-781775" y="3317400"/>
              <a:ext cx="10750" cy="14325"/>
            </a:xfrm>
            <a:custGeom>
              <a:avLst/>
              <a:gdLst/>
              <a:ahLst/>
              <a:cxnLst/>
              <a:rect l="l" t="t" r="r" b="b"/>
              <a:pathLst>
                <a:path w="430" h="573" extrusionOk="0">
                  <a:moveTo>
                    <a:pt x="86" y="1"/>
                  </a:moveTo>
                  <a:lnTo>
                    <a:pt x="86" y="1"/>
                  </a:lnTo>
                  <a:cubicBezTo>
                    <a:pt x="0" y="29"/>
                    <a:pt x="86" y="287"/>
                    <a:pt x="115" y="373"/>
                  </a:cubicBezTo>
                  <a:cubicBezTo>
                    <a:pt x="172" y="459"/>
                    <a:pt x="286" y="544"/>
                    <a:pt x="429" y="573"/>
                  </a:cubicBezTo>
                  <a:cubicBezTo>
                    <a:pt x="372" y="315"/>
                    <a:pt x="344" y="115"/>
                    <a:pt x="86" y="1"/>
                  </a:cubicBezTo>
                  <a:close/>
                </a:path>
              </a:pathLst>
            </a:custGeom>
            <a:solidFill>
              <a:srgbClr val="182F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-790375" y="3345900"/>
              <a:ext cx="23650" cy="21600"/>
            </a:xfrm>
            <a:custGeom>
              <a:avLst/>
              <a:gdLst/>
              <a:ahLst/>
              <a:cxnLst/>
              <a:rect l="l" t="t" r="r" b="b"/>
              <a:pathLst>
                <a:path w="946" h="864" extrusionOk="0">
                  <a:moveTo>
                    <a:pt x="426" y="1"/>
                  </a:moveTo>
                  <a:cubicBezTo>
                    <a:pt x="350" y="1"/>
                    <a:pt x="376" y="97"/>
                    <a:pt x="401" y="148"/>
                  </a:cubicBezTo>
                  <a:cubicBezTo>
                    <a:pt x="430" y="263"/>
                    <a:pt x="516" y="377"/>
                    <a:pt x="516" y="463"/>
                  </a:cubicBezTo>
                  <a:cubicBezTo>
                    <a:pt x="487" y="692"/>
                    <a:pt x="144" y="692"/>
                    <a:pt x="1" y="692"/>
                  </a:cubicBezTo>
                  <a:cubicBezTo>
                    <a:pt x="1" y="835"/>
                    <a:pt x="115" y="864"/>
                    <a:pt x="258" y="864"/>
                  </a:cubicBezTo>
                  <a:cubicBezTo>
                    <a:pt x="287" y="807"/>
                    <a:pt x="287" y="807"/>
                    <a:pt x="373" y="807"/>
                  </a:cubicBezTo>
                  <a:cubicBezTo>
                    <a:pt x="430" y="807"/>
                    <a:pt x="459" y="807"/>
                    <a:pt x="516" y="749"/>
                  </a:cubicBezTo>
                  <a:cubicBezTo>
                    <a:pt x="573" y="721"/>
                    <a:pt x="659" y="664"/>
                    <a:pt x="716" y="606"/>
                  </a:cubicBezTo>
                  <a:lnTo>
                    <a:pt x="859" y="606"/>
                  </a:lnTo>
                  <a:cubicBezTo>
                    <a:pt x="888" y="578"/>
                    <a:pt x="945" y="549"/>
                    <a:pt x="945" y="521"/>
                  </a:cubicBezTo>
                  <a:cubicBezTo>
                    <a:pt x="945" y="435"/>
                    <a:pt x="888" y="406"/>
                    <a:pt x="859" y="320"/>
                  </a:cubicBezTo>
                  <a:cubicBezTo>
                    <a:pt x="773" y="234"/>
                    <a:pt x="630" y="34"/>
                    <a:pt x="459" y="5"/>
                  </a:cubicBezTo>
                  <a:cubicBezTo>
                    <a:pt x="446" y="2"/>
                    <a:pt x="436" y="1"/>
                    <a:pt x="426" y="1"/>
                  </a:cubicBezTo>
                  <a:close/>
                </a:path>
              </a:pathLst>
            </a:custGeom>
            <a:solidFill>
              <a:srgbClr val="182F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-788225" y="3366875"/>
              <a:ext cx="22200" cy="12075"/>
            </a:xfrm>
            <a:custGeom>
              <a:avLst/>
              <a:gdLst/>
              <a:ahLst/>
              <a:cxnLst/>
              <a:rect l="l" t="t" r="r" b="b"/>
              <a:pathLst>
                <a:path w="888" h="483" extrusionOk="0">
                  <a:moveTo>
                    <a:pt x="742" y="0"/>
                  </a:moveTo>
                  <a:cubicBezTo>
                    <a:pt x="694" y="0"/>
                    <a:pt x="641" y="34"/>
                    <a:pt x="602" y="54"/>
                  </a:cubicBezTo>
                  <a:cubicBezTo>
                    <a:pt x="534" y="108"/>
                    <a:pt x="466" y="136"/>
                    <a:pt x="399" y="136"/>
                  </a:cubicBezTo>
                  <a:cubicBezTo>
                    <a:pt x="323" y="136"/>
                    <a:pt x="248" y="100"/>
                    <a:pt x="172" y="25"/>
                  </a:cubicBezTo>
                  <a:cubicBezTo>
                    <a:pt x="172" y="111"/>
                    <a:pt x="144" y="139"/>
                    <a:pt x="144" y="168"/>
                  </a:cubicBezTo>
                  <a:cubicBezTo>
                    <a:pt x="58" y="168"/>
                    <a:pt x="29" y="168"/>
                    <a:pt x="29" y="254"/>
                  </a:cubicBezTo>
                  <a:cubicBezTo>
                    <a:pt x="1" y="340"/>
                    <a:pt x="1" y="483"/>
                    <a:pt x="172" y="483"/>
                  </a:cubicBezTo>
                  <a:cubicBezTo>
                    <a:pt x="172" y="454"/>
                    <a:pt x="230" y="397"/>
                    <a:pt x="287" y="340"/>
                  </a:cubicBezTo>
                  <a:cubicBezTo>
                    <a:pt x="302" y="332"/>
                    <a:pt x="315" y="329"/>
                    <a:pt x="328" y="329"/>
                  </a:cubicBezTo>
                  <a:cubicBezTo>
                    <a:pt x="363" y="329"/>
                    <a:pt x="396" y="355"/>
                    <a:pt x="458" y="397"/>
                  </a:cubicBezTo>
                  <a:cubicBezTo>
                    <a:pt x="491" y="403"/>
                    <a:pt x="523" y="407"/>
                    <a:pt x="554" y="407"/>
                  </a:cubicBezTo>
                  <a:cubicBezTo>
                    <a:pt x="662" y="407"/>
                    <a:pt x="758" y="365"/>
                    <a:pt x="802" y="254"/>
                  </a:cubicBezTo>
                  <a:cubicBezTo>
                    <a:pt x="802" y="168"/>
                    <a:pt x="888" y="111"/>
                    <a:pt x="802" y="25"/>
                  </a:cubicBezTo>
                  <a:cubicBezTo>
                    <a:pt x="784" y="7"/>
                    <a:pt x="764" y="0"/>
                    <a:pt x="742" y="0"/>
                  </a:cubicBezTo>
                  <a:close/>
                </a:path>
              </a:pathLst>
            </a:custGeom>
            <a:solidFill>
              <a:srgbClr val="182F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-746000" y="3317300"/>
              <a:ext cx="5750" cy="10150"/>
            </a:xfrm>
            <a:custGeom>
              <a:avLst/>
              <a:gdLst/>
              <a:ahLst/>
              <a:cxnLst/>
              <a:rect l="l" t="t" r="r" b="b"/>
              <a:pathLst>
                <a:path w="230" h="406" extrusionOk="0">
                  <a:moveTo>
                    <a:pt x="113" y="0"/>
                  </a:moveTo>
                  <a:cubicBezTo>
                    <a:pt x="104" y="0"/>
                    <a:pt x="95" y="2"/>
                    <a:pt x="86" y="5"/>
                  </a:cubicBezTo>
                  <a:cubicBezTo>
                    <a:pt x="29" y="5"/>
                    <a:pt x="0" y="119"/>
                    <a:pt x="29" y="176"/>
                  </a:cubicBezTo>
                  <a:cubicBezTo>
                    <a:pt x="29" y="262"/>
                    <a:pt x="86" y="319"/>
                    <a:pt x="143" y="405"/>
                  </a:cubicBezTo>
                  <a:cubicBezTo>
                    <a:pt x="200" y="319"/>
                    <a:pt x="229" y="234"/>
                    <a:pt x="229" y="148"/>
                  </a:cubicBezTo>
                  <a:cubicBezTo>
                    <a:pt x="229" y="97"/>
                    <a:pt x="184" y="0"/>
                    <a:pt x="113" y="0"/>
                  </a:cubicBezTo>
                  <a:close/>
                </a:path>
              </a:pathLst>
            </a:custGeom>
            <a:solidFill>
              <a:srgbClr val="182F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-763175" y="3381800"/>
              <a:ext cx="7175" cy="6650"/>
            </a:xfrm>
            <a:custGeom>
              <a:avLst/>
              <a:gdLst/>
              <a:ahLst/>
              <a:cxnLst/>
              <a:rect l="l" t="t" r="r" b="b"/>
              <a:pathLst>
                <a:path w="287" h="266" extrusionOk="0">
                  <a:moveTo>
                    <a:pt x="143" y="0"/>
                  </a:moveTo>
                  <a:cubicBezTo>
                    <a:pt x="57" y="0"/>
                    <a:pt x="0" y="0"/>
                    <a:pt x="0" y="86"/>
                  </a:cubicBezTo>
                  <a:cubicBezTo>
                    <a:pt x="0" y="143"/>
                    <a:pt x="29" y="229"/>
                    <a:pt x="115" y="258"/>
                  </a:cubicBezTo>
                  <a:cubicBezTo>
                    <a:pt x="125" y="263"/>
                    <a:pt x="137" y="265"/>
                    <a:pt x="150" y="265"/>
                  </a:cubicBezTo>
                  <a:cubicBezTo>
                    <a:pt x="209" y="265"/>
                    <a:pt x="286" y="214"/>
                    <a:pt x="286" y="143"/>
                  </a:cubicBezTo>
                  <a:cubicBezTo>
                    <a:pt x="286" y="86"/>
                    <a:pt x="201" y="29"/>
                    <a:pt x="143" y="0"/>
                  </a:cubicBezTo>
                  <a:close/>
                </a:path>
              </a:pathLst>
            </a:custGeom>
            <a:solidFill>
              <a:srgbClr val="182F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-762475" y="3311675"/>
              <a:ext cx="4325" cy="4600"/>
            </a:xfrm>
            <a:custGeom>
              <a:avLst/>
              <a:gdLst/>
              <a:ahLst/>
              <a:cxnLst/>
              <a:rect l="l" t="t" r="r" b="b"/>
              <a:pathLst>
                <a:path w="173" h="184" extrusionOk="0">
                  <a:moveTo>
                    <a:pt x="76" y="1"/>
                  </a:moveTo>
                  <a:cubicBezTo>
                    <a:pt x="37" y="1"/>
                    <a:pt x="1" y="29"/>
                    <a:pt x="1" y="87"/>
                  </a:cubicBezTo>
                  <a:cubicBezTo>
                    <a:pt x="14" y="154"/>
                    <a:pt x="53" y="183"/>
                    <a:pt x="91" y="183"/>
                  </a:cubicBezTo>
                  <a:cubicBezTo>
                    <a:pt x="133" y="183"/>
                    <a:pt x="173" y="147"/>
                    <a:pt x="173" y="87"/>
                  </a:cubicBezTo>
                  <a:cubicBezTo>
                    <a:pt x="158" y="29"/>
                    <a:pt x="115" y="1"/>
                    <a:pt x="76" y="1"/>
                  </a:cubicBezTo>
                  <a:close/>
                </a:path>
              </a:pathLst>
            </a:custGeom>
            <a:solidFill>
              <a:srgbClr val="182F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-767475" y="3375350"/>
              <a:ext cx="3600" cy="4325"/>
            </a:xfrm>
            <a:custGeom>
              <a:avLst/>
              <a:gdLst/>
              <a:ahLst/>
              <a:cxnLst/>
              <a:rect l="l" t="t" r="r" b="b"/>
              <a:pathLst>
                <a:path w="144" h="173" extrusionOk="0">
                  <a:moveTo>
                    <a:pt x="83" y="1"/>
                  </a:moveTo>
                  <a:cubicBezTo>
                    <a:pt x="51" y="1"/>
                    <a:pt x="15" y="29"/>
                    <a:pt x="1" y="87"/>
                  </a:cubicBezTo>
                  <a:cubicBezTo>
                    <a:pt x="1" y="144"/>
                    <a:pt x="22" y="172"/>
                    <a:pt x="51" y="172"/>
                  </a:cubicBezTo>
                  <a:cubicBezTo>
                    <a:pt x="79" y="172"/>
                    <a:pt x="115" y="144"/>
                    <a:pt x="144" y="87"/>
                  </a:cubicBezTo>
                  <a:cubicBezTo>
                    <a:pt x="144" y="29"/>
                    <a:pt x="115" y="1"/>
                    <a:pt x="83" y="1"/>
                  </a:cubicBezTo>
                  <a:close/>
                </a:path>
              </a:pathLst>
            </a:custGeom>
            <a:solidFill>
              <a:srgbClr val="182F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-765325" y="3364750"/>
              <a:ext cx="5025" cy="2825"/>
            </a:xfrm>
            <a:custGeom>
              <a:avLst/>
              <a:gdLst/>
              <a:ahLst/>
              <a:cxnLst/>
              <a:rect l="l" t="t" r="r" b="b"/>
              <a:pathLst>
                <a:path w="201" h="113" extrusionOk="0">
                  <a:moveTo>
                    <a:pt x="100" y="1"/>
                  </a:moveTo>
                  <a:cubicBezTo>
                    <a:pt x="49" y="1"/>
                    <a:pt x="0" y="31"/>
                    <a:pt x="0" y="81"/>
                  </a:cubicBezTo>
                  <a:cubicBezTo>
                    <a:pt x="22" y="103"/>
                    <a:pt x="57" y="113"/>
                    <a:pt x="91" y="113"/>
                  </a:cubicBezTo>
                  <a:cubicBezTo>
                    <a:pt x="146" y="113"/>
                    <a:pt x="201" y="88"/>
                    <a:pt x="201" y="53"/>
                  </a:cubicBezTo>
                  <a:cubicBezTo>
                    <a:pt x="177" y="17"/>
                    <a:pt x="138" y="1"/>
                    <a:pt x="100" y="1"/>
                  </a:cubicBezTo>
                  <a:close/>
                </a:path>
              </a:pathLst>
            </a:custGeom>
            <a:solidFill>
              <a:srgbClr val="182F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6;p2"/>
          <p:cNvGrpSpPr/>
          <p:nvPr/>
        </p:nvGrpSpPr>
        <p:grpSpPr>
          <a:xfrm rot="3885153">
            <a:off x="-1669" y="4194138"/>
            <a:ext cx="454579" cy="1549649"/>
            <a:chOff x="5427463" y="2311525"/>
            <a:chExt cx="181750" cy="740025"/>
          </a:xfrm>
        </p:grpSpPr>
        <p:sp>
          <p:nvSpPr>
            <p:cNvPr id="27" name="Google Shape;27;p2"/>
            <p:cNvSpPr/>
            <p:nvPr/>
          </p:nvSpPr>
          <p:spPr>
            <a:xfrm>
              <a:off x="5440338" y="2314325"/>
              <a:ext cx="167450" cy="255575"/>
            </a:xfrm>
            <a:custGeom>
              <a:avLst/>
              <a:gdLst/>
              <a:ahLst/>
              <a:cxnLst/>
              <a:rect l="l" t="t" r="r" b="b"/>
              <a:pathLst>
                <a:path w="6698" h="10223" extrusionOk="0">
                  <a:moveTo>
                    <a:pt x="3469" y="0"/>
                  </a:moveTo>
                  <a:cubicBezTo>
                    <a:pt x="3316" y="0"/>
                    <a:pt x="3162" y="12"/>
                    <a:pt x="3006" y="35"/>
                  </a:cubicBezTo>
                  <a:cubicBezTo>
                    <a:pt x="2119" y="178"/>
                    <a:pt x="1174" y="636"/>
                    <a:pt x="716" y="1465"/>
                  </a:cubicBezTo>
                  <a:cubicBezTo>
                    <a:pt x="459" y="1895"/>
                    <a:pt x="287" y="2353"/>
                    <a:pt x="201" y="2868"/>
                  </a:cubicBezTo>
                  <a:cubicBezTo>
                    <a:pt x="115" y="3412"/>
                    <a:pt x="115" y="3984"/>
                    <a:pt x="58" y="4499"/>
                  </a:cubicBezTo>
                  <a:cubicBezTo>
                    <a:pt x="29" y="4785"/>
                    <a:pt x="29" y="5043"/>
                    <a:pt x="29" y="5329"/>
                  </a:cubicBezTo>
                  <a:lnTo>
                    <a:pt x="29" y="5587"/>
                  </a:lnTo>
                  <a:cubicBezTo>
                    <a:pt x="29" y="5644"/>
                    <a:pt x="1" y="5701"/>
                    <a:pt x="29" y="5758"/>
                  </a:cubicBezTo>
                  <a:cubicBezTo>
                    <a:pt x="48" y="5835"/>
                    <a:pt x="106" y="5873"/>
                    <a:pt x="176" y="5873"/>
                  </a:cubicBezTo>
                  <a:cubicBezTo>
                    <a:pt x="211" y="5873"/>
                    <a:pt x="249" y="5863"/>
                    <a:pt x="287" y="5844"/>
                  </a:cubicBezTo>
                  <a:cubicBezTo>
                    <a:pt x="344" y="5787"/>
                    <a:pt x="401" y="5701"/>
                    <a:pt x="316" y="5615"/>
                  </a:cubicBezTo>
                  <a:cubicBezTo>
                    <a:pt x="258" y="5558"/>
                    <a:pt x="172" y="5558"/>
                    <a:pt x="144" y="5444"/>
                  </a:cubicBezTo>
                  <a:cubicBezTo>
                    <a:pt x="115" y="5415"/>
                    <a:pt x="115" y="5272"/>
                    <a:pt x="172" y="5215"/>
                  </a:cubicBezTo>
                  <a:cubicBezTo>
                    <a:pt x="215" y="5186"/>
                    <a:pt x="251" y="5186"/>
                    <a:pt x="287" y="5186"/>
                  </a:cubicBezTo>
                  <a:cubicBezTo>
                    <a:pt x="323" y="5186"/>
                    <a:pt x="359" y="5186"/>
                    <a:pt x="401" y="5157"/>
                  </a:cubicBezTo>
                  <a:lnTo>
                    <a:pt x="401" y="5157"/>
                  </a:lnTo>
                  <a:cubicBezTo>
                    <a:pt x="401" y="5272"/>
                    <a:pt x="201" y="5415"/>
                    <a:pt x="401" y="5472"/>
                  </a:cubicBezTo>
                  <a:cubicBezTo>
                    <a:pt x="422" y="5493"/>
                    <a:pt x="450" y="5502"/>
                    <a:pt x="481" y="5502"/>
                  </a:cubicBezTo>
                  <a:cubicBezTo>
                    <a:pt x="575" y="5502"/>
                    <a:pt x="695" y="5416"/>
                    <a:pt x="716" y="5329"/>
                  </a:cubicBezTo>
                  <a:cubicBezTo>
                    <a:pt x="773" y="5215"/>
                    <a:pt x="859" y="5072"/>
                    <a:pt x="888" y="4928"/>
                  </a:cubicBezTo>
                  <a:cubicBezTo>
                    <a:pt x="888" y="4871"/>
                    <a:pt x="917" y="4785"/>
                    <a:pt x="917" y="4728"/>
                  </a:cubicBezTo>
                  <a:cubicBezTo>
                    <a:pt x="917" y="4614"/>
                    <a:pt x="917" y="4556"/>
                    <a:pt x="888" y="4471"/>
                  </a:cubicBezTo>
                  <a:cubicBezTo>
                    <a:pt x="864" y="4351"/>
                    <a:pt x="999" y="4292"/>
                    <a:pt x="1111" y="4292"/>
                  </a:cubicBezTo>
                  <a:cubicBezTo>
                    <a:pt x="1134" y="4292"/>
                    <a:pt x="1155" y="4294"/>
                    <a:pt x="1174" y="4299"/>
                  </a:cubicBezTo>
                  <a:cubicBezTo>
                    <a:pt x="1289" y="4327"/>
                    <a:pt x="1317" y="4442"/>
                    <a:pt x="1203" y="4471"/>
                  </a:cubicBezTo>
                  <a:cubicBezTo>
                    <a:pt x="1117" y="4499"/>
                    <a:pt x="1031" y="4556"/>
                    <a:pt x="1031" y="4642"/>
                  </a:cubicBezTo>
                  <a:cubicBezTo>
                    <a:pt x="1031" y="4757"/>
                    <a:pt x="1174" y="4785"/>
                    <a:pt x="1260" y="4871"/>
                  </a:cubicBezTo>
                  <a:cubicBezTo>
                    <a:pt x="1452" y="4981"/>
                    <a:pt x="1591" y="5274"/>
                    <a:pt x="1828" y="5274"/>
                  </a:cubicBezTo>
                  <a:cubicBezTo>
                    <a:pt x="1839" y="5274"/>
                    <a:pt x="1850" y="5273"/>
                    <a:pt x="1861" y="5272"/>
                  </a:cubicBezTo>
                  <a:lnTo>
                    <a:pt x="2061" y="5272"/>
                  </a:lnTo>
                  <a:cubicBezTo>
                    <a:pt x="2147" y="5272"/>
                    <a:pt x="2176" y="5300"/>
                    <a:pt x="2262" y="5329"/>
                  </a:cubicBezTo>
                  <a:cubicBezTo>
                    <a:pt x="2348" y="5415"/>
                    <a:pt x="2462" y="5501"/>
                    <a:pt x="2605" y="5558"/>
                  </a:cubicBezTo>
                  <a:cubicBezTo>
                    <a:pt x="2720" y="5587"/>
                    <a:pt x="2863" y="5615"/>
                    <a:pt x="3006" y="5615"/>
                  </a:cubicBezTo>
                  <a:cubicBezTo>
                    <a:pt x="3063" y="5615"/>
                    <a:pt x="3149" y="5587"/>
                    <a:pt x="3206" y="5587"/>
                  </a:cubicBezTo>
                  <a:cubicBezTo>
                    <a:pt x="3246" y="5567"/>
                    <a:pt x="3285" y="5534"/>
                    <a:pt x="3315" y="5534"/>
                  </a:cubicBezTo>
                  <a:cubicBezTo>
                    <a:pt x="3329" y="5534"/>
                    <a:pt x="3340" y="5540"/>
                    <a:pt x="3349" y="5558"/>
                  </a:cubicBezTo>
                  <a:cubicBezTo>
                    <a:pt x="3435" y="5587"/>
                    <a:pt x="3464" y="5701"/>
                    <a:pt x="3492" y="5730"/>
                  </a:cubicBezTo>
                  <a:cubicBezTo>
                    <a:pt x="3550" y="5787"/>
                    <a:pt x="3578" y="5816"/>
                    <a:pt x="3607" y="5873"/>
                  </a:cubicBezTo>
                  <a:cubicBezTo>
                    <a:pt x="3693" y="5987"/>
                    <a:pt x="3778" y="6045"/>
                    <a:pt x="3893" y="6159"/>
                  </a:cubicBezTo>
                  <a:cubicBezTo>
                    <a:pt x="4036" y="6302"/>
                    <a:pt x="4151" y="6560"/>
                    <a:pt x="4408" y="6617"/>
                  </a:cubicBezTo>
                  <a:cubicBezTo>
                    <a:pt x="4451" y="6631"/>
                    <a:pt x="4508" y="6638"/>
                    <a:pt x="4569" y="6638"/>
                  </a:cubicBezTo>
                  <a:cubicBezTo>
                    <a:pt x="4630" y="6638"/>
                    <a:pt x="4694" y="6631"/>
                    <a:pt x="4752" y="6617"/>
                  </a:cubicBezTo>
                  <a:cubicBezTo>
                    <a:pt x="4866" y="6531"/>
                    <a:pt x="4923" y="6474"/>
                    <a:pt x="5038" y="6417"/>
                  </a:cubicBezTo>
                  <a:lnTo>
                    <a:pt x="5038" y="6417"/>
                  </a:lnTo>
                  <a:cubicBezTo>
                    <a:pt x="4780" y="6617"/>
                    <a:pt x="4752" y="6989"/>
                    <a:pt x="4465" y="7161"/>
                  </a:cubicBezTo>
                  <a:cubicBezTo>
                    <a:pt x="4437" y="7189"/>
                    <a:pt x="4408" y="7189"/>
                    <a:pt x="4408" y="7218"/>
                  </a:cubicBezTo>
                  <a:cubicBezTo>
                    <a:pt x="4408" y="7275"/>
                    <a:pt x="4437" y="7332"/>
                    <a:pt x="4465" y="7332"/>
                  </a:cubicBezTo>
                  <a:cubicBezTo>
                    <a:pt x="4490" y="7341"/>
                    <a:pt x="4516" y="7344"/>
                    <a:pt x="4541" y="7344"/>
                  </a:cubicBezTo>
                  <a:cubicBezTo>
                    <a:pt x="4601" y="7344"/>
                    <a:pt x="4662" y="7324"/>
                    <a:pt x="4723" y="7304"/>
                  </a:cubicBezTo>
                  <a:cubicBezTo>
                    <a:pt x="4757" y="7304"/>
                    <a:pt x="4812" y="7273"/>
                    <a:pt x="4857" y="7273"/>
                  </a:cubicBezTo>
                  <a:cubicBezTo>
                    <a:pt x="4887" y="7273"/>
                    <a:pt x="4912" y="7287"/>
                    <a:pt x="4923" y="7332"/>
                  </a:cubicBezTo>
                  <a:cubicBezTo>
                    <a:pt x="4980" y="7418"/>
                    <a:pt x="4895" y="7504"/>
                    <a:pt x="4866" y="7590"/>
                  </a:cubicBezTo>
                  <a:cubicBezTo>
                    <a:pt x="4837" y="7676"/>
                    <a:pt x="4895" y="7733"/>
                    <a:pt x="5009" y="7733"/>
                  </a:cubicBezTo>
                  <a:cubicBezTo>
                    <a:pt x="5124" y="7733"/>
                    <a:pt x="5295" y="7733"/>
                    <a:pt x="5410" y="7647"/>
                  </a:cubicBezTo>
                  <a:cubicBezTo>
                    <a:pt x="5496" y="7590"/>
                    <a:pt x="5467" y="7476"/>
                    <a:pt x="5438" y="7418"/>
                  </a:cubicBezTo>
                  <a:cubicBezTo>
                    <a:pt x="5410" y="7332"/>
                    <a:pt x="5353" y="7247"/>
                    <a:pt x="5353" y="7189"/>
                  </a:cubicBezTo>
                  <a:cubicBezTo>
                    <a:pt x="5410" y="7132"/>
                    <a:pt x="5438" y="7046"/>
                    <a:pt x="5467" y="7018"/>
                  </a:cubicBezTo>
                  <a:cubicBezTo>
                    <a:pt x="5581" y="6875"/>
                    <a:pt x="5696" y="6817"/>
                    <a:pt x="5839" y="6760"/>
                  </a:cubicBezTo>
                  <a:cubicBezTo>
                    <a:pt x="5896" y="6731"/>
                    <a:pt x="5982" y="6703"/>
                    <a:pt x="6011" y="6617"/>
                  </a:cubicBezTo>
                  <a:cubicBezTo>
                    <a:pt x="6044" y="6600"/>
                    <a:pt x="6077" y="6584"/>
                    <a:pt x="6104" y="6584"/>
                  </a:cubicBezTo>
                  <a:cubicBezTo>
                    <a:pt x="6125" y="6584"/>
                    <a:pt x="6142" y="6593"/>
                    <a:pt x="6154" y="6617"/>
                  </a:cubicBezTo>
                  <a:cubicBezTo>
                    <a:pt x="6182" y="6731"/>
                    <a:pt x="6068" y="6875"/>
                    <a:pt x="6011" y="6932"/>
                  </a:cubicBezTo>
                  <a:cubicBezTo>
                    <a:pt x="5939" y="6989"/>
                    <a:pt x="5861" y="6996"/>
                    <a:pt x="5782" y="6996"/>
                  </a:cubicBezTo>
                  <a:cubicBezTo>
                    <a:pt x="5756" y="6996"/>
                    <a:pt x="5729" y="6995"/>
                    <a:pt x="5703" y="6995"/>
                  </a:cubicBezTo>
                  <a:cubicBezTo>
                    <a:pt x="5651" y="6995"/>
                    <a:pt x="5601" y="6999"/>
                    <a:pt x="5553" y="7018"/>
                  </a:cubicBezTo>
                  <a:cubicBezTo>
                    <a:pt x="5467" y="7046"/>
                    <a:pt x="5438" y="7046"/>
                    <a:pt x="5410" y="7132"/>
                  </a:cubicBezTo>
                  <a:cubicBezTo>
                    <a:pt x="5353" y="7189"/>
                    <a:pt x="5438" y="7275"/>
                    <a:pt x="5467" y="7332"/>
                  </a:cubicBezTo>
                  <a:cubicBezTo>
                    <a:pt x="5581" y="7504"/>
                    <a:pt x="5553" y="7647"/>
                    <a:pt x="5467" y="7848"/>
                  </a:cubicBezTo>
                  <a:cubicBezTo>
                    <a:pt x="5410" y="7962"/>
                    <a:pt x="5295" y="8134"/>
                    <a:pt x="5353" y="8248"/>
                  </a:cubicBezTo>
                  <a:cubicBezTo>
                    <a:pt x="5410" y="8334"/>
                    <a:pt x="5438" y="8420"/>
                    <a:pt x="5410" y="8477"/>
                  </a:cubicBezTo>
                  <a:cubicBezTo>
                    <a:pt x="5410" y="8563"/>
                    <a:pt x="5324" y="8620"/>
                    <a:pt x="5324" y="8706"/>
                  </a:cubicBezTo>
                  <a:cubicBezTo>
                    <a:pt x="5295" y="8849"/>
                    <a:pt x="5410" y="8935"/>
                    <a:pt x="5553" y="8992"/>
                  </a:cubicBezTo>
                  <a:cubicBezTo>
                    <a:pt x="5581" y="9002"/>
                    <a:pt x="5613" y="9008"/>
                    <a:pt x="5644" y="9008"/>
                  </a:cubicBezTo>
                  <a:cubicBezTo>
                    <a:pt x="5706" y="9008"/>
                    <a:pt x="5763" y="8983"/>
                    <a:pt x="5782" y="8906"/>
                  </a:cubicBezTo>
                  <a:cubicBezTo>
                    <a:pt x="5839" y="8878"/>
                    <a:pt x="5782" y="8792"/>
                    <a:pt x="5839" y="8735"/>
                  </a:cubicBezTo>
                  <a:cubicBezTo>
                    <a:pt x="5868" y="8706"/>
                    <a:pt x="5896" y="8706"/>
                    <a:pt x="5896" y="8649"/>
                  </a:cubicBezTo>
                  <a:lnTo>
                    <a:pt x="5896" y="8592"/>
                  </a:lnTo>
                  <a:cubicBezTo>
                    <a:pt x="5896" y="8477"/>
                    <a:pt x="6011" y="8363"/>
                    <a:pt x="5925" y="8277"/>
                  </a:cubicBezTo>
                  <a:lnTo>
                    <a:pt x="5925" y="8277"/>
                  </a:lnTo>
                  <a:cubicBezTo>
                    <a:pt x="6011" y="8363"/>
                    <a:pt x="5982" y="8420"/>
                    <a:pt x="5925" y="8477"/>
                  </a:cubicBezTo>
                  <a:cubicBezTo>
                    <a:pt x="5896" y="8563"/>
                    <a:pt x="5896" y="8592"/>
                    <a:pt x="5925" y="8649"/>
                  </a:cubicBezTo>
                  <a:cubicBezTo>
                    <a:pt x="5962" y="8714"/>
                    <a:pt x="6000" y="8737"/>
                    <a:pt x="6038" y="8737"/>
                  </a:cubicBezTo>
                  <a:cubicBezTo>
                    <a:pt x="6117" y="8737"/>
                    <a:pt x="6200" y="8640"/>
                    <a:pt x="6297" y="8620"/>
                  </a:cubicBezTo>
                  <a:cubicBezTo>
                    <a:pt x="6308" y="8618"/>
                    <a:pt x="6319" y="8618"/>
                    <a:pt x="6328" y="8618"/>
                  </a:cubicBezTo>
                  <a:cubicBezTo>
                    <a:pt x="6461" y="8618"/>
                    <a:pt x="6411" y="8798"/>
                    <a:pt x="6411" y="8878"/>
                  </a:cubicBezTo>
                  <a:cubicBezTo>
                    <a:pt x="6411" y="9050"/>
                    <a:pt x="6440" y="9193"/>
                    <a:pt x="6469" y="9364"/>
                  </a:cubicBezTo>
                  <a:cubicBezTo>
                    <a:pt x="6469" y="9507"/>
                    <a:pt x="6497" y="9651"/>
                    <a:pt x="6497" y="9794"/>
                  </a:cubicBezTo>
                  <a:cubicBezTo>
                    <a:pt x="6497" y="9908"/>
                    <a:pt x="6497" y="9994"/>
                    <a:pt x="6469" y="10051"/>
                  </a:cubicBezTo>
                  <a:cubicBezTo>
                    <a:pt x="6440" y="10137"/>
                    <a:pt x="6440" y="10166"/>
                    <a:pt x="6469" y="10194"/>
                  </a:cubicBezTo>
                  <a:cubicBezTo>
                    <a:pt x="6469" y="10223"/>
                    <a:pt x="6497" y="10223"/>
                    <a:pt x="6555" y="10223"/>
                  </a:cubicBezTo>
                  <a:cubicBezTo>
                    <a:pt x="6612" y="10223"/>
                    <a:pt x="6612" y="10223"/>
                    <a:pt x="6612" y="10194"/>
                  </a:cubicBezTo>
                  <a:lnTo>
                    <a:pt x="6612" y="9994"/>
                  </a:lnTo>
                  <a:lnTo>
                    <a:pt x="6612" y="9479"/>
                  </a:lnTo>
                  <a:cubicBezTo>
                    <a:pt x="6612" y="8792"/>
                    <a:pt x="6640" y="8077"/>
                    <a:pt x="6640" y="7418"/>
                  </a:cubicBezTo>
                  <a:cubicBezTo>
                    <a:pt x="6698" y="6016"/>
                    <a:pt x="6698" y="4614"/>
                    <a:pt x="6640" y="3211"/>
                  </a:cubicBezTo>
                  <a:cubicBezTo>
                    <a:pt x="6583" y="3154"/>
                    <a:pt x="6612" y="2982"/>
                    <a:pt x="6698" y="2782"/>
                  </a:cubicBezTo>
                  <a:cubicBezTo>
                    <a:pt x="6640" y="2696"/>
                    <a:pt x="6640" y="2582"/>
                    <a:pt x="6612" y="2467"/>
                  </a:cubicBezTo>
                  <a:cubicBezTo>
                    <a:pt x="6583" y="2210"/>
                    <a:pt x="6497" y="2038"/>
                    <a:pt x="6411" y="1838"/>
                  </a:cubicBezTo>
                  <a:cubicBezTo>
                    <a:pt x="6211" y="1437"/>
                    <a:pt x="5925" y="1122"/>
                    <a:pt x="5610" y="836"/>
                  </a:cubicBezTo>
                  <a:cubicBezTo>
                    <a:pt x="5009" y="307"/>
                    <a:pt x="4267" y="0"/>
                    <a:pt x="3469" y="0"/>
                  </a:cubicBezTo>
                  <a:close/>
                </a:path>
              </a:pathLst>
            </a:custGeom>
            <a:solidFill>
              <a:srgbClr val="E2B1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5430338" y="2427850"/>
              <a:ext cx="167425" cy="258975"/>
            </a:xfrm>
            <a:custGeom>
              <a:avLst/>
              <a:gdLst/>
              <a:ahLst/>
              <a:cxnLst/>
              <a:rect l="l" t="t" r="r" b="b"/>
              <a:pathLst>
                <a:path w="6697" h="10359" extrusionOk="0">
                  <a:moveTo>
                    <a:pt x="4783" y="2774"/>
                  </a:moveTo>
                  <a:cubicBezTo>
                    <a:pt x="4786" y="2774"/>
                    <a:pt x="4781" y="2781"/>
                    <a:pt x="4765" y="2802"/>
                  </a:cubicBezTo>
                  <a:lnTo>
                    <a:pt x="4765" y="2802"/>
                  </a:lnTo>
                  <a:cubicBezTo>
                    <a:pt x="4761" y="2799"/>
                    <a:pt x="4756" y="2795"/>
                    <a:pt x="4751" y="2791"/>
                  </a:cubicBezTo>
                  <a:lnTo>
                    <a:pt x="4751" y="2791"/>
                  </a:lnTo>
                  <a:cubicBezTo>
                    <a:pt x="4753" y="2799"/>
                    <a:pt x="4755" y="2806"/>
                    <a:pt x="4757" y="2813"/>
                  </a:cubicBezTo>
                  <a:lnTo>
                    <a:pt x="4757" y="2813"/>
                  </a:lnTo>
                  <a:cubicBezTo>
                    <a:pt x="4749" y="2824"/>
                    <a:pt x="4738" y="2839"/>
                    <a:pt x="4725" y="2856"/>
                  </a:cubicBezTo>
                  <a:lnTo>
                    <a:pt x="4725" y="2856"/>
                  </a:lnTo>
                  <a:cubicBezTo>
                    <a:pt x="4729" y="2830"/>
                    <a:pt x="4736" y="2807"/>
                    <a:pt x="4751" y="2791"/>
                  </a:cubicBezTo>
                  <a:cubicBezTo>
                    <a:pt x="4768" y="2783"/>
                    <a:pt x="4780" y="2774"/>
                    <a:pt x="4783" y="2774"/>
                  </a:cubicBezTo>
                  <a:close/>
                  <a:moveTo>
                    <a:pt x="4621" y="3001"/>
                  </a:moveTo>
                  <a:cubicBezTo>
                    <a:pt x="4617" y="3007"/>
                    <a:pt x="4612" y="3014"/>
                    <a:pt x="4608" y="3020"/>
                  </a:cubicBezTo>
                  <a:cubicBezTo>
                    <a:pt x="4611" y="3013"/>
                    <a:pt x="4616" y="3007"/>
                    <a:pt x="4621" y="3001"/>
                  </a:cubicBezTo>
                  <a:close/>
                  <a:moveTo>
                    <a:pt x="4793" y="2961"/>
                  </a:moveTo>
                  <a:lnTo>
                    <a:pt x="4793" y="2961"/>
                  </a:lnTo>
                  <a:cubicBezTo>
                    <a:pt x="4855" y="3275"/>
                    <a:pt x="4847" y="3583"/>
                    <a:pt x="5066" y="3850"/>
                  </a:cubicBezTo>
                  <a:cubicBezTo>
                    <a:pt x="4894" y="3822"/>
                    <a:pt x="4808" y="3707"/>
                    <a:pt x="4837" y="3536"/>
                  </a:cubicBezTo>
                  <a:lnTo>
                    <a:pt x="4837" y="3364"/>
                  </a:lnTo>
                  <a:cubicBezTo>
                    <a:pt x="4808" y="3335"/>
                    <a:pt x="4808" y="3307"/>
                    <a:pt x="4808" y="3221"/>
                  </a:cubicBezTo>
                  <a:cubicBezTo>
                    <a:pt x="4808" y="3116"/>
                    <a:pt x="4737" y="3060"/>
                    <a:pt x="4724" y="2964"/>
                  </a:cubicBezTo>
                  <a:lnTo>
                    <a:pt x="4724" y="2964"/>
                  </a:lnTo>
                  <a:cubicBezTo>
                    <a:pt x="4735" y="2963"/>
                    <a:pt x="4744" y="2963"/>
                    <a:pt x="4751" y="2963"/>
                  </a:cubicBezTo>
                  <a:cubicBezTo>
                    <a:pt x="4765" y="2963"/>
                    <a:pt x="4779" y="2962"/>
                    <a:pt x="4793" y="2961"/>
                  </a:cubicBezTo>
                  <a:close/>
                  <a:moveTo>
                    <a:pt x="1264" y="0"/>
                  </a:moveTo>
                  <a:cubicBezTo>
                    <a:pt x="1136" y="0"/>
                    <a:pt x="1002" y="98"/>
                    <a:pt x="1002" y="216"/>
                  </a:cubicBezTo>
                  <a:cubicBezTo>
                    <a:pt x="1002" y="330"/>
                    <a:pt x="1116" y="445"/>
                    <a:pt x="1116" y="588"/>
                  </a:cubicBezTo>
                  <a:cubicBezTo>
                    <a:pt x="1116" y="731"/>
                    <a:pt x="1002" y="788"/>
                    <a:pt x="887" y="874"/>
                  </a:cubicBezTo>
                  <a:cubicBezTo>
                    <a:pt x="744" y="931"/>
                    <a:pt x="1002" y="1074"/>
                    <a:pt x="830" y="1160"/>
                  </a:cubicBezTo>
                  <a:cubicBezTo>
                    <a:pt x="773" y="1189"/>
                    <a:pt x="687" y="1217"/>
                    <a:pt x="630" y="1217"/>
                  </a:cubicBezTo>
                  <a:cubicBezTo>
                    <a:pt x="601" y="1217"/>
                    <a:pt x="572" y="1160"/>
                    <a:pt x="572" y="1103"/>
                  </a:cubicBezTo>
                  <a:cubicBezTo>
                    <a:pt x="572" y="1074"/>
                    <a:pt x="630" y="1046"/>
                    <a:pt x="687" y="1017"/>
                  </a:cubicBezTo>
                  <a:cubicBezTo>
                    <a:pt x="716" y="960"/>
                    <a:pt x="744" y="817"/>
                    <a:pt x="630" y="817"/>
                  </a:cubicBezTo>
                  <a:cubicBezTo>
                    <a:pt x="572" y="817"/>
                    <a:pt x="544" y="903"/>
                    <a:pt x="487" y="931"/>
                  </a:cubicBezTo>
                  <a:cubicBezTo>
                    <a:pt x="478" y="940"/>
                    <a:pt x="467" y="943"/>
                    <a:pt x="455" y="943"/>
                  </a:cubicBezTo>
                  <a:cubicBezTo>
                    <a:pt x="424" y="943"/>
                    <a:pt x="384" y="923"/>
                    <a:pt x="344" y="903"/>
                  </a:cubicBezTo>
                  <a:cubicBezTo>
                    <a:pt x="324" y="903"/>
                    <a:pt x="318" y="890"/>
                    <a:pt x="307" y="890"/>
                  </a:cubicBezTo>
                  <a:cubicBezTo>
                    <a:pt x="302" y="890"/>
                    <a:pt x="296" y="893"/>
                    <a:pt x="286" y="903"/>
                  </a:cubicBezTo>
                  <a:lnTo>
                    <a:pt x="286" y="1017"/>
                  </a:lnTo>
                  <a:lnTo>
                    <a:pt x="286" y="1160"/>
                  </a:lnTo>
                  <a:cubicBezTo>
                    <a:pt x="286" y="1217"/>
                    <a:pt x="258" y="1303"/>
                    <a:pt x="286" y="1360"/>
                  </a:cubicBezTo>
                  <a:cubicBezTo>
                    <a:pt x="401" y="1446"/>
                    <a:pt x="544" y="1332"/>
                    <a:pt x="487" y="1504"/>
                  </a:cubicBezTo>
                  <a:cubicBezTo>
                    <a:pt x="487" y="1589"/>
                    <a:pt x="487" y="1618"/>
                    <a:pt x="429" y="1618"/>
                  </a:cubicBezTo>
                  <a:cubicBezTo>
                    <a:pt x="401" y="1618"/>
                    <a:pt x="315" y="1589"/>
                    <a:pt x="258" y="1532"/>
                  </a:cubicBezTo>
                  <a:cubicBezTo>
                    <a:pt x="258" y="1589"/>
                    <a:pt x="200" y="1790"/>
                    <a:pt x="200" y="1818"/>
                  </a:cubicBezTo>
                  <a:cubicBezTo>
                    <a:pt x="200" y="1904"/>
                    <a:pt x="200" y="2019"/>
                    <a:pt x="258" y="2105"/>
                  </a:cubicBezTo>
                  <a:cubicBezTo>
                    <a:pt x="258" y="2162"/>
                    <a:pt x="315" y="2219"/>
                    <a:pt x="315" y="2305"/>
                  </a:cubicBezTo>
                  <a:cubicBezTo>
                    <a:pt x="286" y="2362"/>
                    <a:pt x="200" y="2362"/>
                    <a:pt x="200" y="2477"/>
                  </a:cubicBezTo>
                  <a:cubicBezTo>
                    <a:pt x="258" y="2534"/>
                    <a:pt x="286" y="2591"/>
                    <a:pt x="286" y="2620"/>
                  </a:cubicBezTo>
                  <a:cubicBezTo>
                    <a:pt x="315" y="2648"/>
                    <a:pt x="286" y="2677"/>
                    <a:pt x="286" y="2734"/>
                  </a:cubicBezTo>
                  <a:cubicBezTo>
                    <a:pt x="258" y="2763"/>
                    <a:pt x="258" y="2791"/>
                    <a:pt x="200" y="2820"/>
                  </a:cubicBezTo>
                  <a:cubicBezTo>
                    <a:pt x="172" y="2877"/>
                    <a:pt x="172" y="2906"/>
                    <a:pt x="172" y="2963"/>
                  </a:cubicBezTo>
                  <a:cubicBezTo>
                    <a:pt x="143" y="3192"/>
                    <a:pt x="143" y="3450"/>
                    <a:pt x="143" y="3650"/>
                  </a:cubicBezTo>
                  <a:cubicBezTo>
                    <a:pt x="57" y="5310"/>
                    <a:pt x="57" y="6941"/>
                    <a:pt x="29" y="8601"/>
                  </a:cubicBezTo>
                  <a:cubicBezTo>
                    <a:pt x="0" y="8973"/>
                    <a:pt x="0" y="9402"/>
                    <a:pt x="0" y="9803"/>
                  </a:cubicBezTo>
                  <a:lnTo>
                    <a:pt x="0" y="10118"/>
                  </a:lnTo>
                  <a:cubicBezTo>
                    <a:pt x="0" y="10204"/>
                    <a:pt x="0" y="10318"/>
                    <a:pt x="57" y="10347"/>
                  </a:cubicBezTo>
                  <a:cubicBezTo>
                    <a:pt x="74" y="10355"/>
                    <a:pt x="91" y="10359"/>
                    <a:pt x="107" y="10359"/>
                  </a:cubicBezTo>
                  <a:cubicBezTo>
                    <a:pt x="146" y="10359"/>
                    <a:pt x="180" y="10339"/>
                    <a:pt x="200" y="10318"/>
                  </a:cubicBezTo>
                  <a:cubicBezTo>
                    <a:pt x="200" y="10232"/>
                    <a:pt x="172" y="10175"/>
                    <a:pt x="172" y="10118"/>
                  </a:cubicBezTo>
                  <a:cubicBezTo>
                    <a:pt x="119" y="9973"/>
                    <a:pt x="182" y="9949"/>
                    <a:pt x="273" y="9949"/>
                  </a:cubicBezTo>
                  <a:cubicBezTo>
                    <a:pt x="317" y="9949"/>
                    <a:pt x="367" y="9955"/>
                    <a:pt x="415" y="9955"/>
                  </a:cubicBezTo>
                  <a:cubicBezTo>
                    <a:pt x="483" y="9955"/>
                    <a:pt x="545" y="9944"/>
                    <a:pt x="572" y="9889"/>
                  </a:cubicBezTo>
                  <a:cubicBezTo>
                    <a:pt x="601" y="9746"/>
                    <a:pt x="487" y="9603"/>
                    <a:pt x="429" y="9488"/>
                  </a:cubicBezTo>
                  <a:cubicBezTo>
                    <a:pt x="401" y="9402"/>
                    <a:pt x="344" y="9345"/>
                    <a:pt x="286" y="9345"/>
                  </a:cubicBezTo>
                  <a:cubicBezTo>
                    <a:pt x="200" y="9345"/>
                    <a:pt x="143" y="9374"/>
                    <a:pt x="115" y="9402"/>
                  </a:cubicBezTo>
                  <a:cubicBezTo>
                    <a:pt x="115" y="9317"/>
                    <a:pt x="115" y="9202"/>
                    <a:pt x="143" y="9088"/>
                  </a:cubicBezTo>
                  <a:cubicBezTo>
                    <a:pt x="172" y="8973"/>
                    <a:pt x="258" y="8916"/>
                    <a:pt x="286" y="8801"/>
                  </a:cubicBezTo>
                  <a:cubicBezTo>
                    <a:pt x="315" y="8687"/>
                    <a:pt x="258" y="8601"/>
                    <a:pt x="258" y="8487"/>
                  </a:cubicBezTo>
                  <a:cubicBezTo>
                    <a:pt x="200" y="8344"/>
                    <a:pt x="258" y="8229"/>
                    <a:pt x="258" y="8115"/>
                  </a:cubicBezTo>
                  <a:lnTo>
                    <a:pt x="258" y="8029"/>
                  </a:lnTo>
                  <a:lnTo>
                    <a:pt x="258" y="7943"/>
                  </a:lnTo>
                  <a:cubicBezTo>
                    <a:pt x="274" y="7909"/>
                    <a:pt x="311" y="7895"/>
                    <a:pt x="344" y="7895"/>
                  </a:cubicBezTo>
                  <a:cubicBezTo>
                    <a:pt x="367" y="7895"/>
                    <a:pt x="389" y="7902"/>
                    <a:pt x="401" y="7914"/>
                  </a:cubicBezTo>
                  <a:cubicBezTo>
                    <a:pt x="572" y="7972"/>
                    <a:pt x="487" y="8172"/>
                    <a:pt x="487" y="8315"/>
                  </a:cubicBezTo>
                  <a:cubicBezTo>
                    <a:pt x="458" y="8458"/>
                    <a:pt x="658" y="8487"/>
                    <a:pt x="744" y="8487"/>
                  </a:cubicBezTo>
                  <a:cubicBezTo>
                    <a:pt x="830" y="8458"/>
                    <a:pt x="859" y="8401"/>
                    <a:pt x="887" y="8344"/>
                  </a:cubicBezTo>
                  <a:cubicBezTo>
                    <a:pt x="916" y="8329"/>
                    <a:pt x="937" y="8322"/>
                    <a:pt x="959" y="8322"/>
                  </a:cubicBezTo>
                  <a:cubicBezTo>
                    <a:pt x="980" y="8322"/>
                    <a:pt x="1002" y="8329"/>
                    <a:pt x="1030" y="8344"/>
                  </a:cubicBezTo>
                  <a:cubicBezTo>
                    <a:pt x="1052" y="8351"/>
                    <a:pt x="1075" y="8352"/>
                    <a:pt x="1098" y="8352"/>
                  </a:cubicBezTo>
                  <a:cubicBezTo>
                    <a:pt x="1122" y="8352"/>
                    <a:pt x="1145" y="8351"/>
                    <a:pt x="1166" y="8351"/>
                  </a:cubicBezTo>
                  <a:cubicBezTo>
                    <a:pt x="1209" y="8351"/>
                    <a:pt x="1245" y="8358"/>
                    <a:pt x="1259" y="8401"/>
                  </a:cubicBezTo>
                  <a:cubicBezTo>
                    <a:pt x="1288" y="8487"/>
                    <a:pt x="1259" y="8544"/>
                    <a:pt x="1317" y="8601"/>
                  </a:cubicBezTo>
                  <a:cubicBezTo>
                    <a:pt x="1348" y="8612"/>
                    <a:pt x="1376" y="8618"/>
                    <a:pt x="1401" y="8618"/>
                  </a:cubicBezTo>
                  <a:cubicBezTo>
                    <a:pt x="1444" y="8618"/>
                    <a:pt x="1481" y="8598"/>
                    <a:pt x="1517" y="8544"/>
                  </a:cubicBezTo>
                  <a:cubicBezTo>
                    <a:pt x="1574" y="8487"/>
                    <a:pt x="1574" y="8372"/>
                    <a:pt x="1603" y="8315"/>
                  </a:cubicBezTo>
                  <a:lnTo>
                    <a:pt x="1717" y="8086"/>
                  </a:lnTo>
                  <a:cubicBezTo>
                    <a:pt x="1746" y="8000"/>
                    <a:pt x="1746" y="7943"/>
                    <a:pt x="1717" y="7886"/>
                  </a:cubicBezTo>
                  <a:cubicBezTo>
                    <a:pt x="1689" y="7828"/>
                    <a:pt x="1603" y="7800"/>
                    <a:pt x="1631" y="7743"/>
                  </a:cubicBezTo>
                  <a:lnTo>
                    <a:pt x="1631" y="7743"/>
                  </a:lnTo>
                  <a:cubicBezTo>
                    <a:pt x="1674" y="7814"/>
                    <a:pt x="1717" y="7836"/>
                    <a:pt x="1760" y="7836"/>
                  </a:cubicBezTo>
                  <a:cubicBezTo>
                    <a:pt x="1803" y="7836"/>
                    <a:pt x="1846" y="7814"/>
                    <a:pt x="1889" y="7800"/>
                  </a:cubicBezTo>
                  <a:cubicBezTo>
                    <a:pt x="1968" y="7780"/>
                    <a:pt x="2047" y="7747"/>
                    <a:pt x="2126" y="7747"/>
                  </a:cubicBezTo>
                  <a:cubicBezTo>
                    <a:pt x="2161" y="7747"/>
                    <a:pt x="2197" y="7753"/>
                    <a:pt x="2232" y="7771"/>
                  </a:cubicBezTo>
                  <a:cubicBezTo>
                    <a:pt x="2301" y="7771"/>
                    <a:pt x="2406" y="7808"/>
                    <a:pt x="2504" y="7808"/>
                  </a:cubicBezTo>
                  <a:cubicBezTo>
                    <a:pt x="2529" y="7808"/>
                    <a:pt x="2553" y="7806"/>
                    <a:pt x="2576" y="7800"/>
                  </a:cubicBezTo>
                  <a:cubicBezTo>
                    <a:pt x="2662" y="7800"/>
                    <a:pt x="2690" y="7743"/>
                    <a:pt x="2748" y="7685"/>
                  </a:cubicBezTo>
                  <a:cubicBezTo>
                    <a:pt x="2805" y="7657"/>
                    <a:pt x="2862" y="7628"/>
                    <a:pt x="2948" y="7599"/>
                  </a:cubicBezTo>
                  <a:cubicBezTo>
                    <a:pt x="3005" y="7542"/>
                    <a:pt x="3034" y="7514"/>
                    <a:pt x="3091" y="7456"/>
                  </a:cubicBezTo>
                  <a:cubicBezTo>
                    <a:pt x="3120" y="7370"/>
                    <a:pt x="3120" y="7342"/>
                    <a:pt x="3120" y="7256"/>
                  </a:cubicBezTo>
                  <a:cubicBezTo>
                    <a:pt x="3148" y="7170"/>
                    <a:pt x="3234" y="7084"/>
                    <a:pt x="3263" y="6970"/>
                  </a:cubicBezTo>
                  <a:cubicBezTo>
                    <a:pt x="3291" y="6913"/>
                    <a:pt x="3263" y="6884"/>
                    <a:pt x="3234" y="6827"/>
                  </a:cubicBezTo>
                  <a:cubicBezTo>
                    <a:pt x="3177" y="6798"/>
                    <a:pt x="2976" y="6769"/>
                    <a:pt x="2976" y="6741"/>
                  </a:cubicBezTo>
                  <a:cubicBezTo>
                    <a:pt x="2976" y="6741"/>
                    <a:pt x="3177" y="6684"/>
                    <a:pt x="3234" y="6684"/>
                  </a:cubicBezTo>
                  <a:cubicBezTo>
                    <a:pt x="3291" y="6684"/>
                    <a:pt x="3377" y="6655"/>
                    <a:pt x="3434" y="6626"/>
                  </a:cubicBezTo>
                  <a:cubicBezTo>
                    <a:pt x="3470" y="6615"/>
                    <a:pt x="3501" y="6608"/>
                    <a:pt x="3526" y="6608"/>
                  </a:cubicBezTo>
                  <a:cubicBezTo>
                    <a:pt x="3563" y="6608"/>
                    <a:pt x="3589" y="6621"/>
                    <a:pt x="3606" y="6655"/>
                  </a:cubicBezTo>
                  <a:cubicBezTo>
                    <a:pt x="3692" y="6684"/>
                    <a:pt x="3663" y="6769"/>
                    <a:pt x="3606" y="6798"/>
                  </a:cubicBezTo>
                  <a:cubicBezTo>
                    <a:pt x="3520" y="6884"/>
                    <a:pt x="3406" y="6941"/>
                    <a:pt x="3377" y="7056"/>
                  </a:cubicBezTo>
                  <a:cubicBezTo>
                    <a:pt x="3320" y="7170"/>
                    <a:pt x="3463" y="7256"/>
                    <a:pt x="3549" y="7342"/>
                  </a:cubicBezTo>
                  <a:cubicBezTo>
                    <a:pt x="3601" y="7394"/>
                    <a:pt x="3606" y="7517"/>
                    <a:pt x="3714" y="7517"/>
                  </a:cubicBezTo>
                  <a:cubicBezTo>
                    <a:pt x="3725" y="7517"/>
                    <a:pt x="3736" y="7516"/>
                    <a:pt x="3749" y="7514"/>
                  </a:cubicBezTo>
                  <a:cubicBezTo>
                    <a:pt x="3892" y="7485"/>
                    <a:pt x="3892" y="7342"/>
                    <a:pt x="3950" y="7227"/>
                  </a:cubicBezTo>
                  <a:cubicBezTo>
                    <a:pt x="3978" y="7170"/>
                    <a:pt x="4007" y="7056"/>
                    <a:pt x="4121" y="7056"/>
                  </a:cubicBezTo>
                  <a:cubicBezTo>
                    <a:pt x="4165" y="7056"/>
                    <a:pt x="4260" y="7140"/>
                    <a:pt x="4341" y="7140"/>
                  </a:cubicBezTo>
                  <a:cubicBezTo>
                    <a:pt x="4365" y="7140"/>
                    <a:pt x="4388" y="7133"/>
                    <a:pt x="4407" y="7113"/>
                  </a:cubicBezTo>
                  <a:cubicBezTo>
                    <a:pt x="4465" y="7056"/>
                    <a:pt x="4322" y="6884"/>
                    <a:pt x="4293" y="6827"/>
                  </a:cubicBezTo>
                  <a:cubicBezTo>
                    <a:pt x="4219" y="6777"/>
                    <a:pt x="4145" y="6707"/>
                    <a:pt x="4052" y="6707"/>
                  </a:cubicBezTo>
                  <a:cubicBezTo>
                    <a:pt x="4038" y="6707"/>
                    <a:pt x="4022" y="6708"/>
                    <a:pt x="4007" y="6712"/>
                  </a:cubicBezTo>
                  <a:cubicBezTo>
                    <a:pt x="4035" y="6626"/>
                    <a:pt x="4121" y="6569"/>
                    <a:pt x="4150" y="6483"/>
                  </a:cubicBezTo>
                  <a:cubicBezTo>
                    <a:pt x="4178" y="6369"/>
                    <a:pt x="4064" y="6369"/>
                    <a:pt x="4007" y="6369"/>
                  </a:cubicBezTo>
                  <a:cubicBezTo>
                    <a:pt x="3950" y="6369"/>
                    <a:pt x="3864" y="6369"/>
                    <a:pt x="3778" y="6340"/>
                  </a:cubicBezTo>
                  <a:cubicBezTo>
                    <a:pt x="3721" y="6283"/>
                    <a:pt x="3721" y="6254"/>
                    <a:pt x="3692" y="6197"/>
                  </a:cubicBezTo>
                  <a:cubicBezTo>
                    <a:pt x="3721" y="6197"/>
                    <a:pt x="3749" y="6283"/>
                    <a:pt x="3778" y="6283"/>
                  </a:cubicBezTo>
                  <a:cubicBezTo>
                    <a:pt x="3835" y="6283"/>
                    <a:pt x="3892" y="6197"/>
                    <a:pt x="3950" y="6168"/>
                  </a:cubicBezTo>
                  <a:cubicBezTo>
                    <a:pt x="4035" y="6025"/>
                    <a:pt x="4121" y="5825"/>
                    <a:pt x="4121" y="5653"/>
                  </a:cubicBezTo>
                  <a:cubicBezTo>
                    <a:pt x="4121" y="5739"/>
                    <a:pt x="4121" y="5882"/>
                    <a:pt x="4178" y="5940"/>
                  </a:cubicBezTo>
                  <a:cubicBezTo>
                    <a:pt x="4249" y="6010"/>
                    <a:pt x="4320" y="6061"/>
                    <a:pt x="4406" y="6061"/>
                  </a:cubicBezTo>
                  <a:cubicBezTo>
                    <a:pt x="4425" y="6061"/>
                    <a:pt x="4444" y="6059"/>
                    <a:pt x="4465" y="6054"/>
                  </a:cubicBezTo>
                  <a:cubicBezTo>
                    <a:pt x="4722" y="5968"/>
                    <a:pt x="4436" y="5739"/>
                    <a:pt x="4579" y="5653"/>
                  </a:cubicBezTo>
                  <a:cubicBezTo>
                    <a:pt x="4665" y="5625"/>
                    <a:pt x="4751" y="5625"/>
                    <a:pt x="4837" y="5625"/>
                  </a:cubicBezTo>
                  <a:cubicBezTo>
                    <a:pt x="4894" y="5625"/>
                    <a:pt x="4980" y="5596"/>
                    <a:pt x="5037" y="5539"/>
                  </a:cubicBezTo>
                  <a:cubicBezTo>
                    <a:pt x="5123" y="5510"/>
                    <a:pt x="5152" y="5482"/>
                    <a:pt x="5180" y="5396"/>
                  </a:cubicBezTo>
                  <a:cubicBezTo>
                    <a:pt x="5209" y="5310"/>
                    <a:pt x="5209" y="5253"/>
                    <a:pt x="5180" y="5195"/>
                  </a:cubicBezTo>
                  <a:cubicBezTo>
                    <a:pt x="5152" y="5110"/>
                    <a:pt x="5152" y="5052"/>
                    <a:pt x="5180" y="4966"/>
                  </a:cubicBezTo>
                  <a:cubicBezTo>
                    <a:pt x="5209" y="4909"/>
                    <a:pt x="5295" y="4909"/>
                    <a:pt x="5380" y="4852"/>
                  </a:cubicBezTo>
                  <a:cubicBezTo>
                    <a:pt x="5552" y="4795"/>
                    <a:pt x="5438" y="4594"/>
                    <a:pt x="5295" y="4537"/>
                  </a:cubicBezTo>
                  <a:cubicBezTo>
                    <a:pt x="5266" y="4509"/>
                    <a:pt x="5180" y="4537"/>
                    <a:pt x="5180" y="4480"/>
                  </a:cubicBezTo>
                  <a:cubicBezTo>
                    <a:pt x="5180" y="4394"/>
                    <a:pt x="5266" y="4308"/>
                    <a:pt x="5295" y="4251"/>
                  </a:cubicBezTo>
                  <a:cubicBezTo>
                    <a:pt x="5353" y="4231"/>
                    <a:pt x="5399" y="4185"/>
                    <a:pt x="5431" y="4185"/>
                  </a:cubicBezTo>
                  <a:cubicBezTo>
                    <a:pt x="5445" y="4185"/>
                    <a:pt x="5457" y="4195"/>
                    <a:pt x="5466" y="4222"/>
                  </a:cubicBezTo>
                  <a:cubicBezTo>
                    <a:pt x="5524" y="4251"/>
                    <a:pt x="5524" y="4337"/>
                    <a:pt x="5524" y="4365"/>
                  </a:cubicBezTo>
                  <a:cubicBezTo>
                    <a:pt x="5524" y="4394"/>
                    <a:pt x="5552" y="4423"/>
                    <a:pt x="5552" y="4480"/>
                  </a:cubicBezTo>
                  <a:cubicBezTo>
                    <a:pt x="5552" y="4537"/>
                    <a:pt x="5581" y="4623"/>
                    <a:pt x="5581" y="4709"/>
                  </a:cubicBezTo>
                  <a:cubicBezTo>
                    <a:pt x="5581" y="4766"/>
                    <a:pt x="5552" y="4823"/>
                    <a:pt x="5552" y="4852"/>
                  </a:cubicBezTo>
                  <a:cubicBezTo>
                    <a:pt x="5552" y="4938"/>
                    <a:pt x="5581" y="4995"/>
                    <a:pt x="5581" y="5052"/>
                  </a:cubicBezTo>
                  <a:cubicBezTo>
                    <a:pt x="5581" y="5110"/>
                    <a:pt x="5552" y="5224"/>
                    <a:pt x="5638" y="5281"/>
                  </a:cubicBezTo>
                  <a:cubicBezTo>
                    <a:pt x="5664" y="5298"/>
                    <a:pt x="5687" y="5303"/>
                    <a:pt x="5709" y="5303"/>
                  </a:cubicBezTo>
                  <a:cubicBezTo>
                    <a:pt x="5732" y="5303"/>
                    <a:pt x="5754" y="5298"/>
                    <a:pt x="5777" y="5298"/>
                  </a:cubicBezTo>
                  <a:cubicBezTo>
                    <a:pt x="5805" y="5298"/>
                    <a:pt x="5834" y="5305"/>
                    <a:pt x="5867" y="5339"/>
                  </a:cubicBezTo>
                  <a:cubicBezTo>
                    <a:pt x="5835" y="5355"/>
                    <a:pt x="5803" y="5362"/>
                    <a:pt x="5772" y="5362"/>
                  </a:cubicBezTo>
                  <a:cubicBezTo>
                    <a:pt x="5691" y="5362"/>
                    <a:pt x="5614" y="5315"/>
                    <a:pt x="5552" y="5253"/>
                  </a:cubicBezTo>
                  <a:cubicBezTo>
                    <a:pt x="5527" y="5244"/>
                    <a:pt x="5507" y="5241"/>
                    <a:pt x="5489" y="5241"/>
                  </a:cubicBezTo>
                  <a:cubicBezTo>
                    <a:pt x="5445" y="5241"/>
                    <a:pt x="5413" y="5261"/>
                    <a:pt x="5352" y="5281"/>
                  </a:cubicBezTo>
                  <a:cubicBezTo>
                    <a:pt x="5323" y="5339"/>
                    <a:pt x="5295" y="5367"/>
                    <a:pt x="5295" y="5396"/>
                  </a:cubicBezTo>
                  <a:cubicBezTo>
                    <a:pt x="5295" y="5482"/>
                    <a:pt x="5438" y="5567"/>
                    <a:pt x="5495" y="5625"/>
                  </a:cubicBezTo>
                  <a:cubicBezTo>
                    <a:pt x="5543" y="5649"/>
                    <a:pt x="5597" y="5658"/>
                    <a:pt x="5651" y="5658"/>
                  </a:cubicBezTo>
                  <a:cubicBezTo>
                    <a:pt x="5725" y="5658"/>
                    <a:pt x="5801" y="5641"/>
                    <a:pt x="5867" y="5625"/>
                  </a:cubicBezTo>
                  <a:cubicBezTo>
                    <a:pt x="5924" y="5596"/>
                    <a:pt x="6125" y="5539"/>
                    <a:pt x="6182" y="5482"/>
                  </a:cubicBezTo>
                  <a:cubicBezTo>
                    <a:pt x="6268" y="5396"/>
                    <a:pt x="6210" y="5310"/>
                    <a:pt x="6210" y="5224"/>
                  </a:cubicBezTo>
                  <a:cubicBezTo>
                    <a:pt x="6245" y="5120"/>
                    <a:pt x="6313" y="5100"/>
                    <a:pt x="6385" y="5100"/>
                  </a:cubicBezTo>
                  <a:cubicBezTo>
                    <a:pt x="6429" y="5100"/>
                    <a:pt x="6475" y="5108"/>
                    <a:pt x="6516" y="5108"/>
                  </a:cubicBezTo>
                  <a:cubicBezTo>
                    <a:pt x="6573" y="5108"/>
                    <a:pt x="6620" y="5093"/>
                    <a:pt x="6640" y="5024"/>
                  </a:cubicBezTo>
                  <a:cubicBezTo>
                    <a:pt x="6697" y="4909"/>
                    <a:pt x="6697" y="4738"/>
                    <a:pt x="6582" y="4652"/>
                  </a:cubicBezTo>
                  <a:cubicBezTo>
                    <a:pt x="6552" y="4621"/>
                    <a:pt x="6514" y="4612"/>
                    <a:pt x="6476" y="4612"/>
                  </a:cubicBezTo>
                  <a:cubicBezTo>
                    <a:pt x="6423" y="4612"/>
                    <a:pt x="6368" y="4629"/>
                    <a:pt x="6329" y="4629"/>
                  </a:cubicBezTo>
                  <a:cubicBezTo>
                    <a:pt x="6316" y="4629"/>
                    <a:pt x="6305" y="4627"/>
                    <a:pt x="6296" y="4623"/>
                  </a:cubicBezTo>
                  <a:cubicBezTo>
                    <a:pt x="6325" y="4537"/>
                    <a:pt x="6468" y="4480"/>
                    <a:pt x="6439" y="4394"/>
                  </a:cubicBezTo>
                  <a:cubicBezTo>
                    <a:pt x="6411" y="4337"/>
                    <a:pt x="6268" y="4337"/>
                    <a:pt x="6210" y="4251"/>
                  </a:cubicBezTo>
                  <a:cubicBezTo>
                    <a:pt x="6182" y="4222"/>
                    <a:pt x="6210" y="4137"/>
                    <a:pt x="6153" y="4137"/>
                  </a:cubicBezTo>
                  <a:cubicBezTo>
                    <a:pt x="6125" y="4137"/>
                    <a:pt x="6067" y="4194"/>
                    <a:pt x="6039" y="4222"/>
                  </a:cubicBezTo>
                  <a:cubicBezTo>
                    <a:pt x="5981" y="4337"/>
                    <a:pt x="6067" y="4423"/>
                    <a:pt x="6125" y="4509"/>
                  </a:cubicBezTo>
                  <a:cubicBezTo>
                    <a:pt x="6010" y="4480"/>
                    <a:pt x="5838" y="4480"/>
                    <a:pt x="5753" y="4394"/>
                  </a:cubicBezTo>
                  <a:cubicBezTo>
                    <a:pt x="5638" y="4280"/>
                    <a:pt x="5695" y="4137"/>
                    <a:pt x="5753" y="4051"/>
                  </a:cubicBezTo>
                  <a:cubicBezTo>
                    <a:pt x="5838" y="3965"/>
                    <a:pt x="6010" y="3908"/>
                    <a:pt x="5867" y="3793"/>
                  </a:cubicBezTo>
                  <a:cubicBezTo>
                    <a:pt x="5781" y="3707"/>
                    <a:pt x="5753" y="3593"/>
                    <a:pt x="5781" y="3478"/>
                  </a:cubicBezTo>
                  <a:cubicBezTo>
                    <a:pt x="5838" y="3364"/>
                    <a:pt x="5896" y="3249"/>
                    <a:pt x="5924" y="3106"/>
                  </a:cubicBezTo>
                  <a:cubicBezTo>
                    <a:pt x="5981" y="2963"/>
                    <a:pt x="5867" y="2877"/>
                    <a:pt x="5781" y="2763"/>
                  </a:cubicBezTo>
                  <a:cubicBezTo>
                    <a:pt x="5753" y="2734"/>
                    <a:pt x="5753" y="2648"/>
                    <a:pt x="5838" y="2620"/>
                  </a:cubicBezTo>
                  <a:cubicBezTo>
                    <a:pt x="5844" y="2614"/>
                    <a:pt x="5851" y="2612"/>
                    <a:pt x="5859" y="2612"/>
                  </a:cubicBezTo>
                  <a:cubicBezTo>
                    <a:pt x="5891" y="2612"/>
                    <a:pt x="5941" y="2648"/>
                    <a:pt x="6010" y="2648"/>
                  </a:cubicBezTo>
                  <a:cubicBezTo>
                    <a:pt x="6048" y="2656"/>
                    <a:pt x="6085" y="2660"/>
                    <a:pt x="6119" y="2660"/>
                  </a:cubicBezTo>
                  <a:cubicBezTo>
                    <a:pt x="6212" y="2660"/>
                    <a:pt x="6291" y="2633"/>
                    <a:pt x="6354" y="2591"/>
                  </a:cubicBezTo>
                  <a:cubicBezTo>
                    <a:pt x="6468" y="2505"/>
                    <a:pt x="6582" y="2391"/>
                    <a:pt x="6582" y="2305"/>
                  </a:cubicBezTo>
                  <a:cubicBezTo>
                    <a:pt x="6611" y="2190"/>
                    <a:pt x="6497" y="2047"/>
                    <a:pt x="6439" y="1961"/>
                  </a:cubicBezTo>
                  <a:cubicBezTo>
                    <a:pt x="6429" y="1959"/>
                    <a:pt x="6420" y="1958"/>
                    <a:pt x="6412" y="1958"/>
                  </a:cubicBezTo>
                  <a:cubicBezTo>
                    <a:pt x="6325" y="1958"/>
                    <a:pt x="6322" y="2084"/>
                    <a:pt x="6296" y="2162"/>
                  </a:cubicBezTo>
                  <a:cubicBezTo>
                    <a:pt x="6268" y="2248"/>
                    <a:pt x="6153" y="2248"/>
                    <a:pt x="6039" y="2248"/>
                  </a:cubicBezTo>
                  <a:cubicBezTo>
                    <a:pt x="6024" y="2245"/>
                    <a:pt x="6010" y="2243"/>
                    <a:pt x="5999" y="2243"/>
                  </a:cubicBezTo>
                  <a:cubicBezTo>
                    <a:pt x="5901" y="2243"/>
                    <a:pt x="5918" y="2346"/>
                    <a:pt x="5867" y="2448"/>
                  </a:cubicBezTo>
                  <a:cubicBezTo>
                    <a:pt x="5838" y="2534"/>
                    <a:pt x="5695" y="2591"/>
                    <a:pt x="5638" y="2677"/>
                  </a:cubicBezTo>
                  <a:cubicBezTo>
                    <a:pt x="5609" y="2820"/>
                    <a:pt x="5753" y="2906"/>
                    <a:pt x="5781" y="3020"/>
                  </a:cubicBezTo>
                  <a:cubicBezTo>
                    <a:pt x="5867" y="3163"/>
                    <a:pt x="5724" y="3163"/>
                    <a:pt x="5609" y="3163"/>
                  </a:cubicBezTo>
                  <a:cubicBezTo>
                    <a:pt x="5575" y="3181"/>
                    <a:pt x="5434" y="3209"/>
                    <a:pt x="5342" y="3209"/>
                  </a:cubicBezTo>
                  <a:cubicBezTo>
                    <a:pt x="5283" y="3209"/>
                    <a:pt x="5244" y="3197"/>
                    <a:pt x="5266" y="3163"/>
                  </a:cubicBezTo>
                  <a:cubicBezTo>
                    <a:pt x="5266" y="3078"/>
                    <a:pt x="5323" y="3049"/>
                    <a:pt x="5380" y="3020"/>
                  </a:cubicBezTo>
                  <a:cubicBezTo>
                    <a:pt x="5380" y="2935"/>
                    <a:pt x="5409" y="2906"/>
                    <a:pt x="5380" y="2820"/>
                  </a:cubicBezTo>
                  <a:cubicBezTo>
                    <a:pt x="5345" y="2731"/>
                    <a:pt x="5298" y="2686"/>
                    <a:pt x="5240" y="2686"/>
                  </a:cubicBezTo>
                  <a:cubicBezTo>
                    <a:pt x="5205" y="2686"/>
                    <a:pt x="5166" y="2702"/>
                    <a:pt x="5123" y="2734"/>
                  </a:cubicBezTo>
                  <a:cubicBezTo>
                    <a:pt x="5066" y="2763"/>
                    <a:pt x="5009" y="2806"/>
                    <a:pt x="4948" y="2827"/>
                  </a:cubicBezTo>
                  <a:lnTo>
                    <a:pt x="4948" y="2827"/>
                  </a:lnTo>
                  <a:cubicBezTo>
                    <a:pt x="4947" y="2800"/>
                    <a:pt x="4923" y="2782"/>
                    <a:pt x="4923" y="2763"/>
                  </a:cubicBezTo>
                  <a:cubicBezTo>
                    <a:pt x="4923" y="2734"/>
                    <a:pt x="4980" y="2677"/>
                    <a:pt x="4980" y="2648"/>
                  </a:cubicBezTo>
                  <a:cubicBezTo>
                    <a:pt x="5008" y="2591"/>
                    <a:pt x="5066" y="2534"/>
                    <a:pt x="5123" y="2505"/>
                  </a:cubicBezTo>
                  <a:lnTo>
                    <a:pt x="5266" y="2362"/>
                  </a:lnTo>
                  <a:cubicBezTo>
                    <a:pt x="5323" y="2362"/>
                    <a:pt x="5438" y="2334"/>
                    <a:pt x="5352" y="2248"/>
                  </a:cubicBezTo>
                  <a:cubicBezTo>
                    <a:pt x="5323" y="2219"/>
                    <a:pt x="5180" y="2219"/>
                    <a:pt x="5152" y="2219"/>
                  </a:cubicBezTo>
                  <a:cubicBezTo>
                    <a:pt x="5037" y="2219"/>
                    <a:pt x="5066" y="2334"/>
                    <a:pt x="5008" y="2391"/>
                  </a:cubicBezTo>
                  <a:cubicBezTo>
                    <a:pt x="4923" y="2477"/>
                    <a:pt x="4837" y="2477"/>
                    <a:pt x="4751" y="2477"/>
                  </a:cubicBezTo>
                  <a:cubicBezTo>
                    <a:pt x="4579" y="2477"/>
                    <a:pt x="4436" y="2362"/>
                    <a:pt x="4322" y="2219"/>
                  </a:cubicBezTo>
                  <a:cubicBezTo>
                    <a:pt x="4207" y="2047"/>
                    <a:pt x="4035" y="1904"/>
                    <a:pt x="3892" y="1761"/>
                  </a:cubicBezTo>
                  <a:cubicBezTo>
                    <a:pt x="3778" y="1618"/>
                    <a:pt x="3606" y="1475"/>
                    <a:pt x="3635" y="1303"/>
                  </a:cubicBezTo>
                  <a:lnTo>
                    <a:pt x="3635" y="1303"/>
                  </a:lnTo>
                  <a:cubicBezTo>
                    <a:pt x="3477" y="1346"/>
                    <a:pt x="3313" y="1382"/>
                    <a:pt x="3152" y="1382"/>
                  </a:cubicBezTo>
                  <a:cubicBezTo>
                    <a:pt x="2991" y="1382"/>
                    <a:pt x="2833" y="1346"/>
                    <a:pt x="2690" y="1246"/>
                  </a:cubicBezTo>
                  <a:cubicBezTo>
                    <a:pt x="2547" y="1160"/>
                    <a:pt x="2433" y="1017"/>
                    <a:pt x="2261" y="960"/>
                  </a:cubicBezTo>
                  <a:cubicBezTo>
                    <a:pt x="2230" y="952"/>
                    <a:pt x="2202" y="949"/>
                    <a:pt x="2175" y="949"/>
                  </a:cubicBezTo>
                  <a:cubicBezTo>
                    <a:pt x="2103" y="949"/>
                    <a:pt x="2045" y="975"/>
                    <a:pt x="2003" y="1017"/>
                  </a:cubicBezTo>
                  <a:cubicBezTo>
                    <a:pt x="1889" y="1017"/>
                    <a:pt x="1860" y="960"/>
                    <a:pt x="1774" y="931"/>
                  </a:cubicBezTo>
                  <a:cubicBezTo>
                    <a:pt x="1717" y="874"/>
                    <a:pt x="1631" y="759"/>
                    <a:pt x="1574" y="674"/>
                  </a:cubicBezTo>
                  <a:cubicBezTo>
                    <a:pt x="1546" y="645"/>
                    <a:pt x="1488" y="616"/>
                    <a:pt x="1431" y="588"/>
                  </a:cubicBezTo>
                  <a:cubicBezTo>
                    <a:pt x="1402" y="588"/>
                    <a:pt x="1317" y="588"/>
                    <a:pt x="1288" y="531"/>
                  </a:cubicBezTo>
                  <a:cubicBezTo>
                    <a:pt x="1288" y="502"/>
                    <a:pt x="1317" y="445"/>
                    <a:pt x="1317" y="387"/>
                  </a:cubicBezTo>
                  <a:cubicBezTo>
                    <a:pt x="1317" y="367"/>
                    <a:pt x="1331" y="347"/>
                    <a:pt x="1370" y="347"/>
                  </a:cubicBezTo>
                  <a:cubicBezTo>
                    <a:pt x="1386" y="347"/>
                    <a:pt x="1406" y="350"/>
                    <a:pt x="1431" y="359"/>
                  </a:cubicBezTo>
                  <a:cubicBezTo>
                    <a:pt x="1458" y="366"/>
                    <a:pt x="1480" y="369"/>
                    <a:pt x="1499" y="369"/>
                  </a:cubicBezTo>
                  <a:cubicBezTo>
                    <a:pt x="1557" y="369"/>
                    <a:pt x="1574" y="332"/>
                    <a:pt x="1574" y="244"/>
                  </a:cubicBezTo>
                  <a:cubicBezTo>
                    <a:pt x="1574" y="101"/>
                    <a:pt x="1488" y="44"/>
                    <a:pt x="1345" y="15"/>
                  </a:cubicBezTo>
                  <a:cubicBezTo>
                    <a:pt x="1319" y="5"/>
                    <a:pt x="1292" y="0"/>
                    <a:pt x="1264" y="0"/>
                  </a:cubicBezTo>
                  <a:close/>
                </a:path>
              </a:pathLst>
            </a:custGeom>
            <a:solidFill>
              <a:srgbClr val="E2B1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5433913" y="2632525"/>
              <a:ext cx="172450" cy="174925"/>
            </a:xfrm>
            <a:custGeom>
              <a:avLst/>
              <a:gdLst/>
              <a:ahLst/>
              <a:cxnLst/>
              <a:rect l="l" t="t" r="r" b="b"/>
              <a:pathLst>
                <a:path w="6898" h="6997" extrusionOk="0">
                  <a:moveTo>
                    <a:pt x="5610" y="1215"/>
                  </a:moveTo>
                  <a:cubicBezTo>
                    <a:pt x="5595" y="1259"/>
                    <a:pt x="5551" y="1295"/>
                    <a:pt x="5504" y="1313"/>
                  </a:cubicBezTo>
                  <a:lnTo>
                    <a:pt x="5504" y="1313"/>
                  </a:lnTo>
                  <a:cubicBezTo>
                    <a:pt x="5527" y="1289"/>
                    <a:pt x="5587" y="1261"/>
                    <a:pt x="5610" y="1215"/>
                  </a:cubicBezTo>
                  <a:close/>
                  <a:moveTo>
                    <a:pt x="2639" y="3422"/>
                  </a:moveTo>
                  <a:lnTo>
                    <a:pt x="2639" y="3422"/>
                  </a:lnTo>
                  <a:cubicBezTo>
                    <a:pt x="2747" y="3510"/>
                    <a:pt x="2876" y="3534"/>
                    <a:pt x="3005" y="3534"/>
                  </a:cubicBezTo>
                  <a:cubicBezTo>
                    <a:pt x="2962" y="3553"/>
                    <a:pt x="2924" y="3561"/>
                    <a:pt x="2889" y="3561"/>
                  </a:cubicBezTo>
                  <a:cubicBezTo>
                    <a:pt x="2788" y="3561"/>
                    <a:pt x="2713" y="3494"/>
                    <a:pt x="2639" y="3422"/>
                  </a:cubicBezTo>
                  <a:close/>
                  <a:moveTo>
                    <a:pt x="6762" y="1"/>
                  </a:moveTo>
                  <a:cubicBezTo>
                    <a:pt x="6681" y="1"/>
                    <a:pt x="6592" y="13"/>
                    <a:pt x="6554" y="13"/>
                  </a:cubicBezTo>
                  <a:cubicBezTo>
                    <a:pt x="6411" y="42"/>
                    <a:pt x="6268" y="128"/>
                    <a:pt x="6211" y="271"/>
                  </a:cubicBezTo>
                  <a:cubicBezTo>
                    <a:pt x="6182" y="328"/>
                    <a:pt x="6182" y="443"/>
                    <a:pt x="6211" y="500"/>
                  </a:cubicBezTo>
                  <a:cubicBezTo>
                    <a:pt x="6211" y="614"/>
                    <a:pt x="6296" y="700"/>
                    <a:pt x="6296" y="758"/>
                  </a:cubicBezTo>
                  <a:cubicBezTo>
                    <a:pt x="6296" y="872"/>
                    <a:pt x="6211" y="872"/>
                    <a:pt x="6153" y="929"/>
                  </a:cubicBezTo>
                  <a:cubicBezTo>
                    <a:pt x="6125" y="987"/>
                    <a:pt x="6067" y="1130"/>
                    <a:pt x="6010" y="1130"/>
                  </a:cubicBezTo>
                  <a:cubicBezTo>
                    <a:pt x="5924" y="1130"/>
                    <a:pt x="5838" y="987"/>
                    <a:pt x="5838" y="929"/>
                  </a:cubicBezTo>
                  <a:cubicBezTo>
                    <a:pt x="5838" y="843"/>
                    <a:pt x="5924" y="786"/>
                    <a:pt x="5924" y="700"/>
                  </a:cubicBezTo>
                  <a:cubicBezTo>
                    <a:pt x="5924" y="636"/>
                    <a:pt x="5892" y="555"/>
                    <a:pt x="5828" y="555"/>
                  </a:cubicBezTo>
                  <a:cubicBezTo>
                    <a:pt x="5806" y="555"/>
                    <a:pt x="5781" y="564"/>
                    <a:pt x="5753" y="586"/>
                  </a:cubicBezTo>
                  <a:cubicBezTo>
                    <a:pt x="5695" y="643"/>
                    <a:pt x="5610" y="729"/>
                    <a:pt x="5495" y="729"/>
                  </a:cubicBezTo>
                  <a:cubicBezTo>
                    <a:pt x="5409" y="729"/>
                    <a:pt x="5295" y="700"/>
                    <a:pt x="5209" y="614"/>
                  </a:cubicBezTo>
                  <a:cubicBezTo>
                    <a:pt x="5180" y="595"/>
                    <a:pt x="5152" y="586"/>
                    <a:pt x="5125" y="586"/>
                  </a:cubicBezTo>
                  <a:cubicBezTo>
                    <a:pt x="5072" y="586"/>
                    <a:pt x="5028" y="624"/>
                    <a:pt x="5009" y="700"/>
                  </a:cubicBezTo>
                  <a:cubicBezTo>
                    <a:pt x="4980" y="729"/>
                    <a:pt x="4894" y="843"/>
                    <a:pt x="4980" y="901"/>
                  </a:cubicBezTo>
                  <a:cubicBezTo>
                    <a:pt x="5009" y="929"/>
                    <a:pt x="5037" y="929"/>
                    <a:pt x="5066" y="987"/>
                  </a:cubicBezTo>
                  <a:cubicBezTo>
                    <a:pt x="5123" y="987"/>
                    <a:pt x="5152" y="1015"/>
                    <a:pt x="5180" y="1044"/>
                  </a:cubicBezTo>
                  <a:lnTo>
                    <a:pt x="5409" y="1273"/>
                  </a:lnTo>
                  <a:cubicBezTo>
                    <a:pt x="5429" y="1292"/>
                    <a:pt x="5448" y="1312"/>
                    <a:pt x="5468" y="1322"/>
                  </a:cubicBezTo>
                  <a:lnTo>
                    <a:pt x="5468" y="1322"/>
                  </a:lnTo>
                  <a:cubicBezTo>
                    <a:pt x="5460" y="1324"/>
                    <a:pt x="5452" y="1324"/>
                    <a:pt x="5444" y="1324"/>
                  </a:cubicBezTo>
                  <a:cubicBezTo>
                    <a:pt x="5419" y="1324"/>
                    <a:pt x="5397" y="1317"/>
                    <a:pt x="5381" y="1301"/>
                  </a:cubicBezTo>
                  <a:cubicBezTo>
                    <a:pt x="5295" y="1215"/>
                    <a:pt x="5266" y="1158"/>
                    <a:pt x="5152" y="1130"/>
                  </a:cubicBezTo>
                  <a:cubicBezTo>
                    <a:pt x="5113" y="1111"/>
                    <a:pt x="5082" y="1104"/>
                    <a:pt x="5052" y="1104"/>
                  </a:cubicBezTo>
                  <a:cubicBezTo>
                    <a:pt x="4993" y="1104"/>
                    <a:pt x="4942" y="1130"/>
                    <a:pt x="4865" y="1130"/>
                  </a:cubicBezTo>
                  <a:cubicBezTo>
                    <a:pt x="4837" y="1130"/>
                    <a:pt x="4751" y="1130"/>
                    <a:pt x="4722" y="1158"/>
                  </a:cubicBezTo>
                  <a:cubicBezTo>
                    <a:pt x="4694" y="1187"/>
                    <a:pt x="4694" y="1244"/>
                    <a:pt x="4665" y="1301"/>
                  </a:cubicBezTo>
                  <a:cubicBezTo>
                    <a:pt x="4551" y="1502"/>
                    <a:pt x="4551" y="1731"/>
                    <a:pt x="4694" y="1931"/>
                  </a:cubicBezTo>
                  <a:cubicBezTo>
                    <a:pt x="4717" y="2001"/>
                    <a:pt x="4797" y="2089"/>
                    <a:pt x="4857" y="2089"/>
                  </a:cubicBezTo>
                  <a:cubicBezTo>
                    <a:pt x="4871" y="2089"/>
                    <a:pt x="4883" y="2085"/>
                    <a:pt x="4894" y="2074"/>
                  </a:cubicBezTo>
                  <a:cubicBezTo>
                    <a:pt x="4980" y="2045"/>
                    <a:pt x="4980" y="1988"/>
                    <a:pt x="5009" y="1931"/>
                  </a:cubicBezTo>
                  <a:lnTo>
                    <a:pt x="5009" y="1931"/>
                  </a:lnTo>
                  <a:cubicBezTo>
                    <a:pt x="4984" y="2028"/>
                    <a:pt x="4960" y="2207"/>
                    <a:pt x="4866" y="2207"/>
                  </a:cubicBezTo>
                  <a:cubicBezTo>
                    <a:pt x="4849" y="2207"/>
                    <a:pt x="4830" y="2202"/>
                    <a:pt x="4808" y="2189"/>
                  </a:cubicBezTo>
                  <a:cubicBezTo>
                    <a:pt x="4751" y="2189"/>
                    <a:pt x="4694" y="2131"/>
                    <a:pt x="4665" y="2074"/>
                  </a:cubicBezTo>
                  <a:cubicBezTo>
                    <a:pt x="4608" y="2045"/>
                    <a:pt x="4579" y="2017"/>
                    <a:pt x="4551" y="1931"/>
                  </a:cubicBezTo>
                  <a:cubicBezTo>
                    <a:pt x="4522" y="1874"/>
                    <a:pt x="4522" y="1788"/>
                    <a:pt x="4465" y="1759"/>
                  </a:cubicBezTo>
                  <a:cubicBezTo>
                    <a:pt x="4436" y="1731"/>
                    <a:pt x="4408" y="1702"/>
                    <a:pt x="4322" y="1702"/>
                  </a:cubicBezTo>
                  <a:cubicBezTo>
                    <a:pt x="4264" y="1702"/>
                    <a:pt x="4179" y="1702"/>
                    <a:pt x="4121" y="1759"/>
                  </a:cubicBezTo>
                  <a:cubicBezTo>
                    <a:pt x="4035" y="1788"/>
                    <a:pt x="3978" y="1902"/>
                    <a:pt x="3892" y="1988"/>
                  </a:cubicBezTo>
                  <a:cubicBezTo>
                    <a:pt x="3835" y="2045"/>
                    <a:pt x="3864" y="2045"/>
                    <a:pt x="3892" y="2160"/>
                  </a:cubicBezTo>
                  <a:cubicBezTo>
                    <a:pt x="3957" y="2268"/>
                    <a:pt x="3989" y="2474"/>
                    <a:pt x="4112" y="2556"/>
                  </a:cubicBezTo>
                  <a:lnTo>
                    <a:pt x="4112" y="2556"/>
                  </a:lnTo>
                  <a:cubicBezTo>
                    <a:pt x="4061" y="2542"/>
                    <a:pt x="4022" y="2520"/>
                    <a:pt x="4007" y="2475"/>
                  </a:cubicBezTo>
                  <a:cubicBezTo>
                    <a:pt x="3978" y="2446"/>
                    <a:pt x="3978" y="2360"/>
                    <a:pt x="3950" y="2332"/>
                  </a:cubicBezTo>
                  <a:lnTo>
                    <a:pt x="3835" y="2217"/>
                  </a:lnTo>
                  <a:cubicBezTo>
                    <a:pt x="3807" y="2189"/>
                    <a:pt x="3749" y="2160"/>
                    <a:pt x="3749" y="2131"/>
                  </a:cubicBezTo>
                  <a:cubicBezTo>
                    <a:pt x="3721" y="2045"/>
                    <a:pt x="3749" y="2017"/>
                    <a:pt x="3749" y="1988"/>
                  </a:cubicBezTo>
                  <a:cubicBezTo>
                    <a:pt x="3749" y="1902"/>
                    <a:pt x="3692" y="1902"/>
                    <a:pt x="3606" y="1902"/>
                  </a:cubicBezTo>
                  <a:cubicBezTo>
                    <a:pt x="3549" y="1902"/>
                    <a:pt x="3463" y="1874"/>
                    <a:pt x="3406" y="1874"/>
                  </a:cubicBezTo>
                  <a:cubicBezTo>
                    <a:pt x="3364" y="1863"/>
                    <a:pt x="3318" y="1857"/>
                    <a:pt x="3274" y="1857"/>
                  </a:cubicBezTo>
                  <a:cubicBezTo>
                    <a:pt x="3198" y="1857"/>
                    <a:pt x="3127" y="1877"/>
                    <a:pt x="3091" y="1931"/>
                  </a:cubicBezTo>
                  <a:cubicBezTo>
                    <a:pt x="3034" y="2017"/>
                    <a:pt x="3091" y="2045"/>
                    <a:pt x="3091" y="2131"/>
                  </a:cubicBezTo>
                  <a:cubicBezTo>
                    <a:pt x="3091" y="2189"/>
                    <a:pt x="3091" y="2217"/>
                    <a:pt x="3034" y="2303"/>
                  </a:cubicBezTo>
                  <a:cubicBezTo>
                    <a:pt x="3034" y="2360"/>
                    <a:pt x="3005" y="2417"/>
                    <a:pt x="2977" y="2475"/>
                  </a:cubicBezTo>
                  <a:cubicBezTo>
                    <a:pt x="2977" y="2503"/>
                    <a:pt x="2948" y="2589"/>
                    <a:pt x="2891" y="2618"/>
                  </a:cubicBezTo>
                  <a:cubicBezTo>
                    <a:pt x="2874" y="2651"/>
                    <a:pt x="2810" y="2684"/>
                    <a:pt x="2753" y="2684"/>
                  </a:cubicBezTo>
                  <a:cubicBezTo>
                    <a:pt x="2712" y="2684"/>
                    <a:pt x="2674" y="2666"/>
                    <a:pt x="2662" y="2618"/>
                  </a:cubicBezTo>
                  <a:cubicBezTo>
                    <a:pt x="2605" y="2532"/>
                    <a:pt x="2690" y="2389"/>
                    <a:pt x="2547" y="2389"/>
                  </a:cubicBezTo>
                  <a:cubicBezTo>
                    <a:pt x="2461" y="2389"/>
                    <a:pt x="2433" y="2446"/>
                    <a:pt x="2404" y="2503"/>
                  </a:cubicBezTo>
                  <a:cubicBezTo>
                    <a:pt x="2376" y="2561"/>
                    <a:pt x="2404" y="2618"/>
                    <a:pt x="2404" y="2675"/>
                  </a:cubicBezTo>
                  <a:cubicBezTo>
                    <a:pt x="2367" y="2638"/>
                    <a:pt x="2331" y="2628"/>
                    <a:pt x="2292" y="2628"/>
                  </a:cubicBezTo>
                  <a:cubicBezTo>
                    <a:pt x="2239" y="2628"/>
                    <a:pt x="2183" y="2646"/>
                    <a:pt x="2118" y="2646"/>
                  </a:cubicBezTo>
                  <a:cubicBezTo>
                    <a:pt x="2032" y="2646"/>
                    <a:pt x="2004" y="2646"/>
                    <a:pt x="1975" y="2618"/>
                  </a:cubicBezTo>
                  <a:cubicBezTo>
                    <a:pt x="1889" y="2618"/>
                    <a:pt x="1889" y="2503"/>
                    <a:pt x="1860" y="2503"/>
                  </a:cubicBezTo>
                  <a:cubicBezTo>
                    <a:pt x="1854" y="2502"/>
                    <a:pt x="1849" y="2501"/>
                    <a:pt x="1843" y="2501"/>
                  </a:cubicBezTo>
                  <a:cubicBezTo>
                    <a:pt x="1740" y="2501"/>
                    <a:pt x="1689" y="2735"/>
                    <a:pt x="1689" y="2790"/>
                  </a:cubicBezTo>
                  <a:cubicBezTo>
                    <a:pt x="1689" y="2904"/>
                    <a:pt x="1746" y="3018"/>
                    <a:pt x="1832" y="3104"/>
                  </a:cubicBezTo>
                  <a:cubicBezTo>
                    <a:pt x="1860" y="3190"/>
                    <a:pt x="1946" y="3247"/>
                    <a:pt x="2032" y="3247"/>
                  </a:cubicBezTo>
                  <a:cubicBezTo>
                    <a:pt x="2116" y="3226"/>
                    <a:pt x="2201" y="3159"/>
                    <a:pt x="2285" y="3159"/>
                  </a:cubicBezTo>
                  <a:cubicBezTo>
                    <a:pt x="2315" y="3159"/>
                    <a:pt x="2345" y="3168"/>
                    <a:pt x="2376" y="3190"/>
                  </a:cubicBezTo>
                  <a:cubicBezTo>
                    <a:pt x="2441" y="3234"/>
                    <a:pt x="2507" y="3294"/>
                    <a:pt x="2559" y="3346"/>
                  </a:cubicBezTo>
                  <a:lnTo>
                    <a:pt x="2559" y="3346"/>
                  </a:lnTo>
                  <a:cubicBezTo>
                    <a:pt x="2497" y="3290"/>
                    <a:pt x="2430" y="3246"/>
                    <a:pt x="2344" y="3246"/>
                  </a:cubicBezTo>
                  <a:cubicBezTo>
                    <a:pt x="2336" y="3246"/>
                    <a:pt x="2327" y="3247"/>
                    <a:pt x="2318" y="3247"/>
                  </a:cubicBezTo>
                  <a:cubicBezTo>
                    <a:pt x="2175" y="3247"/>
                    <a:pt x="2147" y="3448"/>
                    <a:pt x="2032" y="3476"/>
                  </a:cubicBezTo>
                  <a:cubicBezTo>
                    <a:pt x="2024" y="3479"/>
                    <a:pt x="2017" y="3480"/>
                    <a:pt x="2009" y="3480"/>
                  </a:cubicBezTo>
                  <a:cubicBezTo>
                    <a:pt x="1931" y="3480"/>
                    <a:pt x="1855" y="3359"/>
                    <a:pt x="1803" y="3333"/>
                  </a:cubicBezTo>
                  <a:cubicBezTo>
                    <a:pt x="1746" y="3333"/>
                    <a:pt x="1717" y="3305"/>
                    <a:pt x="1689" y="3247"/>
                  </a:cubicBezTo>
                  <a:cubicBezTo>
                    <a:pt x="1660" y="3219"/>
                    <a:pt x="1689" y="3190"/>
                    <a:pt x="1689" y="3104"/>
                  </a:cubicBezTo>
                  <a:cubicBezTo>
                    <a:pt x="1689" y="3041"/>
                    <a:pt x="1610" y="3021"/>
                    <a:pt x="1530" y="3021"/>
                  </a:cubicBezTo>
                  <a:cubicBezTo>
                    <a:pt x="1465" y="3021"/>
                    <a:pt x="1400" y="3034"/>
                    <a:pt x="1374" y="3047"/>
                  </a:cubicBezTo>
                  <a:cubicBezTo>
                    <a:pt x="1288" y="3076"/>
                    <a:pt x="1116" y="3190"/>
                    <a:pt x="1145" y="3305"/>
                  </a:cubicBezTo>
                  <a:cubicBezTo>
                    <a:pt x="1174" y="3362"/>
                    <a:pt x="1259" y="3391"/>
                    <a:pt x="1288" y="3448"/>
                  </a:cubicBezTo>
                  <a:cubicBezTo>
                    <a:pt x="1317" y="3476"/>
                    <a:pt x="1374" y="3534"/>
                    <a:pt x="1374" y="3619"/>
                  </a:cubicBezTo>
                  <a:cubicBezTo>
                    <a:pt x="1315" y="3608"/>
                    <a:pt x="1265" y="3601"/>
                    <a:pt x="1219" y="3601"/>
                  </a:cubicBezTo>
                  <a:cubicBezTo>
                    <a:pt x="1155" y="3601"/>
                    <a:pt x="1098" y="3615"/>
                    <a:pt x="1030" y="3648"/>
                  </a:cubicBezTo>
                  <a:cubicBezTo>
                    <a:pt x="1116" y="3505"/>
                    <a:pt x="1174" y="3162"/>
                    <a:pt x="973" y="3076"/>
                  </a:cubicBezTo>
                  <a:cubicBezTo>
                    <a:pt x="952" y="3069"/>
                    <a:pt x="930" y="3065"/>
                    <a:pt x="909" y="3065"/>
                  </a:cubicBezTo>
                  <a:cubicBezTo>
                    <a:pt x="844" y="3065"/>
                    <a:pt x="780" y="3097"/>
                    <a:pt x="716" y="3162"/>
                  </a:cubicBezTo>
                  <a:cubicBezTo>
                    <a:pt x="658" y="3219"/>
                    <a:pt x="601" y="3333"/>
                    <a:pt x="687" y="3362"/>
                  </a:cubicBezTo>
                  <a:cubicBezTo>
                    <a:pt x="687" y="3391"/>
                    <a:pt x="744" y="3391"/>
                    <a:pt x="744" y="3391"/>
                  </a:cubicBezTo>
                  <a:lnTo>
                    <a:pt x="716" y="3505"/>
                  </a:lnTo>
                  <a:cubicBezTo>
                    <a:pt x="716" y="3591"/>
                    <a:pt x="744" y="3648"/>
                    <a:pt x="744" y="3734"/>
                  </a:cubicBezTo>
                  <a:lnTo>
                    <a:pt x="744" y="3791"/>
                  </a:lnTo>
                  <a:lnTo>
                    <a:pt x="802" y="3848"/>
                  </a:lnTo>
                  <a:cubicBezTo>
                    <a:pt x="821" y="3848"/>
                    <a:pt x="840" y="3861"/>
                    <a:pt x="859" y="3861"/>
                  </a:cubicBezTo>
                  <a:cubicBezTo>
                    <a:pt x="868" y="3861"/>
                    <a:pt x="878" y="3858"/>
                    <a:pt x="887" y="3848"/>
                  </a:cubicBezTo>
                  <a:cubicBezTo>
                    <a:pt x="945" y="3848"/>
                    <a:pt x="945" y="3791"/>
                    <a:pt x="973" y="3791"/>
                  </a:cubicBezTo>
                  <a:lnTo>
                    <a:pt x="973" y="3906"/>
                  </a:lnTo>
                  <a:cubicBezTo>
                    <a:pt x="973" y="3963"/>
                    <a:pt x="952" y="3984"/>
                    <a:pt x="923" y="3984"/>
                  </a:cubicBezTo>
                  <a:cubicBezTo>
                    <a:pt x="895" y="3984"/>
                    <a:pt x="859" y="3963"/>
                    <a:pt x="830" y="3934"/>
                  </a:cubicBezTo>
                  <a:cubicBezTo>
                    <a:pt x="716" y="3934"/>
                    <a:pt x="601" y="3992"/>
                    <a:pt x="515" y="3992"/>
                  </a:cubicBezTo>
                  <a:cubicBezTo>
                    <a:pt x="429" y="3992"/>
                    <a:pt x="286" y="4020"/>
                    <a:pt x="372" y="4135"/>
                  </a:cubicBezTo>
                  <a:cubicBezTo>
                    <a:pt x="401" y="4163"/>
                    <a:pt x="515" y="4192"/>
                    <a:pt x="573" y="4220"/>
                  </a:cubicBezTo>
                  <a:cubicBezTo>
                    <a:pt x="601" y="4278"/>
                    <a:pt x="658" y="4306"/>
                    <a:pt x="716" y="4306"/>
                  </a:cubicBezTo>
                  <a:cubicBezTo>
                    <a:pt x="744" y="4335"/>
                    <a:pt x="802" y="4335"/>
                    <a:pt x="830" y="4335"/>
                  </a:cubicBezTo>
                  <a:cubicBezTo>
                    <a:pt x="859" y="4335"/>
                    <a:pt x="973" y="4449"/>
                    <a:pt x="887" y="4478"/>
                  </a:cubicBezTo>
                  <a:lnTo>
                    <a:pt x="830" y="4478"/>
                  </a:lnTo>
                  <a:cubicBezTo>
                    <a:pt x="773" y="4478"/>
                    <a:pt x="773" y="4507"/>
                    <a:pt x="744" y="4564"/>
                  </a:cubicBezTo>
                  <a:cubicBezTo>
                    <a:pt x="687" y="4621"/>
                    <a:pt x="687" y="4621"/>
                    <a:pt x="744" y="4707"/>
                  </a:cubicBezTo>
                  <a:cubicBezTo>
                    <a:pt x="830" y="4793"/>
                    <a:pt x="773" y="4936"/>
                    <a:pt x="859" y="5050"/>
                  </a:cubicBezTo>
                  <a:cubicBezTo>
                    <a:pt x="887" y="5079"/>
                    <a:pt x="945" y="5165"/>
                    <a:pt x="1002" y="5165"/>
                  </a:cubicBezTo>
                  <a:cubicBezTo>
                    <a:pt x="1016" y="5179"/>
                    <a:pt x="1045" y="5179"/>
                    <a:pt x="1070" y="5179"/>
                  </a:cubicBezTo>
                  <a:cubicBezTo>
                    <a:pt x="1095" y="5179"/>
                    <a:pt x="1116" y="5179"/>
                    <a:pt x="1116" y="5194"/>
                  </a:cubicBezTo>
                  <a:lnTo>
                    <a:pt x="1088" y="5279"/>
                  </a:lnTo>
                  <a:lnTo>
                    <a:pt x="859" y="5165"/>
                  </a:lnTo>
                  <a:cubicBezTo>
                    <a:pt x="802" y="5136"/>
                    <a:pt x="716" y="5079"/>
                    <a:pt x="687" y="5022"/>
                  </a:cubicBezTo>
                  <a:cubicBezTo>
                    <a:pt x="658" y="4907"/>
                    <a:pt x="744" y="4736"/>
                    <a:pt x="573" y="4736"/>
                  </a:cubicBezTo>
                  <a:cubicBezTo>
                    <a:pt x="515" y="4764"/>
                    <a:pt x="544" y="4764"/>
                    <a:pt x="515" y="4793"/>
                  </a:cubicBezTo>
                  <a:cubicBezTo>
                    <a:pt x="507" y="4797"/>
                    <a:pt x="500" y="4799"/>
                    <a:pt x="493" y="4799"/>
                  </a:cubicBezTo>
                  <a:cubicBezTo>
                    <a:pt x="451" y="4799"/>
                    <a:pt x="429" y="4732"/>
                    <a:pt x="429" y="4707"/>
                  </a:cubicBezTo>
                  <a:cubicBezTo>
                    <a:pt x="391" y="4631"/>
                    <a:pt x="340" y="4618"/>
                    <a:pt x="277" y="4618"/>
                  </a:cubicBezTo>
                  <a:cubicBezTo>
                    <a:pt x="245" y="4618"/>
                    <a:pt x="210" y="4621"/>
                    <a:pt x="172" y="4621"/>
                  </a:cubicBezTo>
                  <a:cubicBezTo>
                    <a:pt x="86" y="4650"/>
                    <a:pt x="0" y="4650"/>
                    <a:pt x="0" y="4793"/>
                  </a:cubicBezTo>
                  <a:cubicBezTo>
                    <a:pt x="29" y="4936"/>
                    <a:pt x="0" y="5079"/>
                    <a:pt x="0" y="5222"/>
                  </a:cubicBezTo>
                  <a:lnTo>
                    <a:pt x="0" y="5880"/>
                  </a:lnTo>
                  <a:cubicBezTo>
                    <a:pt x="115" y="5880"/>
                    <a:pt x="86" y="5709"/>
                    <a:pt x="286" y="5623"/>
                  </a:cubicBezTo>
                  <a:lnTo>
                    <a:pt x="286" y="5623"/>
                  </a:lnTo>
                  <a:cubicBezTo>
                    <a:pt x="258" y="5709"/>
                    <a:pt x="229" y="5795"/>
                    <a:pt x="286" y="5880"/>
                  </a:cubicBezTo>
                  <a:cubicBezTo>
                    <a:pt x="315" y="5938"/>
                    <a:pt x="429" y="5995"/>
                    <a:pt x="515" y="5995"/>
                  </a:cubicBezTo>
                  <a:cubicBezTo>
                    <a:pt x="675" y="5995"/>
                    <a:pt x="811" y="5821"/>
                    <a:pt x="851" y="5658"/>
                  </a:cubicBezTo>
                  <a:lnTo>
                    <a:pt x="851" y="5658"/>
                  </a:lnTo>
                  <a:cubicBezTo>
                    <a:pt x="836" y="5750"/>
                    <a:pt x="862" y="5804"/>
                    <a:pt x="887" y="5880"/>
                  </a:cubicBezTo>
                  <a:cubicBezTo>
                    <a:pt x="916" y="5938"/>
                    <a:pt x="916" y="6052"/>
                    <a:pt x="916" y="6138"/>
                  </a:cubicBezTo>
                  <a:cubicBezTo>
                    <a:pt x="973" y="6310"/>
                    <a:pt x="1002" y="6481"/>
                    <a:pt x="1059" y="6653"/>
                  </a:cubicBezTo>
                  <a:cubicBezTo>
                    <a:pt x="1059" y="6739"/>
                    <a:pt x="1116" y="6768"/>
                    <a:pt x="1174" y="6768"/>
                  </a:cubicBezTo>
                  <a:cubicBezTo>
                    <a:pt x="1288" y="6768"/>
                    <a:pt x="1288" y="6710"/>
                    <a:pt x="1288" y="6624"/>
                  </a:cubicBezTo>
                  <a:cubicBezTo>
                    <a:pt x="1288" y="6453"/>
                    <a:pt x="1317" y="6281"/>
                    <a:pt x="1345" y="6081"/>
                  </a:cubicBezTo>
                  <a:lnTo>
                    <a:pt x="1345" y="6081"/>
                  </a:lnTo>
                  <a:cubicBezTo>
                    <a:pt x="1488" y="6167"/>
                    <a:pt x="1288" y="6310"/>
                    <a:pt x="1431" y="6338"/>
                  </a:cubicBezTo>
                  <a:cubicBezTo>
                    <a:pt x="1439" y="6340"/>
                    <a:pt x="1446" y="6341"/>
                    <a:pt x="1454" y="6341"/>
                  </a:cubicBezTo>
                  <a:cubicBezTo>
                    <a:pt x="1560" y="6341"/>
                    <a:pt x="1662" y="6161"/>
                    <a:pt x="1689" y="6081"/>
                  </a:cubicBezTo>
                  <a:cubicBezTo>
                    <a:pt x="1746" y="5938"/>
                    <a:pt x="1717" y="5795"/>
                    <a:pt x="1660" y="5709"/>
                  </a:cubicBezTo>
                  <a:cubicBezTo>
                    <a:pt x="1603" y="5594"/>
                    <a:pt x="1546" y="5508"/>
                    <a:pt x="1660" y="5422"/>
                  </a:cubicBezTo>
                  <a:lnTo>
                    <a:pt x="1660" y="5422"/>
                  </a:lnTo>
                  <a:cubicBezTo>
                    <a:pt x="1660" y="5508"/>
                    <a:pt x="1603" y="5594"/>
                    <a:pt x="1717" y="5623"/>
                  </a:cubicBezTo>
                  <a:cubicBezTo>
                    <a:pt x="1748" y="5630"/>
                    <a:pt x="1775" y="5634"/>
                    <a:pt x="1798" y="5634"/>
                  </a:cubicBezTo>
                  <a:cubicBezTo>
                    <a:pt x="1862" y="5634"/>
                    <a:pt x="1904" y="5607"/>
                    <a:pt x="1946" y="5566"/>
                  </a:cubicBezTo>
                  <a:cubicBezTo>
                    <a:pt x="2004" y="5451"/>
                    <a:pt x="2004" y="5365"/>
                    <a:pt x="2089" y="5308"/>
                  </a:cubicBezTo>
                  <a:cubicBezTo>
                    <a:pt x="2147" y="5222"/>
                    <a:pt x="2261" y="5194"/>
                    <a:pt x="2261" y="5079"/>
                  </a:cubicBezTo>
                  <a:cubicBezTo>
                    <a:pt x="2261" y="5050"/>
                    <a:pt x="2232" y="4993"/>
                    <a:pt x="2232" y="4936"/>
                  </a:cubicBezTo>
                  <a:cubicBezTo>
                    <a:pt x="2232" y="4907"/>
                    <a:pt x="2175" y="4850"/>
                    <a:pt x="2175" y="4793"/>
                  </a:cubicBezTo>
                  <a:cubicBezTo>
                    <a:pt x="2147" y="4707"/>
                    <a:pt x="2147" y="4593"/>
                    <a:pt x="2089" y="4507"/>
                  </a:cubicBezTo>
                  <a:cubicBezTo>
                    <a:pt x="2032" y="4478"/>
                    <a:pt x="1975" y="4421"/>
                    <a:pt x="1975" y="4364"/>
                  </a:cubicBezTo>
                  <a:cubicBezTo>
                    <a:pt x="2004" y="4306"/>
                    <a:pt x="2118" y="4306"/>
                    <a:pt x="2147" y="4278"/>
                  </a:cubicBezTo>
                  <a:lnTo>
                    <a:pt x="2147" y="4278"/>
                  </a:lnTo>
                  <a:cubicBezTo>
                    <a:pt x="2118" y="4306"/>
                    <a:pt x="2089" y="4335"/>
                    <a:pt x="2089" y="4421"/>
                  </a:cubicBezTo>
                  <a:cubicBezTo>
                    <a:pt x="2089" y="4449"/>
                    <a:pt x="2147" y="4478"/>
                    <a:pt x="2175" y="4507"/>
                  </a:cubicBezTo>
                  <a:cubicBezTo>
                    <a:pt x="2261" y="4621"/>
                    <a:pt x="2318" y="4707"/>
                    <a:pt x="2433" y="4736"/>
                  </a:cubicBezTo>
                  <a:cubicBezTo>
                    <a:pt x="2576" y="4793"/>
                    <a:pt x="2690" y="4850"/>
                    <a:pt x="2805" y="4907"/>
                  </a:cubicBezTo>
                  <a:cubicBezTo>
                    <a:pt x="2862" y="4993"/>
                    <a:pt x="2948" y="5079"/>
                    <a:pt x="3034" y="5165"/>
                  </a:cubicBezTo>
                  <a:cubicBezTo>
                    <a:pt x="3201" y="5284"/>
                    <a:pt x="3388" y="5344"/>
                    <a:pt x="3578" y="5344"/>
                  </a:cubicBezTo>
                  <a:cubicBezTo>
                    <a:pt x="3616" y="5344"/>
                    <a:pt x="3654" y="5341"/>
                    <a:pt x="3692" y="5337"/>
                  </a:cubicBezTo>
                  <a:cubicBezTo>
                    <a:pt x="3773" y="5316"/>
                    <a:pt x="3840" y="5296"/>
                    <a:pt x="3912" y="5296"/>
                  </a:cubicBezTo>
                  <a:cubicBezTo>
                    <a:pt x="3942" y="5296"/>
                    <a:pt x="3973" y="5300"/>
                    <a:pt x="4007" y="5308"/>
                  </a:cubicBezTo>
                  <a:cubicBezTo>
                    <a:pt x="4093" y="5337"/>
                    <a:pt x="4121" y="5365"/>
                    <a:pt x="4150" y="5422"/>
                  </a:cubicBezTo>
                  <a:cubicBezTo>
                    <a:pt x="4164" y="5437"/>
                    <a:pt x="4193" y="5437"/>
                    <a:pt x="4222" y="5437"/>
                  </a:cubicBezTo>
                  <a:cubicBezTo>
                    <a:pt x="4250" y="5437"/>
                    <a:pt x="4279" y="5437"/>
                    <a:pt x="4293" y="5451"/>
                  </a:cubicBezTo>
                  <a:cubicBezTo>
                    <a:pt x="4236" y="5566"/>
                    <a:pt x="4179" y="5651"/>
                    <a:pt x="4121" y="5737"/>
                  </a:cubicBezTo>
                  <a:cubicBezTo>
                    <a:pt x="4093" y="5795"/>
                    <a:pt x="3978" y="5880"/>
                    <a:pt x="3892" y="5909"/>
                  </a:cubicBezTo>
                  <a:cubicBezTo>
                    <a:pt x="3835" y="5938"/>
                    <a:pt x="3692" y="6023"/>
                    <a:pt x="3663" y="6081"/>
                  </a:cubicBezTo>
                  <a:cubicBezTo>
                    <a:pt x="3606" y="6167"/>
                    <a:pt x="3663" y="6224"/>
                    <a:pt x="3692" y="6310"/>
                  </a:cubicBezTo>
                  <a:cubicBezTo>
                    <a:pt x="3721" y="6367"/>
                    <a:pt x="3721" y="6453"/>
                    <a:pt x="3807" y="6481"/>
                  </a:cubicBezTo>
                  <a:cubicBezTo>
                    <a:pt x="3864" y="6481"/>
                    <a:pt x="3978" y="6453"/>
                    <a:pt x="4007" y="6453"/>
                  </a:cubicBezTo>
                  <a:cubicBezTo>
                    <a:pt x="4150" y="6424"/>
                    <a:pt x="4293" y="6338"/>
                    <a:pt x="4408" y="6224"/>
                  </a:cubicBezTo>
                  <a:cubicBezTo>
                    <a:pt x="4522" y="6138"/>
                    <a:pt x="4665" y="6023"/>
                    <a:pt x="4665" y="5880"/>
                  </a:cubicBezTo>
                  <a:cubicBezTo>
                    <a:pt x="4608" y="5795"/>
                    <a:pt x="4551" y="5766"/>
                    <a:pt x="4551" y="5709"/>
                  </a:cubicBezTo>
                  <a:cubicBezTo>
                    <a:pt x="4522" y="5623"/>
                    <a:pt x="4579" y="5566"/>
                    <a:pt x="4608" y="5508"/>
                  </a:cubicBezTo>
                  <a:lnTo>
                    <a:pt x="4608" y="5508"/>
                  </a:lnTo>
                  <a:cubicBezTo>
                    <a:pt x="4579" y="5594"/>
                    <a:pt x="4579" y="5651"/>
                    <a:pt x="4665" y="5737"/>
                  </a:cubicBezTo>
                  <a:cubicBezTo>
                    <a:pt x="4694" y="5766"/>
                    <a:pt x="4751" y="5766"/>
                    <a:pt x="4751" y="5880"/>
                  </a:cubicBezTo>
                  <a:cubicBezTo>
                    <a:pt x="4722" y="5995"/>
                    <a:pt x="4694" y="6052"/>
                    <a:pt x="4722" y="6167"/>
                  </a:cubicBezTo>
                  <a:cubicBezTo>
                    <a:pt x="4722" y="6224"/>
                    <a:pt x="4808" y="6310"/>
                    <a:pt x="4808" y="6367"/>
                  </a:cubicBezTo>
                  <a:cubicBezTo>
                    <a:pt x="4808" y="6453"/>
                    <a:pt x="4665" y="6453"/>
                    <a:pt x="4608" y="6481"/>
                  </a:cubicBezTo>
                  <a:cubicBezTo>
                    <a:pt x="4579" y="6510"/>
                    <a:pt x="4551" y="6567"/>
                    <a:pt x="4551" y="6624"/>
                  </a:cubicBezTo>
                  <a:cubicBezTo>
                    <a:pt x="4522" y="6739"/>
                    <a:pt x="4551" y="6882"/>
                    <a:pt x="4551" y="6997"/>
                  </a:cubicBezTo>
                  <a:cubicBezTo>
                    <a:pt x="4722" y="6997"/>
                    <a:pt x="4951" y="6939"/>
                    <a:pt x="5037" y="6796"/>
                  </a:cubicBezTo>
                  <a:cubicBezTo>
                    <a:pt x="5123" y="6739"/>
                    <a:pt x="5123" y="6624"/>
                    <a:pt x="5180" y="6567"/>
                  </a:cubicBezTo>
                  <a:cubicBezTo>
                    <a:pt x="5266" y="6481"/>
                    <a:pt x="5381" y="6453"/>
                    <a:pt x="5438" y="6424"/>
                  </a:cubicBezTo>
                  <a:cubicBezTo>
                    <a:pt x="5524" y="6367"/>
                    <a:pt x="5581" y="6338"/>
                    <a:pt x="5610" y="6281"/>
                  </a:cubicBezTo>
                  <a:cubicBezTo>
                    <a:pt x="5667" y="6167"/>
                    <a:pt x="5610" y="6052"/>
                    <a:pt x="5667" y="5995"/>
                  </a:cubicBezTo>
                  <a:cubicBezTo>
                    <a:pt x="5695" y="5909"/>
                    <a:pt x="5810" y="5880"/>
                    <a:pt x="5867" y="5795"/>
                  </a:cubicBezTo>
                  <a:cubicBezTo>
                    <a:pt x="5982" y="5737"/>
                    <a:pt x="6010" y="5623"/>
                    <a:pt x="6096" y="5508"/>
                  </a:cubicBezTo>
                  <a:cubicBezTo>
                    <a:pt x="6211" y="5337"/>
                    <a:pt x="6354" y="5194"/>
                    <a:pt x="6497" y="5050"/>
                  </a:cubicBezTo>
                  <a:lnTo>
                    <a:pt x="6726" y="4850"/>
                  </a:lnTo>
                  <a:cubicBezTo>
                    <a:pt x="6754" y="4764"/>
                    <a:pt x="6783" y="4621"/>
                    <a:pt x="6783" y="4507"/>
                  </a:cubicBezTo>
                  <a:cubicBezTo>
                    <a:pt x="6840" y="3992"/>
                    <a:pt x="6840" y="3448"/>
                    <a:pt x="6840" y="2904"/>
                  </a:cubicBezTo>
                  <a:cubicBezTo>
                    <a:pt x="6840" y="2360"/>
                    <a:pt x="6869" y="1788"/>
                    <a:pt x="6869" y="1273"/>
                  </a:cubicBezTo>
                  <a:cubicBezTo>
                    <a:pt x="6897" y="987"/>
                    <a:pt x="6897" y="729"/>
                    <a:pt x="6897" y="443"/>
                  </a:cubicBezTo>
                  <a:lnTo>
                    <a:pt x="6897" y="185"/>
                  </a:lnTo>
                  <a:lnTo>
                    <a:pt x="6897" y="128"/>
                  </a:lnTo>
                  <a:cubicBezTo>
                    <a:pt x="6897" y="42"/>
                    <a:pt x="6897" y="42"/>
                    <a:pt x="6869" y="13"/>
                  </a:cubicBezTo>
                  <a:cubicBezTo>
                    <a:pt x="6840" y="4"/>
                    <a:pt x="6802" y="1"/>
                    <a:pt x="6762" y="1"/>
                  </a:cubicBezTo>
                  <a:close/>
                </a:path>
              </a:pathLst>
            </a:custGeom>
            <a:solidFill>
              <a:srgbClr val="E2B1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5427463" y="2738050"/>
              <a:ext cx="107350" cy="183050"/>
            </a:xfrm>
            <a:custGeom>
              <a:avLst/>
              <a:gdLst/>
              <a:ahLst/>
              <a:cxnLst/>
              <a:rect l="l" t="t" r="r" b="b"/>
              <a:pathLst>
                <a:path w="4294" h="7322" extrusionOk="0">
                  <a:moveTo>
                    <a:pt x="2039" y="1"/>
                  </a:moveTo>
                  <a:cubicBezTo>
                    <a:pt x="1941" y="1"/>
                    <a:pt x="1824" y="129"/>
                    <a:pt x="1804" y="228"/>
                  </a:cubicBezTo>
                  <a:cubicBezTo>
                    <a:pt x="1804" y="314"/>
                    <a:pt x="1832" y="286"/>
                    <a:pt x="1918" y="372"/>
                  </a:cubicBezTo>
                  <a:cubicBezTo>
                    <a:pt x="1975" y="400"/>
                    <a:pt x="2004" y="429"/>
                    <a:pt x="2004" y="515"/>
                  </a:cubicBezTo>
                  <a:cubicBezTo>
                    <a:pt x="2004" y="572"/>
                    <a:pt x="2004" y="658"/>
                    <a:pt x="2061" y="715"/>
                  </a:cubicBezTo>
                  <a:cubicBezTo>
                    <a:pt x="2090" y="801"/>
                    <a:pt x="2118" y="858"/>
                    <a:pt x="2118" y="944"/>
                  </a:cubicBezTo>
                  <a:cubicBezTo>
                    <a:pt x="2118" y="1087"/>
                    <a:pt x="1975" y="1030"/>
                    <a:pt x="1918" y="1144"/>
                  </a:cubicBezTo>
                  <a:cubicBezTo>
                    <a:pt x="1861" y="1230"/>
                    <a:pt x="1918" y="1316"/>
                    <a:pt x="1832" y="1402"/>
                  </a:cubicBezTo>
                  <a:cubicBezTo>
                    <a:pt x="1820" y="1414"/>
                    <a:pt x="1794" y="1421"/>
                    <a:pt x="1767" y="1421"/>
                  </a:cubicBezTo>
                  <a:cubicBezTo>
                    <a:pt x="1728" y="1421"/>
                    <a:pt x="1689" y="1407"/>
                    <a:pt x="1689" y="1373"/>
                  </a:cubicBezTo>
                  <a:cubicBezTo>
                    <a:pt x="1689" y="1316"/>
                    <a:pt x="1775" y="1287"/>
                    <a:pt x="1804" y="1259"/>
                  </a:cubicBezTo>
                  <a:cubicBezTo>
                    <a:pt x="1827" y="1188"/>
                    <a:pt x="1812" y="1137"/>
                    <a:pt x="1758" y="1137"/>
                  </a:cubicBezTo>
                  <a:cubicBezTo>
                    <a:pt x="1746" y="1137"/>
                    <a:pt x="1733" y="1139"/>
                    <a:pt x="1718" y="1144"/>
                  </a:cubicBezTo>
                  <a:cubicBezTo>
                    <a:pt x="1689" y="1144"/>
                    <a:pt x="1575" y="1230"/>
                    <a:pt x="1546" y="1287"/>
                  </a:cubicBezTo>
                  <a:cubicBezTo>
                    <a:pt x="1489" y="1430"/>
                    <a:pt x="1689" y="1602"/>
                    <a:pt x="1689" y="1745"/>
                  </a:cubicBezTo>
                  <a:cubicBezTo>
                    <a:pt x="1718" y="1946"/>
                    <a:pt x="1575" y="2031"/>
                    <a:pt x="1432" y="2117"/>
                  </a:cubicBezTo>
                  <a:cubicBezTo>
                    <a:pt x="1489" y="2031"/>
                    <a:pt x="1575" y="1946"/>
                    <a:pt x="1489" y="1860"/>
                  </a:cubicBezTo>
                  <a:cubicBezTo>
                    <a:pt x="1460" y="1845"/>
                    <a:pt x="1432" y="1838"/>
                    <a:pt x="1407" y="1838"/>
                  </a:cubicBezTo>
                  <a:cubicBezTo>
                    <a:pt x="1381" y="1838"/>
                    <a:pt x="1360" y="1845"/>
                    <a:pt x="1346" y="1860"/>
                  </a:cubicBezTo>
                  <a:cubicBezTo>
                    <a:pt x="1346" y="1860"/>
                    <a:pt x="1260" y="1888"/>
                    <a:pt x="1260" y="1946"/>
                  </a:cubicBezTo>
                  <a:cubicBezTo>
                    <a:pt x="1260" y="1960"/>
                    <a:pt x="1281" y="1960"/>
                    <a:pt x="1306" y="1960"/>
                  </a:cubicBezTo>
                  <a:cubicBezTo>
                    <a:pt x="1331" y="1960"/>
                    <a:pt x="1360" y="1960"/>
                    <a:pt x="1374" y="1974"/>
                  </a:cubicBezTo>
                  <a:cubicBezTo>
                    <a:pt x="1432" y="2003"/>
                    <a:pt x="1374" y="2031"/>
                    <a:pt x="1346" y="2089"/>
                  </a:cubicBezTo>
                  <a:cubicBezTo>
                    <a:pt x="1288" y="2146"/>
                    <a:pt x="1346" y="2289"/>
                    <a:pt x="1346" y="2375"/>
                  </a:cubicBezTo>
                  <a:cubicBezTo>
                    <a:pt x="1346" y="2403"/>
                    <a:pt x="1403" y="2461"/>
                    <a:pt x="1346" y="2518"/>
                  </a:cubicBezTo>
                  <a:cubicBezTo>
                    <a:pt x="1260" y="2518"/>
                    <a:pt x="1260" y="2403"/>
                    <a:pt x="1231" y="2375"/>
                  </a:cubicBezTo>
                  <a:cubicBezTo>
                    <a:pt x="1203" y="2260"/>
                    <a:pt x="1145" y="2146"/>
                    <a:pt x="1145" y="2031"/>
                  </a:cubicBezTo>
                  <a:cubicBezTo>
                    <a:pt x="1145" y="1946"/>
                    <a:pt x="1145" y="1802"/>
                    <a:pt x="1117" y="1688"/>
                  </a:cubicBezTo>
                  <a:cubicBezTo>
                    <a:pt x="1117" y="1659"/>
                    <a:pt x="1002" y="1488"/>
                    <a:pt x="1060" y="1430"/>
                  </a:cubicBezTo>
                  <a:cubicBezTo>
                    <a:pt x="1088" y="1430"/>
                    <a:pt x="1145" y="1430"/>
                    <a:pt x="1117" y="1402"/>
                  </a:cubicBezTo>
                  <a:cubicBezTo>
                    <a:pt x="1088" y="1402"/>
                    <a:pt x="974" y="1373"/>
                    <a:pt x="945" y="1373"/>
                  </a:cubicBezTo>
                  <a:cubicBezTo>
                    <a:pt x="831" y="1373"/>
                    <a:pt x="974" y="1545"/>
                    <a:pt x="859" y="1602"/>
                  </a:cubicBezTo>
                  <a:cubicBezTo>
                    <a:pt x="831" y="1602"/>
                    <a:pt x="773" y="1602"/>
                    <a:pt x="716" y="1659"/>
                  </a:cubicBezTo>
                  <a:cubicBezTo>
                    <a:pt x="693" y="1683"/>
                    <a:pt x="670" y="1724"/>
                    <a:pt x="616" y="1724"/>
                  </a:cubicBezTo>
                  <a:cubicBezTo>
                    <a:pt x="604" y="1724"/>
                    <a:pt x="589" y="1722"/>
                    <a:pt x="573" y="1717"/>
                  </a:cubicBezTo>
                  <a:cubicBezTo>
                    <a:pt x="544" y="1717"/>
                    <a:pt x="430" y="1631"/>
                    <a:pt x="430" y="1574"/>
                  </a:cubicBezTo>
                  <a:cubicBezTo>
                    <a:pt x="430" y="1516"/>
                    <a:pt x="544" y="1488"/>
                    <a:pt x="573" y="1430"/>
                  </a:cubicBezTo>
                  <a:cubicBezTo>
                    <a:pt x="613" y="1391"/>
                    <a:pt x="569" y="1337"/>
                    <a:pt x="510" y="1337"/>
                  </a:cubicBezTo>
                  <a:cubicBezTo>
                    <a:pt x="485" y="1337"/>
                    <a:pt x="456" y="1347"/>
                    <a:pt x="430" y="1373"/>
                  </a:cubicBezTo>
                  <a:cubicBezTo>
                    <a:pt x="344" y="1430"/>
                    <a:pt x="287" y="1545"/>
                    <a:pt x="258" y="1659"/>
                  </a:cubicBezTo>
                  <a:cubicBezTo>
                    <a:pt x="258" y="1802"/>
                    <a:pt x="258" y="1860"/>
                    <a:pt x="230" y="1860"/>
                  </a:cubicBezTo>
                  <a:lnTo>
                    <a:pt x="86" y="1860"/>
                  </a:lnTo>
                  <a:cubicBezTo>
                    <a:pt x="58" y="1917"/>
                    <a:pt x="58" y="1917"/>
                    <a:pt x="58" y="1946"/>
                  </a:cubicBezTo>
                  <a:lnTo>
                    <a:pt x="58" y="2203"/>
                  </a:lnTo>
                  <a:lnTo>
                    <a:pt x="58" y="2661"/>
                  </a:lnTo>
                  <a:lnTo>
                    <a:pt x="58" y="2919"/>
                  </a:lnTo>
                  <a:lnTo>
                    <a:pt x="58" y="3005"/>
                  </a:lnTo>
                  <a:cubicBezTo>
                    <a:pt x="58" y="3062"/>
                    <a:pt x="58" y="3062"/>
                    <a:pt x="86" y="3062"/>
                  </a:cubicBezTo>
                  <a:cubicBezTo>
                    <a:pt x="115" y="3062"/>
                    <a:pt x="115" y="3005"/>
                    <a:pt x="144" y="3005"/>
                  </a:cubicBezTo>
                  <a:cubicBezTo>
                    <a:pt x="201" y="3005"/>
                    <a:pt x="230" y="3090"/>
                    <a:pt x="258" y="3119"/>
                  </a:cubicBezTo>
                  <a:cubicBezTo>
                    <a:pt x="287" y="3205"/>
                    <a:pt x="287" y="3233"/>
                    <a:pt x="258" y="3291"/>
                  </a:cubicBezTo>
                  <a:cubicBezTo>
                    <a:pt x="230" y="3348"/>
                    <a:pt x="230" y="3377"/>
                    <a:pt x="201" y="3434"/>
                  </a:cubicBezTo>
                  <a:cubicBezTo>
                    <a:pt x="201" y="3491"/>
                    <a:pt x="144" y="3520"/>
                    <a:pt x="115" y="3548"/>
                  </a:cubicBezTo>
                  <a:cubicBezTo>
                    <a:pt x="86" y="3577"/>
                    <a:pt x="58" y="3577"/>
                    <a:pt x="58" y="3634"/>
                  </a:cubicBezTo>
                  <a:lnTo>
                    <a:pt x="58" y="3720"/>
                  </a:lnTo>
                  <a:cubicBezTo>
                    <a:pt x="86" y="4006"/>
                    <a:pt x="86" y="4350"/>
                    <a:pt x="86" y="4664"/>
                  </a:cubicBezTo>
                  <a:lnTo>
                    <a:pt x="86" y="5523"/>
                  </a:lnTo>
                  <a:cubicBezTo>
                    <a:pt x="86" y="5637"/>
                    <a:pt x="115" y="5781"/>
                    <a:pt x="115" y="5924"/>
                  </a:cubicBezTo>
                  <a:lnTo>
                    <a:pt x="115" y="6267"/>
                  </a:lnTo>
                  <a:cubicBezTo>
                    <a:pt x="115" y="6496"/>
                    <a:pt x="230" y="6696"/>
                    <a:pt x="144" y="6925"/>
                  </a:cubicBezTo>
                  <a:cubicBezTo>
                    <a:pt x="115" y="7011"/>
                    <a:pt x="1" y="7097"/>
                    <a:pt x="58" y="7240"/>
                  </a:cubicBezTo>
                  <a:cubicBezTo>
                    <a:pt x="78" y="7281"/>
                    <a:pt x="98" y="7321"/>
                    <a:pt x="139" y="7321"/>
                  </a:cubicBezTo>
                  <a:cubicBezTo>
                    <a:pt x="156" y="7321"/>
                    <a:pt x="176" y="7314"/>
                    <a:pt x="201" y="7297"/>
                  </a:cubicBezTo>
                  <a:cubicBezTo>
                    <a:pt x="287" y="7269"/>
                    <a:pt x="373" y="7126"/>
                    <a:pt x="430" y="7068"/>
                  </a:cubicBezTo>
                  <a:cubicBezTo>
                    <a:pt x="516" y="6954"/>
                    <a:pt x="630" y="6839"/>
                    <a:pt x="687" y="6696"/>
                  </a:cubicBezTo>
                  <a:cubicBezTo>
                    <a:pt x="716" y="6668"/>
                    <a:pt x="773" y="6639"/>
                    <a:pt x="773" y="6582"/>
                  </a:cubicBezTo>
                  <a:cubicBezTo>
                    <a:pt x="773" y="6525"/>
                    <a:pt x="716" y="6439"/>
                    <a:pt x="716" y="6382"/>
                  </a:cubicBezTo>
                  <a:cubicBezTo>
                    <a:pt x="716" y="6267"/>
                    <a:pt x="716" y="6153"/>
                    <a:pt x="831" y="6095"/>
                  </a:cubicBezTo>
                  <a:lnTo>
                    <a:pt x="1088" y="5838"/>
                  </a:lnTo>
                  <a:lnTo>
                    <a:pt x="1346" y="5580"/>
                  </a:lnTo>
                  <a:cubicBezTo>
                    <a:pt x="1403" y="5523"/>
                    <a:pt x="1489" y="5494"/>
                    <a:pt x="1517" y="5409"/>
                  </a:cubicBezTo>
                  <a:cubicBezTo>
                    <a:pt x="1575" y="5265"/>
                    <a:pt x="1489" y="5122"/>
                    <a:pt x="1403" y="5008"/>
                  </a:cubicBezTo>
                  <a:cubicBezTo>
                    <a:pt x="1288" y="4808"/>
                    <a:pt x="1546" y="4865"/>
                    <a:pt x="1689" y="4836"/>
                  </a:cubicBezTo>
                  <a:cubicBezTo>
                    <a:pt x="1775" y="4808"/>
                    <a:pt x="1947" y="4636"/>
                    <a:pt x="1804" y="4550"/>
                  </a:cubicBezTo>
                  <a:cubicBezTo>
                    <a:pt x="1775" y="4521"/>
                    <a:pt x="1689" y="4521"/>
                    <a:pt x="1661" y="4493"/>
                  </a:cubicBezTo>
                  <a:cubicBezTo>
                    <a:pt x="1632" y="4378"/>
                    <a:pt x="1804" y="4378"/>
                    <a:pt x="1832" y="4378"/>
                  </a:cubicBezTo>
                  <a:cubicBezTo>
                    <a:pt x="1918" y="4378"/>
                    <a:pt x="2004" y="4378"/>
                    <a:pt x="2090" y="4350"/>
                  </a:cubicBezTo>
                  <a:cubicBezTo>
                    <a:pt x="2147" y="4292"/>
                    <a:pt x="2204" y="4264"/>
                    <a:pt x="2233" y="4207"/>
                  </a:cubicBezTo>
                  <a:cubicBezTo>
                    <a:pt x="2347" y="4063"/>
                    <a:pt x="2433" y="3863"/>
                    <a:pt x="2376" y="3691"/>
                  </a:cubicBezTo>
                  <a:cubicBezTo>
                    <a:pt x="2376" y="3663"/>
                    <a:pt x="2347" y="3634"/>
                    <a:pt x="2290" y="3577"/>
                  </a:cubicBezTo>
                  <a:cubicBezTo>
                    <a:pt x="2290" y="3548"/>
                    <a:pt x="2233" y="3520"/>
                    <a:pt x="2233" y="3491"/>
                  </a:cubicBezTo>
                  <a:cubicBezTo>
                    <a:pt x="2233" y="3405"/>
                    <a:pt x="2290" y="3348"/>
                    <a:pt x="2347" y="3291"/>
                  </a:cubicBezTo>
                  <a:cubicBezTo>
                    <a:pt x="2376" y="3405"/>
                    <a:pt x="2376" y="3491"/>
                    <a:pt x="2376" y="3577"/>
                  </a:cubicBezTo>
                  <a:cubicBezTo>
                    <a:pt x="2376" y="3666"/>
                    <a:pt x="2393" y="3738"/>
                    <a:pt x="2456" y="3738"/>
                  </a:cubicBezTo>
                  <a:cubicBezTo>
                    <a:pt x="2473" y="3738"/>
                    <a:pt x="2494" y="3733"/>
                    <a:pt x="2519" y="3720"/>
                  </a:cubicBezTo>
                  <a:cubicBezTo>
                    <a:pt x="2634" y="3720"/>
                    <a:pt x="2691" y="3634"/>
                    <a:pt x="2719" y="3520"/>
                  </a:cubicBezTo>
                  <a:cubicBezTo>
                    <a:pt x="2777" y="3434"/>
                    <a:pt x="2777" y="3377"/>
                    <a:pt x="2777" y="3291"/>
                  </a:cubicBezTo>
                  <a:cubicBezTo>
                    <a:pt x="2805" y="3233"/>
                    <a:pt x="2805" y="3148"/>
                    <a:pt x="2777" y="3090"/>
                  </a:cubicBezTo>
                  <a:cubicBezTo>
                    <a:pt x="2777" y="3062"/>
                    <a:pt x="2719" y="2976"/>
                    <a:pt x="2777" y="2947"/>
                  </a:cubicBezTo>
                  <a:cubicBezTo>
                    <a:pt x="2805" y="2861"/>
                    <a:pt x="2863" y="2861"/>
                    <a:pt x="2920" y="2833"/>
                  </a:cubicBezTo>
                  <a:cubicBezTo>
                    <a:pt x="2948" y="2804"/>
                    <a:pt x="2977" y="2776"/>
                    <a:pt x="3063" y="2718"/>
                  </a:cubicBezTo>
                  <a:cubicBezTo>
                    <a:pt x="3091" y="2718"/>
                    <a:pt x="3149" y="2718"/>
                    <a:pt x="3206" y="2690"/>
                  </a:cubicBezTo>
                  <a:cubicBezTo>
                    <a:pt x="3406" y="2575"/>
                    <a:pt x="3378" y="2403"/>
                    <a:pt x="3263" y="2232"/>
                  </a:cubicBezTo>
                  <a:lnTo>
                    <a:pt x="3263" y="2232"/>
                  </a:lnTo>
                  <a:cubicBezTo>
                    <a:pt x="3352" y="2276"/>
                    <a:pt x="3442" y="2373"/>
                    <a:pt x="3544" y="2373"/>
                  </a:cubicBezTo>
                  <a:cubicBezTo>
                    <a:pt x="3573" y="2373"/>
                    <a:pt x="3604" y="2365"/>
                    <a:pt x="3635" y="2346"/>
                  </a:cubicBezTo>
                  <a:cubicBezTo>
                    <a:pt x="3692" y="2260"/>
                    <a:pt x="3664" y="2146"/>
                    <a:pt x="3635" y="2089"/>
                  </a:cubicBezTo>
                  <a:cubicBezTo>
                    <a:pt x="3578" y="2003"/>
                    <a:pt x="3549" y="1946"/>
                    <a:pt x="3492" y="1860"/>
                  </a:cubicBezTo>
                  <a:cubicBezTo>
                    <a:pt x="3807" y="1860"/>
                    <a:pt x="4007" y="1688"/>
                    <a:pt x="4208" y="1402"/>
                  </a:cubicBezTo>
                  <a:cubicBezTo>
                    <a:pt x="4208" y="1316"/>
                    <a:pt x="4293" y="1230"/>
                    <a:pt x="4265" y="1201"/>
                  </a:cubicBezTo>
                  <a:cubicBezTo>
                    <a:pt x="4257" y="1178"/>
                    <a:pt x="4243" y="1170"/>
                    <a:pt x="4225" y="1170"/>
                  </a:cubicBezTo>
                  <a:cubicBezTo>
                    <a:pt x="4178" y="1170"/>
                    <a:pt x="4106" y="1230"/>
                    <a:pt x="4065" y="1230"/>
                  </a:cubicBezTo>
                  <a:cubicBezTo>
                    <a:pt x="3950" y="1230"/>
                    <a:pt x="3921" y="1087"/>
                    <a:pt x="3864" y="973"/>
                  </a:cubicBezTo>
                  <a:cubicBezTo>
                    <a:pt x="3757" y="1062"/>
                    <a:pt x="3638" y="1107"/>
                    <a:pt x="3509" y="1107"/>
                  </a:cubicBezTo>
                  <a:cubicBezTo>
                    <a:pt x="3431" y="1107"/>
                    <a:pt x="3349" y="1091"/>
                    <a:pt x="3263" y="1058"/>
                  </a:cubicBezTo>
                  <a:cubicBezTo>
                    <a:pt x="3235" y="1058"/>
                    <a:pt x="3206" y="1001"/>
                    <a:pt x="3120" y="1001"/>
                  </a:cubicBezTo>
                  <a:lnTo>
                    <a:pt x="3006" y="1001"/>
                  </a:lnTo>
                  <a:cubicBezTo>
                    <a:pt x="2948" y="1001"/>
                    <a:pt x="2920" y="973"/>
                    <a:pt x="2863" y="915"/>
                  </a:cubicBezTo>
                  <a:cubicBezTo>
                    <a:pt x="2834" y="801"/>
                    <a:pt x="2920" y="715"/>
                    <a:pt x="2805" y="686"/>
                  </a:cubicBezTo>
                  <a:cubicBezTo>
                    <a:pt x="2691" y="686"/>
                    <a:pt x="2634" y="658"/>
                    <a:pt x="2519" y="600"/>
                  </a:cubicBezTo>
                  <a:cubicBezTo>
                    <a:pt x="2347" y="515"/>
                    <a:pt x="2147" y="372"/>
                    <a:pt x="2004" y="228"/>
                  </a:cubicBezTo>
                  <a:cubicBezTo>
                    <a:pt x="2019" y="213"/>
                    <a:pt x="2034" y="208"/>
                    <a:pt x="2048" y="208"/>
                  </a:cubicBezTo>
                  <a:cubicBezTo>
                    <a:pt x="2081" y="208"/>
                    <a:pt x="2111" y="234"/>
                    <a:pt x="2132" y="234"/>
                  </a:cubicBezTo>
                  <a:cubicBezTo>
                    <a:pt x="2138" y="234"/>
                    <a:pt x="2143" y="233"/>
                    <a:pt x="2147" y="228"/>
                  </a:cubicBezTo>
                  <a:cubicBezTo>
                    <a:pt x="2233" y="228"/>
                    <a:pt x="2204" y="114"/>
                    <a:pt x="2147" y="85"/>
                  </a:cubicBezTo>
                  <a:cubicBezTo>
                    <a:pt x="2121" y="25"/>
                    <a:pt x="2082" y="1"/>
                    <a:pt x="2039" y="1"/>
                  </a:cubicBezTo>
                  <a:close/>
                </a:path>
              </a:pathLst>
            </a:custGeom>
            <a:solidFill>
              <a:srgbClr val="E2B1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5499013" y="2518100"/>
              <a:ext cx="110200" cy="150125"/>
            </a:xfrm>
            <a:custGeom>
              <a:avLst/>
              <a:gdLst/>
              <a:ahLst/>
              <a:cxnLst/>
              <a:rect l="l" t="t" r="r" b="b"/>
              <a:pathLst>
                <a:path w="4408" h="6005" extrusionOk="0">
                  <a:moveTo>
                    <a:pt x="3742" y="0"/>
                  </a:moveTo>
                  <a:cubicBezTo>
                    <a:pt x="3670" y="0"/>
                    <a:pt x="3578" y="27"/>
                    <a:pt x="3578" y="69"/>
                  </a:cubicBezTo>
                  <a:cubicBezTo>
                    <a:pt x="3578" y="126"/>
                    <a:pt x="3692" y="154"/>
                    <a:pt x="3692" y="212"/>
                  </a:cubicBezTo>
                  <a:cubicBezTo>
                    <a:pt x="3692" y="298"/>
                    <a:pt x="3578" y="298"/>
                    <a:pt x="3578" y="355"/>
                  </a:cubicBezTo>
                  <a:cubicBezTo>
                    <a:pt x="3578" y="412"/>
                    <a:pt x="3664" y="441"/>
                    <a:pt x="3664" y="469"/>
                  </a:cubicBezTo>
                  <a:cubicBezTo>
                    <a:pt x="3692" y="555"/>
                    <a:pt x="3664" y="584"/>
                    <a:pt x="3664" y="641"/>
                  </a:cubicBezTo>
                  <a:cubicBezTo>
                    <a:pt x="3664" y="689"/>
                    <a:pt x="3683" y="701"/>
                    <a:pt x="3709" y="701"/>
                  </a:cubicBezTo>
                  <a:cubicBezTo>
                    <a:pt x="3740" y="701"/>
                    <a:pt x="3780" y="685"/>
                    <a:pt x="3812" y="685"/>
                  </a:cubicBezTo>
                  <a:cubicBezTo>
                    <a:pt x="3836" y="685"/>
                    <a:pt x="3856" y="694"/>
                    <a:pt x="3864" y="727"/>
                  </a:cubicBezTo>
                  <a:cubicBezTo>
                    <a:pt x="3864" y="755"/>
                    <a:pt x="3864" y="870"/>
                    <a:pt x="3807" y="870"/>
                  </a:cubicBezTo>
                  <a:cubicBezTo>
                    <a:pt x="3750" y="870"/>
                    <a:pt x="3721" y="813"/>
                    <a:pt x="3692" y="813"/>
                  </a:cubicBezTo>
                  <a:cubicBezTo>
                    <a:pt x="3549" y="813"/>
                    <a:pt x="3664" y="1013"/>
                    <a:pt x="3721" y="1042"/>
                  </a:cubicBezTo>
                  <a:cubicBezTo>
                    <a:pt x="3807" y="1042"/>
                    <a:pt x="3835" y="1042"/>
                    <a:pt x="3893" y="1013"/>
                  </a:cubicBezTo>
                  <a:cubicBezTo>
                    <a:pt x="3950" y="1013"/>
                    <a:pt x="4007" y="1013"/>
                    <a:pt x="4007" y="1042"/>
                  </a:cubicBezTo>
                  <a:lnTo>
                    <a:pt x="4007" y="1156"/>
                  </a:lnTo>
                  <a:cubicBezTo>
                    <a:pt x="4036" y="1185"/>
                    <a:pt x="4036" y="1213"/>
                    <a:pt x="4036" y="1271"/>
                  </a:cubicBezTo>
                  <a:cubicBezTo>
                    <a:pt x="4036" y="1328"/>
                    <a:pt x="4007" y="1414"/>
                    <a:pt x="3950" y="1414"/>
                  </a:cubicBezTo>
                  <a:cubicBezTo>
                    <a:pt x="3864" y="1414"/>
                    <a:pt x="3864" y="1328"/>
                    <a:pt x="3835" y="1299"/>
                  </a:cubicBezTo>
                  <a:cubicBezTo>
                    <a:pt x="3835" y="1299"/>
                    <a:pt x="3835" y="1242"/>
                    <a:pt x="3807" y="1242"/>
                  </a:cubicBezTo>
                  <a:cubicBezTo>
                    <a:pt x="3778" y="1228"/>
                    <a:pt x="3757" y="1221"/>
                    <a:pt x="3742" y="1221"/>
                  </a:cubicBezTo>
                  <a:cubicBezTo>
                    <a:pt x="3728" y="1221"/>
                    <a:pt x="3721" y="1228"/>
                    <a:pt x="3721" y="1242"/>
                  </a:cubicBezTo>
                  <a:cubicBezTo>
                    <a:pt x="3692" y="1299"/>
                    <a:pt x="3692" y="1356"/>
                    <a:pt x="3664" y="1385"/>
                  </a:cubicBezTo>
                  <a:cubicBezTo>
                    <a:pt x="3645" y="1404"/>
                    <a:pt x="3626" y="1411"/>
                    <a:pt x="3605" y="1411"/>
                  </a:cubicBezTo>
                  <a:cubicBezTo>
                    <a:pt x="3565" y="1411"/>
                    <a:pt x="3521" y="1385"/>
                    <a:pt x="3463" y="1385"/>
                  </a:cubicBezTo>
                  <a:cubicBezTo>
                    <a:pt x="3521" y="1500"/>
                    <a:pt x="3578" y="1585"/>
                    <a:pt x="3578" y="1671"/>
                  </a:cubicBezTo>
                  <a:cubicBezTo>
                    <a:pt x="3578" y="1786"/>
                    <a:pt x="3435" y="1814"/>
                    <a:pt x="3378" y="1872"/>
                  </a:cubicBezTo>
                  <a:cubicBezTo>
                    <a:pt x="3277" y="1900"/>
                    <a:pt x="3149" y="1936"/>
                    <a:pt x="3031" y="1936"/>
                  </a:cubicBezTo>
                  <a:cubicBezTo>
                    <a:pt x="2913" y="1936"/>
                    <a:pt x="2805" y="1900"/>
                    <a:pt x="2748" y="1786"/>
                  </a:cubicBezTo>
                  <a:cubicBezTo>
                    <a:pt x="2719" y="1729"/>
                    <a:pt x="2805" y="1643"/>
                    <a:pt x="2862" y="1614"/>
                  </a:cubicBezTo>
                  <a:cubicBezTo>
                    <a:pt x="2948" y="1585"/>
                    <a:pt x="3006" y="1528"/>
                    <a:pt x="3006" y="1471"/>
                  </a:cubicBezTo>
                  <a:lnTo>
                    <a:pt x="3006" y="1414"/>
                  </a:lnTo>
                  <a:cubicBezTo>
                    <a:pt x="3006" y="1414"/>
                    <a:pt x="3034" y="1356"/>
                    <a:pt x="3034" y="1328"/>
                  </a:cubicBezTo>
                  <a:cubicBezTo>
                    <a:pt x="3034" y="1287"/>
                    <a:pt x="3006" y="1247"/>
                    <a:pt x="2958" y="1247"/>
                  </a:cubicBezTo>
                  <a:cubicBezTo>
                    <a:pt x="2939" y="1247"/>
                    <a:pt x="2916" y="1254"/>
                    <a:pt x="2891" y="1271"/>
                  </a:cubicBezTo>
                  <a:cubicBezTo>
                    <a:pt x="2748" y="1328"/>
                    <a:pt x="2691" y="1500"/>
                    <a:pt x="2605" y="1643"/>
                  </a:cubicBezTo>
                  <a:cubicBezTo>
                    <a:pt x="2548" y="1786"/>
                    <a:pt x="2405" y="1900"/>
                    <a:pt x="2233" y="1900"/>
                  </a:cubicBezTo>
                  <a:cubicBezTo>
                    <a:pt x="2184" y="1900"/>
                    <a:pt x="2097" y="1882"/>
                    <a:pt x="2022" y="1882"/>
                  </a:cubicBezTo>
                  <a:cubicBezTo>
                    <a:pt x="1965" y="1882"/>
                    <a:pt x="1914" y="1892"/>
                    <a:pt x="1889" y="1929"/>
                  </a:cubicBezTo>
                  <a:cubicBezTo>
                    <a:pt x="1861" y="2015"/>
                    <a:pt x="1947" y="2158"/>
                    <a:pt x="1975" y="2215"/>
                  </a:cubicBezTo>
                  <a:cubicBezTo>
                    <a:pt x="1975" y="2272"/>
                    <a:pt x="2004" y="2301"/>
                    <a:pt x="1975" y="2330"/>
                  </a:cubicBezTo>
                  <a:cubicBezTo>
                    <a:pt x="1961" y="2344"/>
                    <a:pt x="1932" y="2351"/>
                    <a:pt x="1904" y="2351"/>
                  </a:cubicBezTo>
                  <a:cubicBezTo>
                    <a:pt x="1875" y="2351"/>
                    <a:pt x="1846" y="2344"/>
                    <a:pt x="1832" y="2330"/>
                  </a:cubicBezTo>
                  <a:cubicBezTo>
                    <a:pt x="1746" y="2301"/>
                    <a:pt x="1689" y="2215"/>
                    <a:pt x="1660" y="2158"/>
                  </a:cubicBezTo>
                  <a:cubicBezTo>
                    <a:pt x="1603" y="2015"/>
                    <a:pt x="1718" y="1843"/>
                    <a:pt x="1517" y="1757"/>
                  </a:cubicBezTo>
                  <a:lnTo>
                    <a:pt x="1517" y="1757"/>
                  </a:lnTo>
                  <a:cubicBezTo>
                    <a:pt x="1546" y="2043"/>
                    <a:pt x="1431" y="2330"/>
                    <a:pt x="1260" y="2558"/>
                  </a:cubicBezTo>
                  <a:cubicBezTo>
                    <a:pt x="1231" y="2473"/>
                    <a:pt x="1288" y="2415"/>
                    <a:pt x="1174" y="2358"/>
                  </a:cubicBezTo>
                  <a:cubicBezTo>
                    <a:pt x="1166" y="2356"/>
                    <a:pt x="1159" y="2354"/>
                    <a:pt x="1151" y="2354"/>
                  </a:cubicBezTo>
                  <a:cubicBezTo>
                    <a:pt x="1074" y="2354"/>
                    <a:pt x="1002" y="2480"/>
                    <a:pt x="1002" y="2558"/>
                  </a:cubicBezTo>
                  <a:cubicBezTo>
                    <a:pt x="1002" y="2616"/>
                    <a:pt x="1117" y="2644"/>
                    <a:pt x="1174" y="2702"/>
                  </a:cubicBezTo>
                  <a:cubicBezTo>
                    <a:pt x="1231" y="2730"/>
                    <a:pt x="1296" y="2737"/>
                    <a:pt x="1364" y="2737"/>
                  </a:cubicBezTo>
                  <a:cubicBezTo>
                    <a:pt x="1431" y="2737"/>
                    <a:pt x="1503" y="2730"/>
                    <a:pt x="1575" y="2730"/>
                  </a:cubicBezTo>
                  <a:cubicBezTo>
                    <a:pt x="1517" y="2845"/>
                    <a:pt x="1317" y="2988"/>
                    <a:pt x="1317" y="3074"/>
                  </a:cubicBezTo>
                  <a:cubicBezTo>
                    <a:pt x="1317" y="3112"/>
                    <a:pt x="1333" y="3125"/>
                    <a:pt x="1357" y="3125"/>
                  </a:cubicBezTo>
                  <a:cubicBezTo>
                    <a:pt x="1406" y="3125"/>
                    <a:pt x="1489" y="3074"/>
                    <a:pt x="1546" y="3074"/>
                  </a:cubicBezTo>
                  <a:cubicBezTo>
                    <a:pt x="1718" y="3074"/>
                    <a:pt x="1718" y="3303"/>
                    <a:pt x="1861" y="3331"/>
                  </a:cubicBezTo>
                  <a:cubicBezTo>
                    <a:pt x="1817" y="3357"/>
                    <a:pt x="1784" y="3368"/>
                    <a:pt x="1756" y="3368"/>
                  </a:cubicBezTo>
                  <a:cubicBezTo>
                    <a:pt x="1692" y="3368"/>
                    <a:pt x="1654" y="3314"/>
                    <a:pt x="1575" y="3274"/>
                  </a:cubicBezTo>
                  <a:cubicBezTo>
                    <a:pt x="1543" y="3243"/>
                    <a:pt x="1503" y="3220"/>
                    <a:pt x="1464" y="3220"/>
                  </a:cubicBezTo>
                  <a:cubicBezTo>
                    <a:pt x="1432" y="3220"/>
                    <a:pt x="1400" y="3235"/>
                    <a:pt x="1374" y="3274"/>
                  </a:cubicBezTo>
                  <a:cubicBezTo>
                    <a:pt x="1260" y="3417"/>
                    <a:pt x="1317" y="3732"/>
                    <a:pt x="1117" y="3760"/>
                  </a:cubicBezTo>
                  <a:cubicBezTo>
                    <a:pt x="1145" y="3560"/>
                    <a:pt x="888" y="3589"/>
                    <a:pt x="830" y="3446"/>
                  </a:cubicBezTo>
                  <a:cubicBezTo>
                    <a:pt x="745" y="3274"/>
                    <a:pt x="1088" y="3188"/>
                    <a:pt x="1145" y="3074"/>
                  </a:cubicBezTo>
                  <a:cubicBezTo>
                    <a:pt x="1231" y="3016"/>
                    <a:pt x="1145" y="2931"/>
                    <a:pt x="1088" y="2873"/>
                  </a:cubicBezTo>
                  <a:cubicBezTo>
                    <a:pt x="1041" y="2826"/>
                    <a:pt x="1002" y="2805"/>
                    <a:pt x="958" y="2805"/>
                  </a:cubicBezTo>
                  <a:cubicBezTo>
                    <a:pt x="922" y="2805"/>
                    <a:pt x="882" y="2819"/>
                    <a:pt x="830" y="2845"/>
                  </a:cubicBezTo>
                  <a:cubicBezTo>
                    <a:pt x="681" y="2901"/>
                    <a:pt x="555" y="2957"/>
                    <a:pt x="430" y="2957"/>
                  </a:cubicBezTo>
                  <a:cubicBezTo>
                    <a:pt x="364" y="2957"/>
                    <a:pt x="299" y="2941"/>
                    <a:pt x="229" y="2902"/>
                  </a:cubicBezTo>
                  <a:lnTo>
                    <a:pt x="229" y="2902"/>
                  </a:lnTo>
                  <a:cubicBezTo>
                    <a:pt x="258" y="2988"/>
                    <a:pt x="287" y="3074"/>
                    <a:pt x="373" y="3131"/>
                  </a:cubicBezTo>
                  <a:cubicBezTo>
                    <a:pt x="430" y="3159"/>
                    <a:pt x="573" y="3159"/>
                    <a:pt x="687" y="3159"/>
                  </a:cubicBezTo>
                  <a:cubicBezTo>
                    <a:pt x="573" y="3303"/>
                    <a:pt x="430" y="3446"/>
                    <a:pt x="401" y="3617"/>
                  </a:cubicBezTo>
                  <a:cubicBezTo>
                    <a:pt x="373" y="3732"/>
                    <a:pt x="487" y="3846"/>
                    <a:pt x="430" y="3989"/>
                  </a:cubicBezTo>
                  <a:cubicBezTo>
                    <a:pt x="373" y="4075"/>
                    <a:pt x="258" y="4075"/>
                    <a:pt x="144" y="4133"/>
                  </a:cubicBezTo>
                  <a:cubicBezTo>
                    <a:pt x="86" y="4133"/>
                    <a:pt x="1" y="4161"/>
                    <a:pt x="1" y="4218"/>
                  </a:cubicBezTo>
                  <a:cubicBezTo>
                    <a:pt x="1" y="4276"/>
                    <a:pt x="58" y="4304"/>
                    <a:pt x="86" y="4333"/>
                  </a:cubicBezTo>
                  <a:cubicBezTo>
                    <a:pt x="201" y="4505"/>
                    <a:pt x="258" y="4762"/>
                    <a:pt x="487" y="4848"/>
                  </a:cubicBezTo>
                  <a:cubicBezTo>
                    <a:pt x="516" y="4862"/>
                    <a:pt x="566" y="4869"/>
                    <a:pt x="623" y="4869"/>
                  </a:cubicBezTo>
                  <a:cubicBezTo>
                    <a:pt x="680" y="4869"/>
                    <a:pt x="745" y="4862"/>
                    <a:pt x="802" y="4848"/>
                  </a:cubicBezTo>
                  <a:cubicBezTo>
                    <a:pt x="830" y="4791"/>
                    <a:pt x="859" y="4791"/>
                    <a:pt x="859" y="4762"/>
                  </a:cubicBezTo>
                  <a:cubicBezTo>
                    <a:pt x="916" y="4734"/>
                    <a:pt x="916" y="4705"/>
                    <a:pt x="916" y="4705"/>
                  </a:cubicBezTo>
                  <a:cubicBezTo>
                    <a:pt x="926" y="4686"/>
                    <a:pt x="932" y="4679"/>
                    <a:pt x="936" y="4679"/>
                  </a:cubicBezTo>
                  <a:cubicBezTo>
                    <a:pt x="945" y="4679"/>
                    <a:pt x="945" y="4705"/>
                    <a:pt x="945" y="4705"/>
                  </a:cubicBezTo>
                  <a:cubicBezTo>
                    <a:pt x="945" y="4734"/>
                    <a:pt x="859" y="4762"/>
                    <a:pt x="859" y="4791"/>
                  </a:cubicBezTo>
                  <a:cubicBezTo>
                    <a:pt x="830" y="4877"/>
                    <a:pt x="802" y="4991"/>
                    <a:pt x="802" y="5077"/>
                  </a:cubicBezTo>
                  <a:cubicBezTo>
                    <a:pt x="830" y="5163"/>
                    <a:pt x="888" y="5220"/>
                    <a:pt x="974" y="5306"/>
                  </a:cubicBezTo>
                  <a:cubicBezTo>
                    <a:pt x="916" y="5363"/>
                    <a:pt x="830" y="5506"/>
                    <a:pt x="773" y="5621"/>
                  </a:cubicBezTo>
                  <a:cubicBezTo>
                    <a:pt x="716" y="5735"/>
                    <a:pt x="773" y="5764"/>
                    <a:pt x="859" y="5792"/>
                  </a:cubicBezTo>
                  <a:cubicBezTo>
                    <a:pt x="1002" y="5850"/>
                    <a:pt x="1088" y="5936"/>
                    <a:pt x="1231" y="5993"/>
                  </a:cubicBezTo>
                  <a:cubicBezTo>
                    <a:pt x="1251" y="6001"/>
                    <a:pt x="1269" y="6004"/>
                    <a:pt x="1285" y="6004"/>
                  </a:cubicBezTo>
                  <a:cubicBezTo>
                    <a:pt x="1388" y="6004"/>
                    <a:pt x="1424" y="5863"/>
                    <a:pt x="1374" y="5764"/>
                  </a:cubicBezTo>
                  <a:cubicBezTo>
                    <a:pt x="1346" y="5707"/>
                    <a:pt x="1260" y="5621"/>
                    <a:pt x="1346" y="5564"/>
                  </a:cubicBezTo>
                  <a:cubicBezTo>
                    <a:pt x="1403" y="5506"/>
                    <a:pt x="1546" y="5506"/>
                    <a:pt x="1632" y="5506"/>
                  </a:cubicBezTo>
                  <a:cubicBezTo>
                    <a:pt x="1689" y="5506"/>
                    <a:pt x="1804" y="5506"/>
                    <a:pt x="1861" y="5592"/>
                  </a:cubicBezTo>
                  <a:cubicBezTo>
                    <a:pt x="1918" y="5621"/>
                    <a:pt x="1918" y="5678"/>
                    <a:pt x="1947" y="5735"/>
                  </a:cubicBezTo>
                  <a:cubicBezTo>
                    <a:pt x="1975" y="5764"/>
                    <a:pt x="2061" y="5764"/>
                    <a:pt x="2118" y="5764"/>
                  </a:cubicBezTo>
                  <a:cubicBezTo>
                    <a:pt x="2261" y="5707"/>
                    <a:pt x="2147" y="5506"/>
                    <a:pt x="2261" y="5363"/>
                  </a:cubicBezTo>
                  <a:cubicBezTo>
                    <a:pt x="2261" y="5306"/>
                    <a:pt x="2261" y="5191"/>
                    <a:pt x="2319" y="5134"/>
                  </a:cubicBezTo>
                  <a:cubicBezTo>
                    <a:pt x="2405" y="5020"/>
                    <a:pt x="2519" y="4991"/>
                    <a:pt x="2605" y="4934"/>
                  </a:cubicBezTo>
                  <a:cubicBezTo>
                    <a:pt x="2748" y="4877"/>
                    <a:pt x="2805" y="4734"/>
                    <a:pt x="2891" y="4619"/>
                  </a:cubicBezTo>
                  <a:cubicBezTo>
                    <a:pt x="2977" y="4505"/>
                    <a:pt x="3120" y="4447"/>
                    <a:pt x="3234" y="4362"/>
                  </a:cubicBezTo>
                  <a:cubicBezTo>
                    <a:pt x="3292" y="4333"/>
                    <a:pt x="3463" y="4304"/>
                    <a:pt x="3463" y="4161"/>
                  </a:cubicBezTo>
                  <a:cubicBezTo>
                    <a:pt x="3463" y="4075"/>
                    <a:pt x="3378" y="3932"/>
                    <a:pt x="3292" y="3875"/>
                  </a:cubicBezTo>
                  <a:cubicBezTo>
                    <a:pt x="3234" y="3760"/>
                    <a:pt x="3149" y="3646"/>
                    <a:pt x="3006" y="3646"/>
                  </a:cubicBezTo>
                  <a:cubicBezTo>
                    <a:pt x="3091" y="3646"/>
                    <a:pt x="3120" y="3646"/>
                    <a:pt x="3177" y="3703"/>
                  </a:cubicBezTo>
                  <a:cubicBezTo>
                    <a:pt x="3263" y="3760"/>
                    <a:pt x="3320" y="3875"/>
                    <a:pt x="3406" y="3932"/>
                  </a:cubicBezTo>
                  <a:cubicBezTo>
                    <a:pt x="3435" y="3989"/>
                    <a:pt x="3521" y="4047"/>
                    <a:pt x="3578" y="4047"/>
                  </a:cubicBezTo>
                  <a:cubicBezTo>
                    <a:pt x="3607" y="4047"/>
                    <a:pt x="3664" y="3932"/>
                    <a:pt x="3692" y="3904"/>
                  </a:cubicBezTo>
                  <a:cubicBezTo>
                    <a:pt x="3750" y="3789"/>
                    <a:pt x="3807" y="3732"/>
                    <a:pt x="3893" y="3732"/>
                  </a:cubicBezTo>
                  <a:cubicBezTo>
                    <a:pt x="3950" y="3732"/>
                    <a:pt x="4093" y="3732"/>
                    <a:pt x="4122" y="3760"/>
                  </a:cubicBezTo>
                  <a:cubicBezTo>
                    <a:pt x="4179" y="3846"/>
                    <a:pt x="4150" y="3932"/>
                    <a:pt x="4150" y="4018"/>
                  </a:cubicBezTo>
                  <a:cubicBezTo>
                    <a:pt x="4179" y="4133"/>
                    <a:pt x="4236" y="4276"/>
                    <a:pt x="4293" y="4362"/>
                  </a:cubicBezTo>
                  <a:cubicBezTo>
                    <a:pt x="4322" y="3904"/>
                    <a:pt x="4322" y="3446"/>
                    <a:pt x="4322" y="2988"/>
                  </a:cubicBezTo>
                  <a:lnTo>
                    <a:pt x="4322" y="2272"/>
                  </a:lnTo>
                  <a:lnTo>
                    <a:pt x="4322" y="2072"/>
                  </a:lnTo>
                  <a:cubicBezTo>
                    <a:pt x="4322" y="2043"/>
                    <a:pt x="4322" y="2043"/>
                    <a:pt x="4293" y="2015"/>
                  </a:cubicBezTo>
                  <a:cubicBezTo>
                    <a:pt x="4265" y="1986"/>
                    <a:pt x="4265" y="1929"/>
                    <a:pt x="4293" y="1872"/>
                  </a:cubicBezTo>
                  <a:cubicBezTo>
                    <a:pt x="4408" y="1729"/>
                    <a:pt x="4379" y="1557"/>
                    <a:pt x="4322" y="1356"/>
                  </a:cubicBezTo>
                  <a:cubicBezTo>
                    <a:pt x="4322" y="1299"/>
                    <a:pt x="4293" y="1185"/>
                    <a:pt x="4293" y="1128"/>
                  </a:cubicBezTo>
                  <a:cubicBezTo>
                    <a:pt x="4265" y="1042"/>
                    <a:pt x="4236" y="984"/>
                    <a:pt x="4236" y="899"/>
                  </a:cubicBezTo>
                  <a:cubicBezTo>
                    <a:pt x="4236" y="841"/>
                    <a:pt x="4293" y="755"/>
                    <a:pt x="4293" y="698"/>
                  </a:cubicBezTo>
                  <a:cubicBezTo>
                    <a:pt x="4293" y="612"/>
                    <a:pt x="4265" y="555"/>
                    <a:pt x="4236" y="498"/>
                  </a:cubicBezTo>
                  <a:cubicBezTo>
                    <a:pt x="4179" y="469"/>
                    <a:pt x="4122" y="412"/>
                    <a:pt x="4093" y="412"/>
                  </a:cubicBezTo>
                  <a:cubicBezTo>
                    <a:pt x="4036" y="412"/>
                    <a:pt x="4007" y="469"/>
                    <a:pt x="3979" y="498"/>
                  </a:cubicBezTo>
                  <a:cubicBezTo>
                    <a:pt x="3913" y="542"/>
                    <a:pt x="3881" y="603"/>
                    <a:pt x="3843" y="603"/>
                  </a:cubicBezTo>
                  <a:cubicBezTo>
                    <a:pt x="3832" y="603"/>
                    <a:pt x="3820" y="597"/>
                    <a:pt x="3807" y="584"/>
                  </a:cubicBezTo>
                  <a:cubicBezTo>
                    <a:pt x="3721" y="498"/>
                    <a:pt x="3721" y="469"/>
                    <a:pt x="3750" y="412"/>
                  </a:cubicBezTo>
                  <a:cubicBezTo>
                    <a:pt x="3807" y="298"/>
                    <a:pt x="3807" y="298"/>
                    <a:pt x="3807" y="183"/>
                  </a:cubicBezTo>
                  <a:cubicBezTo>
                    <a:pt x="3807" y="126"/>
                    <a:pt x="3835" y="40"/>
                    <a:pt x="3807" y="11"/>
                  </a:cubicBezTo>
                  <a:cubicBezTo>
                    <a:pt x="3792" y="4"/>
                    <a:pt x="3768" y="0"/>
                    <a:pt x="3742" y="0"/>
                  </a:cubicBezTo>
                  <a:close/>
                </a:path>
              </a:pathLst>
            </a:custGeom>
            <a:solidFill>
              <a:srgbClr val="E2B1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5433913" y="2753775"/>
              <a:ext cx="167450" cy="228150"/>
            </a:xfrm>
            <a:custGeom>
              <a:avLst/>
              <a:gdLst/>
              <a:ahLst/>
              <a:cxnLst/>
              <a:rect l="l" t="t" r="r" b="b"/>
              <a:pathLst>
                <a:path w="6698" h="9126" extrusionOk="0">
                  <a:moveTo>
                    <a:pt x="6611" y="0"/>
                  </a:moveTo>
                  <a:cubicBezTo>
                    <a:pt x="6583" y="0"/>
                    <a:pt x="6554" y="29"/>
                    <a:pt x="6497" y="29"/>
                  </a:cubicBezTo>
                  <a:lnTo>
                    <a:pt x="6354" y="172"/>
                  </a:lnTo>
                  <a:cubicBezTo>
                    <a:pt x="6125" y="344"/>
                    <a:pt x="5982" y="601"/>
                    <a:pt x="5781" y="859"/>
                  </a:cubicBezTo>
                  <a:cubicBezTo>
                    <a:pt x="5724" y="945"/>
                    <a:pt x="5610" y="1059"/>
                    <a:pt x="5495" y="1145"/>
                  </a:cubicBezTo>
                  <a:cubicBezTo>
                    <a:pt x="5466" y="1173"/>
                    <a:pt x="5409" y="1202"/>
                    <a:pt x="5409" y="1231"/>
                  </a:cubicBezTo>
                  <a:cubicBezTo>
                    <a:pt x="5352" y="1317"/>
                    <a:pt x="5438" y="1345"/>
                    <a:pt x="5438" y="1431"/>
                  </a:cubicBezTo>
                  <a:cubicBezTo>
                    <a:pt x="5438" y="1517"/>
                    <a:pt x="5266" y="1574"/>
                    <a:pt x="5180" y="1603"/>
                  </a:cubicBezTo>
                  <a:cubicBezTo>
                    <a:pt x="5066" y="1660"/>
                    <a:pt x="4980" y="1717"/>
                    <a:pt x="4894" y="1774"/>
                  </a:cubicBezTo>
                  <a:cubicBezTo>
                    <a:pt x="4865" y="1803"/>
                    <a:pt x="4837" y="1860"/>
                    <a:pt x="4837" y="1918"/>
                  </a:cubicBezTo>
                  <a:cubicBezTo>
                    <a:pt x="4837" y="2003"/>
                    <a:pt x="4837" y="2032"/>
                    <a:pt x="4751" y="2061"/>
                  </a:cubicBezTo>
                  <a:cubicBezTo>
                    <a:pt x="4722" y="2075"/>
                    <a:pt x="4687" y="2075"/>
                    <a:pt x="4651" y="2075"/>
                  </a:cubicBezTo>
                  <a:cubicBezTo>
                    <a:pt x="4615" y="2075"/>
                    <a:pt x="4579" y="2075"/>
                    <a:pt x="4551" y="2089"/>
                  </a:cubicBezTo>
                  <a:cubicBezTo>
                    <a:pt x="4465" y="2089"/>
                    <a:pt x="4436" y="2118"/>
                    <a:pt x="4350" y="2175"/>
                  </a:cubicBezTo>
                  <a:cubicBezTo>
                    <a:pt x="4179" y="2232"/>
                    <a:pt x="4236" y="2461"/>
                    <a:pt x="4093" y="2604"/>
                  </a:cubicBezTo>
                  <a:cubicBezTo>
                    <a:pt x="3892" y="2776"/>
                    <a:pt x="3749" y="2919"/>
                    <a:pt x="3606" y="3148"/>
                  </a:cubicBezTo>
                  <a:cubicBezTo>
                    <a:pt x="3492" y="3349"/>
                    <a:pt x="3377" y="3578"/>
                    <a:pt x="3206" y="3749"/>
                  </a:cubicBezTo>
                  <a:cubicBezTo>
                    <a:pt x="3120" y="3921"/>
                    <a:pt x="2919" y="4093"/>
                    <a:pt x="2776" y="4293"/>
                  </a:cubicBezTo>
                  <a:cubicBezTo>
                    <a:pt x="2719" y="4350"/>
                    <a:pt x="2690" y="4465"/>
                    <a:pt x="2605" y="4522"/>
                  </a:cubicBezTo>
                  <a:cubicBezTo>
                    <a:pt x="2576" y="4608"/>
                    <a:pt x="2547" y="4722"/>
                    <a:pt x="2490" y="4780"/>
                  </a:cubicBezTo>
                  <a:cubicBezTo>
                    <a:pt x="2461" y="4808"/>
                    <a:pt x="2404" y="4865"/>
                    <a:pt x="2347" y="4894"/>
                  </a:cubicBezTo>
                  <a:cubicBezTo>
                    <a:pt x="2318" y="4951"/>
                    <a:pt x="2290" y="5008"/>
                    <a:pt x="2261" y="5037"/>
                  </a:cubicBezTo>
                  <a:cubicBezTo>
                    <a:pt x="2175" y="5152"/>
                    <a:pt x="2118" y="5209"/>
                    <a:pt x="2032" y="5295"/>
                  </a:cubicBezTo>
                  <a:cubicBezTo>
                    <a:pt x="1717" y="5609"/>
                    <a:pt x="1431" y="5953"/>
                    <a:pt x="1145" y="6325"/>
                  </a:cubicBezTo>
                  <a:cubicBezTo>
                    <a:pt x="887" y="6668"/>
                    <a:pt x="630" y="7012"/>
                    <a:pt x="344" y="7327"/>
                  </a:cubicBezTo>
                  <a:cubicBezTo>
                    <a:pt x="286" y="7384"/>
                    <a:pt x="172" y="7470"/>
                    <a:pt x="115" y="7527"/>
                  </a:cubicBezTo>
                  <a:cubicBezTo>
                    <a:pt x="57" y="7613"/>
                    <a:pt x="29" y="7613"/>
                    <a:pt x="29" y="7670"/>
                  </a:cubicBezTo>
                  <a:lnTo>
                    <a:pt x="29" y="7813"/>
                  </a:lnTo>
                  <a:cubicBezTo>
                    <a:pt x="29" y="7956"/>
                    <a:pt x="0" y="8071"/>
                    <a:pt x="0" y="8214"/>
                  </a:cubicBezTo>
                  <a:lnTo>
                    <a:pt x="0" y="8586"/>
                  </a:lnTo>
                  <a:cubicBezTo>
                    <a:pt x="0" y="8672"/>
                    <a:pt x="0" y="8786"/>
                    <a:pt x="29" y="8901"/>
                  </a:cubicBezTo>
                  <a:cubicBezTo>
                    <a:pt x="29" y="8958"/>
                    <a:pt x="115" y="9044"/>
                    <a:pt x="143" y="9072"/>
                  </a:cubicBezTo>
                  <a:cubicBezTo>
                    <a:pt x="163" y="9092"/>
                    <a:pt x="210" y="9126"/>
                    <a:pt x="256" y="9126"/>
                  </a:cubicBezTo>
                  <a:cubicBezTo>
                    <a:pt x="277" y="9126"/>
                    <a:pt x="297" y="9119"/>
                    <a:pt x="315" y="9101"/>
                  </a:cubicBezTo>
                  <a:cubicBezTo>
                    <a:pt x="401" y="9044"/>
                    <a:pt x="429" y="8929"/>
                    <a:pt x="458" y="8872"/>
                  </a:cubicBezTo>
                  <a:cubicBezTo>
                    <a:pt x="573" y="8643"/>
                    <a:pt x="716" y="8471"/>
                    <a:pt x="830" y="8300"/>
                  </a:cubicBezTo>
                  <a:cubicBezTo>
                    <a:pt x="887" y="8214"/>
                    <a:pt x="973" y="8099"/>
                    <a:pt x="1002" y="8013"/>
                  </a:cubicBezTo>
                  <a:cubicBezTo>
                    <a:pt x="1030" y="7899"/>
                    <a:pt x="1002" y="7813"/>
                    <a:pt x="1002" y="7727"/>
                  </a:cubicBezTo>
                  <a:cubicBezTo>
                    <a:pt x="1002" y="7584"/>
                    <a:pt x="1145" y="7470"/>
                    <a:pt x="1259" y="7355"/>
                  </a:cubicBezTo>
                  <a:cubicBezTo>
                    <a:pt x="1431" y="7212"/>
                    <a:pt x="1574" y="7098"/>
                    <a:pt x="1775" y="7069"/>
                  </a:cubicBezTo>
                  <a:cubicBezTo>
                    <a:pt x="1975" y="7012"/>
                    <a:pt x="2147" y="6955"/>
                    <a:pt x="2147" y="6754"/>
                  </a:cubicBezTo>
                  <a:cubicBezTo>
                    <a:pt x="2147" y="6670"/>
                    <a:pt x="2107" y="6645"/>
                    <a:pt x="2062" y="6645"/>
                  </a:cubicBezTo>
                  <a:cubicBezTo>
                    <a:pt x="2031" y="6645"/>
                    <a:pt x="1998" y="6657"/>
                    <a:pt x="1975" y="6668"/>
                  </a:cubicBezTo>
                  <a:cubicBezTo>
                    <a:pt x="1911" y="6733"/>
                    <a:pt x="1862" y="6765"/>
                    <a:pt x="1794" y="6765"/>
                  </a:cubicBezTo>
                  <a:cubicBezTo>
                    <a:pt x="1771" y="6765"/>
                    <a:pt x="1746" y="6761"/>
                    <a:pt x="1717" y="6754"/>
                  </a:cubicBezTo>
                  <a:cubicBezTo>
                    <a:pt x="1775" y="6583"/>
                    <a:pt x="1975" y="6439"/>
                    <a:pt x="2061" y="6239"/>
                  </a:cubicBezTo>
                  <a:cubicBezTo>
                    <a:pt x="2118" y="6182"/>
                    <a:pt x="2147" y="6067"/>
                    <a:pt x="2261" y="6067"/>
                  </a:cubicBezTo>
                  <a:cubicBezTo>
                    <a:pt x="2347" y="6067"/>
                    <a:pt x="2404" y="6153"/>
                    <a:pt x="2433" y="6210"/>
                  </a:cubicBezTo>
                  <a:cubicBezTo>
                    <a:pt x="2486" y="6310"/>
                    <a:pt x="2556" y="6342"/>
                    <a:pt x="2634" y="6342"/>
                  </a:cubicBezTo>
                  <a:cubicBezTo>
                    <a:pt x="2773" y="6342"/>
                    <a:pt x="2937" y="6239"/>
                    <a:pt x="3075" y="6239"/>
                  </a:cubicBezTo>
                  <a:cubicBezTo>
                    <a:pt x="3147" y="6239"/>
                    <a:pt x="3212" y="6267"/>
                    <a:pt x="3263" y="6354"/>
                  </a:cubicBezTo>
                  <a:cubicBezTo>
                    <a:pt x="3320" y="6525"/>
                    <a:pt x="3206" y="6726"/>
                    <a:pt x="3148" y="6869"/>
                  </a:cubicBezTo>
                  <a:cubicBezTo>
                    <a:pt x="3062" y="6926"/>
                    <a:pt x="3120" y="7040"/>
                    <a:pt x="3206" y="7040"/>
                  </a:cubicBezTo>
                  <a:cubicBezTo>
                    <a:pt x="3263" y="7040"/>
                    <a:pt x="3320" y="7012"/>
                    <a:pt x="3377" y="6955"/>
                  </a:cubicBezTo>
                  <a:cubicBezTo>
                    <a:pt x="3434" y="6897"/>
                    <a:pt x="3434" y="6811"/>
                    <a:pt x="3463" y="6754"/>
                  </a:cubicBezTo>
                  <a:cubicBezTo>
                    <a:pt x="3520" y="6640"/>
                    <a:pt x="3549" y="6583"/>
                    <a:pt x="3606" y="6497"/>
                  </a:cubicBezTo>
                  <a:lnTo>
                    <a:pt x="3807" y="6325"/>
                  </a:lnTo>
                  <a:cubicBezTo>
                    <a:pt x="3864" y="6239"/>
                    <a:pt x="3864" y="6210"/>
                    <a:pt x="3864" y="6153"/>
                  </a:cubicBezTo>
                  <a:cubicBezTo>
                    <a:pt x="3864" y="5810"/>
                    <a:pt x="4150" y="5495"/>
                    <a:pt x="4322" y="5237"/>
                  </a:cubicBezTo>
                  <a:cubicBezTo>
                    <a:pt x="4436" y="5066"/>
                    <a:pt x="4551" y="4894"/>
                    <a:pt x="4608" y="4722"/>
                  </a:cubicBezTo>
                  <a:cubicBezTo>
                    <a:pt x="4694" y="4522"/>
                    <a:pt x="4722" y="4350"/>
                    <a:pt x="4608" y="4207"/>
                  </a:cubicBezTo>
                  <a:cubicBezTo>
                    <a:pt x="4551" y="4093"/>
                    <a:pt x="4608" y="3806"/>
                    <a:pt x="4694" y="3721"/>
                  </a:cubicBezTo>
                  <a:cubicBezTo>
                    <a:pt x="4751" y="3578"/>
                    <a:pt x="4894" y="3463"/>
                    <a:pt x="4923" y="3291"/>
                  </a:cubicBezTo>
                  <a:lnTo>
                    <a:pt x="4923" y="3005"/>
                  </a:lnTo>
                  <a:cubicBezTo>
                    <a:pt x="4923" y="2891"/>
                    <a:pt x="4980" y="2805"/>
                    <a:pt x="5009" y="2748"/>
                  </a:cubicBezTo>
                  <a:cubicBezTo>
                    <a:pt x="5066" y="2576"/>
                    <a:pt x="5209" y="2433"/>
                    <a:pt x="5323" y="2290"/>
                  </a:cubicBezTo>
                  <a:cubicBezTo>
                    <a:pt x="5466" y="2147"/>
                    <a:pt x="5495" y="1946"/>
                    <a:pt x="5610" y="1803"/>
                  </a:cubicBezTo>
                  <a:cubicBezTo>
                    <a:pt x="5695" y="1660"/>
                    <a:pt x="5838" y="1517"/>
                    <a:pt x="5953" y="1374"/>
                  </a:cubicBezTo>
                  <a:cubicBezTo>
                    <a:pt x="6153" y="1145"/>
                    <a:pt x="6439" y="887"/>
                    <a:pt x="6583" y="572"/>
                  </a:cubicBezTo>
                  <a:lnTo>
                    <a:pt x="6611" y="515"/>
                  </a:lnTo>
                  <a:cubicBezTo>
                    <a:pt x="6668" y="487"/>
                    <a:pt x="6668" y="458"/>
                    <a:pt x="6668" y="429"/>
                  </a:cubicBezTo>
                  <a:cubicBezTo>
                    <a:pt x="6697" y="344"/>
                    <a:pt x="6697" y="229"/>
                    <a:pt x="6668" y="143"/>
                  </a:cubicBezTo>
                  <a:cubicBezTo>
                    <a:pt x="6668" y="86"/>
                    <a:pt x="6668" y="0"/>
                    <a:pt x="6611" y="0"/>
                  </a:cubicBezTo>
                  <a:close/>
                </a:path>
              </a:pathLst>
            </a:custGeom>
            <a:solidFill>
              <a:srgbClr val="E2B1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5435338" y="2633475"/>
              <a:ext cx="123800" cy="137475"/>
            </a:xfrm>
            <a:custGeom>
              <a:avLst/>
              <a:gdLst/>
              <a:ahLst/>
              <a:cxnLst/>
              <a:rect l="l" t="t" r="r" b="b"/>
              <a:pathLst>
                <a:path w="4952" h="5499" extrusionOk="0">
                  <a:moveTo>
                    <a:pt x="229" y="3438"/>
                  </a:moveTo>
                  <a:cubicBezTo>
                    <a:pt x="254" y="3487"/>
                    <a:pt x="278" y="3598"/>
                    <a:pt x="338" y="3665"/>
                  </a:cubicBezTo>
                  <a:lnTo>
                    <a:pt x="338" y="3665"/>
                  </a:lnTo>
                  <a:cubicBezTo>
                    <a:pt x="331" y="3680"/>
                    <a:pt x="317" y="3696"/>
                    <a:pt x="287" y="3696"/>
                  </a:cubicBezTo>
                  <a:cubicBezTo>
                    <a:pt x="282" y="3697"/>
                    <a:pt x="278" y="3698"/>
                    <a:pt x="274" y="3698"/>
                  </a:cubicBezTo>
                  <a:cubicBezTo>
                    <a:pt x="201" y="3698"/>
                    <a:pt x="202" y="3466"/>
                    <a:pt x="229" y="3438"/>
                  </a:cubicBezTo>
                  <a:close/>
                  <a:moveTo>
                    <a:pt x="487" y="3696"/>
                  </a:moveTo>
                  <a:cubicBezTo>
                    <a:pt x="516" y="3696"/>
                    <a:pt x="544" y="3696"/>
                    <a:pt x="573" y="3725"/>
                  </a:cubicBezTo>
                  <a:cubicBezTo>
                    <a:pt x="614" y="3765"/>
                    <a:pt x="596" y="3821"/>
                    <a:pt x="604" y="3860"/>
                  </a:cubicBezTo>
                  <a:lnTo>
                    <a:pt x="604" y="3860"/>
                  </a:lnTo>
                  <a:cubicBezTo>
                    <a:pt x="572" y="3838"/>
                    <a:pt x="568" y="3777"/>
                    <a:pt x="544" y="3753"/>
                  </a:cubicBezTo>
                  <a:cubicBezTo>
                    <a:pt x="521" y="3730"/>
                    <a:pt x="497" y="3706"/>
                    <a:pt x="457" y="3698"/>
                  </a:cubicBezTo>
                  <a:lnTo>
                    <a:pt x="457" y="3698"/>
                  </a:lnTo>
                  <a:cubicBezTo>
                    <a:pt x="466" y="3697"/>
                    <a:pt x="476" y="3696"/>
                    <a:pt x="487" y="3696"/>
                  </a:cubicBezTo>
                  <a:close/>
                  <a:moveTo>
                    <a:pt x="3514" y="0"/>
                  </a:moveTo>
                  <a:cubicBezTo>
                    <a:pt x="3507" y="0"/>
                    <a:pt x="3500" y="2"/>
                    <a:pt x="3492" y="4"/>
                  </a:cubicBezTo>
                  <a:cubicBezTo>
                    <a:pt x="3414" y="30"/>
                    <a:pt x="3383" y="151"/>
                    <a:pt x="3292" y="151"/>
                  </a:cubicBezTo>
                  <a:cubicBezTo>
                    <a:pt x="3283" y="151"/>
                    <a:pt x="3273" y="150"/>
                    <a:pt x="3263" y="147"/>
                  </a:cubicBezTo>
                  <a:lnTo>
                    <a:pt x="3263" y="147"/>
                  </a:lnTo>
                  <a:cubicBezTo>
                    <a:pt x="3234" y="233"/>
                    <a:pt x="3177" y="262"/>
                    <a:pt x="3292" y="462"/>
                  </a:cubicBezTo>
                  <a:cubicBezTo>
                    <a:pt x="3292" y="491"/>
                    <a:pt x="3349" y="576"/>
                    <a:pt x="3292" y="605"/>
                  </a:cubicBezTo>
                  <a:cubicBezTo>
                    <a:pt x="3234" y="691"/>
                    <a:pt x="3120" y="691"/>
                    <a:pt x="3063" y="691"/>
                  </a:cubicBezTo>
                  <a:cubicBezTo>
                    <a:pt x="2948" y="691"/>
                    <a:pt x="2862" y="834"/>
                    <a:pt x="2805" y="920"/>
                  </a:cubicBezTo>
                  <a:cubicBezTo>
                    <a:pt x="2719" y="1034"/>
                    <a:pt x="2691" y="1177"/>
                    <a:pt x="2719" y="1321"/>
                  </a:cubicBezTo>
                  <a:cubicBezTo>
                    <a:pt x="2691" y="1206"/>
                    <a:pt x="2633" y="1206"/>
                    <a:pt x="2548" y="1206"/>
                  </a:cubicBezTo>
                  <a:cubicBezTo>
                    <a:pt x="2490" y="1206"/>
                    <a:pt x="2433" y="1177"/>
                    <a:pt x="2404" y="1120"/>
                  </a:cubicBezTo>
                  <a:cubicBezTo>
                    <a:pt x="2404" y="1034"/>
                    <a:pt x="2404" y="977"/>
                    <a:pt x="2347" y="920"/>
                  </a:cubicBezTo>
                  <a:cubicBezTo>
                    <a:pt x="2335" y="916"/>
                    <a:pt x="2324" y="914"/>
                    <a:pt x="2314" y="914"/>
                  </a:cubicBezTo>
                  <a:cubicBezTo>
                    <a:pt x="2246" y="914"/>
                    <a:pt x="2196" y="985"/>
                    <a:pt x="2147" y="1034"/>
                  </a:cubicBezTo>
                  <a:cubicBezTo>
                    <a:pt x="2121" y="1138"/>
                    <a:pt x="2119" y="1357"/>
                    <a:pt x="2013" y="1357"/>
                  </a:cubicBezTo>
                  <a:cubicBezTo>
                    <a:pt x="2002" y="1357"/>
                    <a:pt x="1989" y="1355"/>
                    <a:pt x="1975" y="1349"/>
                  </a:cubicBezTo>
                  <a:cubicBezTo>
                    <a:pt x="1887" y="1327"/>
                    <a:pt x="1815" y="1236"/>
                    <a:pt x="1734" y="1236"/>
                  </a:cubicBezTo>
                  <a:cubicBezTo>
                    <a:pt x="1711" y="1236"/>
                    <a:pt x="1686" y="1244"/>
                    <a:pt x="1660" y="1263"/>
                  </a:cubicBezTo>
                  <a:lnTo>
                    <a:pt x="1546" y="1177"/>
                  </a:lnTo>
                  <a:cubicBezTo>
                    <a:pt x="1522" y="1166"/>
                    <a:pt x="1498" y="1159"/>
                    <a:pt x="1477" y="1159"/>
                  </a:cubicBezTo>
                  <a:cubicBezTo>
                    <a:pt x="1446" y="1159"/>
                    <a:pt x="1420" y="1173"/>
                    <a:pt x="1403" y="1206"/>
                  </a:cubicBezTo>
                  <a:cubicBezTo>
                    <a:pt x="1374" y="1292"/>
                    <a:pt x="1374" y="1321"/>
                    <a:pt x="1403" y="1406"/>
                  </a:cubicBezTo>
                  <a:cubicBezTo>
                    <a:pt x="1431" y="1435"/>
                    <a:pt x="1431" y="1464"/>
                    <a:pt x="1431" y="1492"/>
                  </a:cubicBezTo>
                  <a:cubicBezTo>
                    <a:pt x="1431" y="1531"/>
                    <a:pt x="1426" y="1546"/>
                    <a:pt x="1417" y="1546"/>
                  </a:cubicBezTo>
                  <a:cubicBezTo>
                    <a:pt x="1406" y="1546"/>
                    <a:pt x="1390" y="1524"/>
                    <a:pt x="1374" y="1492"/>
                  </a:cubicBezTo>
                  <a:cubicBezTo>
                    <a:pt x="1323" y="1472"/>
                    <a:pt x="1276" y="1462"/>
                    <a:pt x="1232" y="1462"/>
                  </a:cubicBezTo>
                  <a:cubicBezTo>
                    <a:pt x="1150" y="1462"/>
                    <a:pt x="1076" y="1494"/>
                    <a:pt x="1002" y="1550"/>
                  </a:cubicBezTo>
                  <a:cubicBezTo>
                    <a:pt x="916" y="1607"/>
                    <a:pt x="859" y="1693"/>
                    <a:pt x="916" y="1836"/>
                  </a:cubicBezTo>
                  <a:cubicBezTo>
                    <a:pt x="945" y="1864"/>
                    <a:pt x="1059" y="2007"/>
                    <a:pt x="973" y="2065"/>
                  </a:cubicBezTo>
                  <a:cubicBezTo>
                    <a:pt x="945" y="2065"/>
                    <a:pt x="859" y="2122"/>
                    <a:pt x="830" y="2122"/>
                  </a:cubicBezTo>
                  <a:cubicBezTo>
                    <a:pt x="773" y="2122"/>
                    <a:pt x="716" y="2151"/>
                    <a:pt x="687" y="2151"/>
                  </a:cubicBezTo>
                  <a:cubicBezTo>
                    <a:pt x="659" y="2151"/>
                    <a:pt x="573" y="2151"/>
                    <a:pt x="544" y="2122"/>
                  </a:cubicBezTo>
                  <a:cubicBezTo>
                    <a:pt x="516" y="2065"/>
                    <a:pt x="487" y="2007"/>
                    <a:pt x="430" y="1979"/>
                  </a:cubicBezTo>
                  <a:lnTo>
                    <a:pt x="287" y="1979"/>
                  </a:lnTo>
                  <a:cubicBezTo>
                    <a:pt x="264" y="1986"/>
                    <a:pt x="243" y="1990"/>
                    <a:pt x="223" y="1990"/>
                  </a:cubicBezTo>
                  <a:cubicBezTo>
                    <a:pt x="170" y="1990"/>
                    <a:pt x="128" y="1963"/>
                    <a:pt x="86" y="1922"/>
                  </a:cubicBezTo>
                  <a:lnTo>
                    <a:pt x="86" y="1922"/>
                  </a:lnTo>
                  <a:cubicBezTo>
                    <a:pt x="86" y="2007"/>
                    <a:pt x="86" y="2036"/>
                    <a:pt x="115" y="2122"/>
                  </a:cubicBezTo>
                  <a:cubicBezTo>
                    <a:pt x="115" y="2151"/>
                    <a:pt x="144" y="2179"/>
                    <a:pt x="201" y="2208"/>
                  </a:cubicBezTo>
                  <a:cubicBezTo>
                    <a:pt x="201" y="2265"/>
                    <a:pt x="229" y="2294"/>
                    <a:pt x="229" y="2322"/>
                  </a:cubicBezTo>
                  <a:cubicBezTo>
                    <a:pt x="229" y="2408"/>
                    <a:pt x="144" y="2437"/>
                    <a:pt x="144" y="2465"/>
                  </a:cubicBezTo>
                  <a:cubicBezTo>
                    <a:pt x="115" y="2580"/>
                    <a:pt x="201" y="2637"/>
                    <a:pt x="201" y="2752"/>
                  </a:cubicBezTo>
                  <a:cubicBezTo>
                    <a:pt x="201" y="2837"/>
                    <a:pt x="115" y="2866"/>
                    <a:pt x="115" y="2923"/>
                  </a:cubicBezTo>
                  <a:cubicBezTo>
                    <a:pt x="86" y="2895"/>
                    <a:pt x="115" y="2866"/>
                    <a:pt x="86" y="2866"/>
                  </a:cubicBezTo>
                  <a:cubicBezTo>
                    <a:pt x="0" y="3639"/>
                    <a:pt x="58" y="4469"/>
                    <a:pt x="58" y="5270"/>
                  </a:cubicBezTo>
                  <a:cubicBezTo>
                    <a:pt x="144" y="5156"/>
                    <a:pt x="58" y="4984"/>
                    <a:pt x="115" y="4869"/>
                  </a:cubicBezTo>
                  <a:cubicBezTo>
                    <a:pt x="131" y="4822"/>
                    <a:pt x="207" y="4801"/>
                    <a:pt x="282" y="4801"/>
                  </a:cubicBezTo>
                  <a:cubicBezTo>
                    <a:pt x="344" y="4801"/>
                    <a:pt x="404" y="4815"/>
                    <a:pt x="430" y="4841"/>
                  </a:cubicBezTo>
                  <a:cubicBezTo>
                    <a:pt x="516" y="4898"/>
                    <a:pt x="487" y="4984"/>
                    <a:pt x="430" y="5012"/>
                  </a:cubicBezTo>
                  <a:cubicBezTo>
                    <a:pt x="430" y="5041"/>
                    <a:pt x="401" y="5070"/>
                    <a:pt x="401" y="5127"/>
                  </a:cubicBezTo>
                  <a:cubicBezTo>
                    <a:pt x="401" y="5135"/>
                    <a:pt x="403" y="5138"/>
                    <a:pt x="407" y="5138"/>
                  </a:cubicBezTo>
                  <a:cubicBezTo>
                    <a:pt x="418" y="5138"/>
                    <a:pt x="445" y="5112"/>
                    <a:pt x="487" y="5070"/>
                  </a:cubicBezTo>
                  <a:cubicBezTo>
                    <a:pt x="516" y="5041"/>
                    <a:pt x="544" y="4927"/>
                    <a:pt x="630" y="4927"/>
                  </a:cubicBezTo>
                  <a:cubicBezTo>
                    <a:pt x="659" y="4927"/>
                    <a:pt x="687" y="5012"/>
                    <a:pt x="687" y="5041"/>
                  </a:cubicBezTo>
                  <a:cubicBezTo>
                    <a:pt x="687" y="5070"/>
                    <a:pt x="659" y="5070"/>
                    <a:pt x="630" y="5127"/>
                  </a:cubicBezTo>
                  <a:cubicBezTo>
                    <a:pt x="573" y="5156"/>
                    <a:pt x="516" y="5184"/>
                    <a:pt x="516" y="5213"/>
                  </a:cubicBezTo>
                  <a:cubicBezTo>
                    <a:pt x="516" y="5270"/>
                    <a:pt x="573" y="5299"/>
                    <a:pt x="630" y="5299"/>
                  </a:cubicBezTo>
                  <a:cubicBezTo>
                    <a:pt x="659" y="5299"/>
                    <a:pt x="687" y="5270"/>
                    <a:pt x="716" y="5213"/>
                  </a:cubicBezTo>
                  <a:cubicBezTo>
                    <a:pt x="728" y="5209"/>
                    <a:pt x="737" y="5207"/>
                    <a:pt x="745" y="5207"/>
                  </a:cubicBezTo>
                  <a:cubicBezTo>
                    <a:pt x="794" y="5207"/>
                    <a:pt x="773" y="5278"/>
                    <a:pt x="773" y="5327"/>
                  </a:cubicBezTo>
                  <a:cubicBezTo>
                    <a:pt x="773" y="5351"/>
                    <a:pt x="773" y="5455"/>
                    <a:pt x="807" y="5455"/>
                  </a:cubicBezTo>
                  <a:cubicBezTo>
                    <a:pt x="813" y="5455"/>
                    <a:pt x="821" y="5451"/>
                    <a:pt x="830" y="5442"/>
                  </a:cubicBezTo>
                  <a:cubicBezTo>
                    <a:pt x="859" y="5413"/>
                    <a:pt x="859" y="5356"/>
                    <a:pt x="859" y="5327"/>
                  </a:cubicBezTo>
                  <a:cubicBezTo>
                    <a:pt x="883" y="5303"/>
                    <a:pt x="902" y="5294"/>
                    <a:pt x="918" y="5294"/>
                  </a:cubicBezTo>
                  <a:cubicBezTo>
                    <a:pt x="940" y="5294"/>
                    <a:pt x="957" y="5311"/>
                    <a:pt x="973" y="5327"/>
                  </a:cubicBezTo>
                  <a:cubicBezTo>
                    <a:pt x="1002" y="5356"/>
                    <a:pt x="1088" y="5442"/>
                    <a:pt x="1117" y="5499"/>
                  </a:cubicBezTo>
                  <a:cubicBezTo>
                    <a:pt x="1145" y="5356"/>
                    <a:pt x="1260" y="5270"/>
                    <a:pt x="1260" y="5127"/>
                  </a:cubicBezTo>
                  <a:lnTo>
                    <a:pt x="1260" y="5127"/>
                  </a:lnTo>
                  <a:cubicBezTo>
                    <a:pt x="1239" y="5169"/>
                    <a:pt x="1172" y="5195"/>
                    <a:pt x="1092" y="5195"/>
                  </a:cubicBezTo>
                  <a:cubicBezTo>
                    <a:pt x="1063" y="5195"/>
                    <a:pt x="1033" y="5192"/>
                    <a:pt x="1002" y="5184"/>
                  </a:cubicBezTo>
                  <a:cubicBezTo>
                    <a:pt x="916" y="5156"/>
                    <a:pt x="973" y="5156"/>
                    <a:pt x="1002" y="5070"/>
                  </a:cubicBezTo>
                  <a:cubicBezTo>
                    <a:pt x="1059" y="4984"/>
                    <a:pt x="830" y="4927"/>
                    <a:pt x="859" y="4841"/>
                  </a:cubicBezTo>
                  <a:cubicBezTo>
                    <a:pt x="716" y="4783"/>
                    <a:pt x="859" y="4726"/>
                    <a:pt x="916" y="4640"/>
                  </a:cubicBezTo>
                  <a:cubicBezTo>
                    <a:pt x="931" y="4701"/>
                    <a:pt x="970" y="4737"/>
                    <a:pt x="1004" y="4737"/>
                  </a:cubicBezTo>
                  <a:cubicBezTo>
                    <a:pt x="1034" y="4737"/>
                    <a:pt x="1059" y="4708"/>
                    <a:pt x="1059" y="4640"/>
                  </a:cubicBezTo>
                  <a:cubicBezTo>
                    <a:pt x="1088" y="4583"/>
                    <a:pt x="1088" y="4469"/>
                    <a:pt x="1002" y="4411"/>
                  </a:cubicBezTo>
                  <a:cubicBezTo>
                    <a:pt x="973" y="4354"/>
                    <a:pt x="916" y="4354"/>
                    <a:pt x="859" y="4354"/>
                  </a:cubicBezTo>
                  <a:cubicBezTo>
                    <a:pt x="802" y="4326"/>
                    <a:pt x="716" y="4326"/>
                    <a:pt x="687" y="4297"/>
                  </a:cubicBezTo>
                  <a:cubicBezTo>
                    <a:pt x="630" y="4211"/>
                    <a:pt x="516" y="4154"/>
                    <a:pt x="401" y="4154"/>
                  </a:cubicBezTo>
                  <a:cubicBezTo>
                    <a:pt x="487" y="4125"/>
                    <a:pt x="544" y="4125"/>
                    <a:pt x="630" y="4125"/>
                  </a:cubicBezTo>
                  <a:cubicBezTo>
                    <a:pt x="716" y="4125"/>
                    <a:pt x="830" y="4182"/>
                    <a:pt x="916" y="4182"/>
                  </a:cubicBezTo>
                  <a:cubicBezTo>
                    <a:pt x="1002" y="4182"/>
                    <a:pt x="1088" y="4039"/>
                    <a:pt x="1088" y="3982"/>
                  </a:cubicBezTo>
                  <a:cubicBezTo>
                    <a:pt x="1088" y="3925"/>
                    <a:pt x="1002" y="3868"/>
                    <a:pt x="973" y="3868"/>
                  </a:cubicBezTo>
                  <a:cubicBezTo>
                    <a:pt x="945" y="3868"/>
                    <a:pt x="916" y="3896"/>
                    <a:pt x="859" y="3896"/>
                  </a:cubicBezTo>
                  <a:cubicBezTo>
                    <a:pt x="830" y="3896"/>
                    <a:pt x="830" y="3868"/>
                    <a:pt x="802" y="3868"/>
                  </a:cubicBezTo>
                  <a:cubicBezTo>
                    <a:pt x="792" y="3858"/>
                    <a:pt x="786" y="3855"/>
                    <a:pt x="780" y="3855"/>
                  </a:cubicBezTo>
                  <a:cubicBezTo>
                    <a:pt x="777" y="3855"/>
                    <a:pt x="775" y="3855"/>
                    <a:pt x="773" y="3856"/>
                  </a:cubicBezTo>
                  <a:lnTo>
                    <a:pt x="773" y="3856"/>
                  </a:lnTo>
                  <a:cubicBezTo>
                    <a:pt x="773" y="3850"/>
                    <a:pt x="773" y="3845"/>
                    <a:pt x="773" y="3839"/>
                  </a:cubicBezTo>
                  <a:cubicBezTo>
                    <a:pt x="802" y="3753"/>
                    <a:pt x="859" y="3782"/>
                    <a:pt x="916" y="3725"/>
                  </a:cubicBezTo>
                  <a:cubicBezTo>
                    <a:pt x="945" y="3639"/>
                    <a:pt x="802" y="3610"/>
                    <a:pt x="773" y="3581"/>
                  </a:cubicBezTo>
                  <a:cubicBezTo>
                    <a:pt x="802" y="3496"/>
                    <a:pt x="945" y="3553"/>
                    <a:pt x="945" y="3438"/>
                  </a:cubicBezTo>
                  <a:cubicBezTo>
                    <a:pt x="945" y="3391"/>
                    <a:pt x="932" y="3375"/>
                    <a:pt x="913" y="3375"/>
                  </a:cubicBezTo>
                  <a:cubicBezTo>
                    <a:pt x="875" y="3375"/>
                    <a:pt x="811" y="3438"/>
                    <a:pt x="773" y="3438"/>
                  </a:cubicBezTo>
                  <a:lnTo>
                    <a:pt x="687" y="3438"/>
                  </a:lnTo>
                  <a:cubicBezTo>
                    <a:pt x="659" y="3410"/>
                    <a:pt x="687" y="3410"/>
                    <a:pt x="687" y="3353"/>
                  </a:cubicBezTo>
                  <a:cubicBezTo>
                    <a:pt x="716" y="3324"/>
                    <a:pt x="773" y="3295"/>
                    <a:pt x="830" y="3267"/>
                  </a:cubicBezTo>
                  <a:cubicBezTo>
                    <a:pt x="870" y="3243"/>
                    <a:pt x="905" y="3232"/>
                    <a:pt x="935" y="3232"/>
                  </a:cubicBezTo>
                  <a:cubicBezTo>
                    <a:pt x="1014" y="3232"/>
                    <a:pt x="1059" y="3306"/>
                    <a:pt x="1059" y="3410"/>
                  </a:cubicBezTo>
                  <a:lnTo>
                    <a:pt x="1059" y="3553"/>
                  </a:lnTo>
                  <a:cubicBezTo>
                    <a:pt x="1002" y="3581"/>
                    <a:pt x="973" y="3610"/>
                    <a:pt x="973" y="3696"/>
                  </a:cubicBezTo>
                  <a:cubicBezTo>
                    <a:pt x="973" y="3719"/>
                    <a:pt x="992" y="3761"/>
                    <a:pt x="1030" y="3761"/>
                  </a:cubicBezTo>
                  <a:cubicBezTo>
                    <a:pt x="1039" y="3761"/>
                    <a:pt x="1048" y="3759"/>
                    <a:pt x="1059" y="3753"/>
                  </a:cubicBezTo>
                  <a:cubicBezTo>
                    <a:pt x="1088" y="3753"/>
                    <a:pt x="1088" y="3696"/>
                    <a:pt x="1145" y="3696"/>
                  </a:cubicBezTo>
                  <a:cubicBezTo>
                    <a:pt x="1231" y="3725"/>
                    <a:pt x="1260" y="3753"/>
                    <a:pt x="1288" y="3753"/>
                  </a:cubicBezTo>
                  <a:cubicBezTo>
                    <a:pt x="1346" y="3782"/>
                    <a:pt x="1403" y="3782"/>
                    <a:pt x="1431" y="3782"/>
                  </a:cubicBezTo>
                  <a:cubicBezTo>
                    <a:pt x="1517" y="3753"/>
                    <a:pt x="1489" y="3696"/>
                    <a:pt x="1431" y="3639"/>
                  </a:cubicBezTo>
                  <a:cubicBezTo>
                    <a:pt x="1403" y="3610"/>
                    <a:pt x="1374" y="3610"/>
                    <a:pt x="1374" y="3553"/>
                  </a:cubicBezTo>
                  <a:cubicBezTo>
                    <a:pt x="1374" y="3496"/>
                    <a:pt x="1431" y="3410"/>
                    <a:pt x="1346" y="3410"/>
                  </a:cubicBezTo>
                  <a:cubicBezTo>
                    <a:pt x="1260" y="3410"/>
                    <a:pt x="1231" y="3467"/>
                    <a:pt x="1145" y="3467"/>
                  </a:cubicBezTo>
                  <a:cubicBezTo>
                    <a:pt x="1231" y="3209"/>
                    <a:pt x="1403" y="3181"/>
                    <a:pt x="1660" y="3152"/>
                  </a:cubicBezTo>
                  <a:lnTo>
                    <a:pt x="1660" y="3152"/>
                  </a:lnTo>
                  <a:cubicBezTo>
                    <a:pt x="1660" y="3181"/>
                    <a:pt x="1574" y="3267"/>
                    <a:pt x="1632" y="3324"/>
                  </a:cubicBezTo>
                  <a:cubicBezTo>
                    <a:pt x="1660" y="3353"/>
                    <a:pt x="1689" y="3353"/>
                    <a:pt x="1718" y="3410"/>
                  </a:cubicBezTo>
                  <a:cubicBezTo>
                    <a:pt x="1832" y="3467"/>
                    <a:pt x="1918" y="3639"/>
                    <a:pt x="2061" y="3639"/>
                  </a:cubicBezTo>
                  <a:cubicBezTo>
                    <a:pt x="2147" y="3639"/>
                    <a:pt x="2147" y="3581"/>
                    <a:pt x="2204" y="3496"/>
                  </a:cubicBezTo>
                  <a:cubicBezTo>
                    <a:pt x="2204" y="3438"/>
                    <a:pt x="2261" y="3353"/>
                    <a:pt x="2347" y="3353"/>
                  </a:cubicBezTo>
                  <a:cubicBezTo>
                    <a:pt x="2404" y="3353"/>
                    <a:pt x="2490" y="3438"/>
                    <a:pt x="2548" y="3467"/>
                  </a:cubicBezTo>
                  <a:cubicBezTo>
                    <a:pt x="2633" y="3553"/>
                    <a:pt x="2719" y="3610"/>
                    <a:pt x="2805" y="3696"/>
                  </a:cubicBezTo>
                  <a:cubicBezTo>
                    <a:pt x="2843" y="3629"/>
                    <a:pt x="2885" y="3607"/>
                    <a:pt x="2928" y="3607"/>
                  </a:cubicBezTo>
                  <a:cubicBezTo>
                    <a:pt x="3015" y="3607"/>
                    <a:pt x="3110" y="3696"/>
                    <a:pt x="3206" y="3696"/>
                  </a:cubicBezTo>
                  <a:cubicBezTo>
                    <a:pt x="3149" y="3610"/>
                    <a:pt x="3091" y="3553"/>
                    <a:pt x="3005" y="3496"/>
                  </a:cubicBezTo>
                  <a:cubicBezTo>
                    <a:pt x="2920" y="3467"/>
                    <a:pt x="2834" y="3467"/>
                    <a:pt x="2776" y="3438"/>
                  </a:cubicBezTo>
                  <a:cubicBezTo>
                    <a:pt x="2633" y="3353"/>
                    <a:pt x="2519" y="3209"/>
                    <a:pt x="2376" y="3124"/>
                  </a:cubicBezTo>
                  <a:cubicBezTo>
                    <a:pt x="2343" y="3098"/>
                    <a:pt x="2314" y="3088"/>
                    <a:pt x="2286" y="3088"/>
                  </a:cubicBezTo>
                  <a:cubicBezTo>
                    <a:pt x="2199" y="3088"/>
                    <a:pt x="2128" y="3184"/>
                    <a:pt x="2032" y="3184"/>
                  </a:cubicBezTo>
                  <a:cubicBezTo>
                    <a:pt x="2023" y="3184"/>
                    <a:pt x="2013" y="3183"/>
                    <a:pt x="2004" y="3181"/>
                  </a:cubicBezTo>
                  <a:cubicBezTo>
                    <a:pt x="1918" y="3152"/>
                    <a:pt x="1861" y="3009"/>
                    <a:pt x="1803" y="2923"/>
                  </a:cubicBezTo>
                  <a:cubicBezTo>
                    <a:pt x="1775" y="2866"/>
                    <a:pt x="1718" y="2837"/>
                    <a:pt x="1718" y="2752"/>
                  </a:cubicBezTo>
                  <a:cubicBezTo>
                    <a:pt x="1718" y="2694"/>
                    <a:pt x="1775" y="2637"/>
                    <a:pt x="1775" y="2580"/>
                  </a:cubicBezTo>
                  <a:cubicBezTo>
                    <a:pt x="1775" y="2557"/>
                    <a:pt x="1775" y="2478"/>
                    <a:pt x="1805" y="2478"/>
                  </a:cubicBezTo>
                  <a:cubicBezTo>
                    <a:pt x="1812" y="2478"/>
                    <a:pt x="1821" y="2483"/>
                    <a:pt x="1832" y="2494"/>
                  </a:cubicBezTo>
                  <a:cubicBezTo>
                    <a:pt x="1861" y="2551"/>
                    <a:pt x="1861" y="2608"/>
                    <a:pt x="1861" y="2637"/>
                  </a:cubicBezTo>
                  <a:cubicBezTo>
                    <a:pt x="1902" y="2719"/>
                    <a:pt x="1928" y="2786"/>
                    <a:pt x="1961" y="2786"/>
                  </a:cubicBezTo>
                  <a:cubicBezTo>
                    <a:pt x="1974" y="2786"/>
                    <a:pt x="1988" y="2776"/>
                    <a:pt x="2004" y="2752"/>
                  </a:cubicBezTo>
                  <a:cubicBezTo>
                    <a:pt x="2061" y="2723"/>
                    <a:pt x="2090" y="2608"/>
                    <a:pt x="2147" y="2608"/>
                  </a:cubicBezTo>
                  <a:cubicBezTo>
                    <a:pt x="2204" y="2608"/>
                    <a:pt x="2233" y="2694"/>
                    <a:pt x="2233" y="2723"/>
                  </a:cubicBezTo>
                  <a:cubicBezTo>
                    <a:pt x="2233" y="2743"/>
                    <a:pt x="2233" y="2763"/>
                    <a:pt x="2253" y="2763"/>
                  </a:cubicBezTo>
                  <a:cubicBezTo>
                    <a:pt x="2261" y="2763"/>
                    <a:pt x="2273" y="2760"/>
                    <a:pt x="2290" y="2752"/>
                  </a:cubicBezTo>
                  <a:cubicBezTo>
                    <a:pt x="2376" y="2752"/>
                    <a:pt x="2376" y="2694"/>
                    <a:pt x="2376" y="2637"/>
                  </a:cubicBezTo>
                  <a:cubicBezTo>
                    <a:pt x="2347" y="2580"/>
                    <a:pt x="2261" y="2551"/>
                    <a:pt x="2290" y="2465"/>
                  </a:cubicBezTo>
                  <a:cubicBezTo>
                    <a:pt x="2290" y="2408"/>
                    <a:pt x="2404" y="2351"/>
                    <a:pt x="2433" y="2351"/>
                  </a:cubicBezTo>
                  <a:cubicBezTo>
                    <a:pt x="2433" y="2437"/>
                    <a:pt x="2376" y="2580"/>
                    <a:pt x="2433" y="2637"/>
                  </a:cubicBezTo>
                  <a:cubicBezTo>
                    <a:pt x="2490" y="2723"/>
                    <a:pt x="2548" y="2723"/>
                    <a:pt x="2633" y="2723"/>
                  </a:cubicBezTo>
                  <a:cubicBezTo>
                    <a:pt x="2691" y="2723"/>
                    <a:pt x="2805" y="2694"/>
                    <a:pt x="2834" y="2637"/>
                  </a:cubicBezTo>
                  <a:cubicBezTo>
                    <a:pt x="2920" y="2580"/>
                    <a:pt x="2920" y="2494"/>
                    <a:pt x="2920" y="2437"/>
                  </a:cubicBezTo>
                  <a:cubicBezTo>
                    <a:pt x="2920" y="2351"/>
                    <a:pt x="2948" y="2265"/>
                    <a:pt x="3005" y="2208"/>
                  </a:cubicBezTo>
                  <a:cubicBezTo>
                    <a:pt x="3005" y="2179"/>
                    <a:pt x="3120" y="2179"/>
                    <a:pt x="3120" y="2151"/>
                  </a:cubicBezTo>
                  <a:cubicBezTo>
                    <a:pt x="3149" y="2122"/>
                    <a:pt x="3063" y="2065"/>
                    <a:pt x="3063" y="2036"/>
                  </a:cubicBezTo>
                  <a:cubicBezTo>
                    <a:pt x="2990" y="1940"/>
                    <a:pt x="3060" y="1823"/>
                    <a:pt x="3153" y="1823"/>
                  </a:cubicBezTo>
                  <a:cubicBezTo>
                    <a:pt x="3170" y="1823"/>
                    <a:pt x="3188" y="1827"/>
                    <a:pt x="3206" y="1836"/>
                  </a:cubicBezTo>
                  <a:cubicBezTo>
                    <a:pt x="3322" y="1859"/>
                    <a:pt x="3400" y="1901"/>
                    <a:pt x="3532" y="1901"/>
                  </a:cubicBezTo>
                  <a:cubicBezTo>
                    <a:pt x="3563" y="1901"/>
                    <a:pt x="3597" y="1898"/>
                    <a:pt x="3635" y="1893"/>
                  </a:cubicBezTo>
                  <a:lnTo>
                    <a:pt x="3635" y="1893"/>
                  </a:lnTo>
                  <a:cubicBezTo>
                    <a:pt x="3578" y="1979"/>
                    <a:pt x="3521" y="2036"/>
                    <a:pt x="3549" y="2122"/>
                  </a:cubicBezTo>
                  <a:cubicBezTo>
                    <a:pt x="3578" y="2179"/>
                    <a:pt x="3692" y="2179"/>
                    <a:pt x="3778" y="2265"/>
                  </a:cubicBezTo>
                  <a:cubicBezTo>
                    <a:pt x="3835" y="2294"/>
                    <a:pt x="3835" y="2351"/>
                    <a:pt x="3835" y="2437"/>
                  </a:cubicBezTo>
                  <a:cubicBezTo>
                    <a:pt x="3835" y="2494"/>
                    <a:pt x="3807" y="2608"/>
                    <a:pt x="3864" y="2608"/>
                  </a:cubicBezTo>
                  <a:cubicBezTo>
                    <a:pt x="3950" y="2608"/>
                    <a:pt x="3978" y="2551"/>
                    <a:pt x="4007" y="2551"/>
                  </a:cubicBezTo>
                  <a:cubicBezTo>
                    <a:pt x="4093" y="2551"/>
                    <a:pt x="4122" y="2637"/>
                    <a:pt x="4207" y="2694"/>
                  </a:cubicBezTo>
                  <a:cubicBezTo>
                    <a:pt x="4216" y="2696"/>
                    <a:pt x="4224" y="2697"/>
                    <a:pt x="4231" y="2697"/>
                  </a:cubicBezTo>
                  <a:cubicBezTo>
                    <a:pt x="4354" y="2697"/>
                    <a:pt x="4381" y="2491"/>
                    <a:pt x="4408" y="2437"/>
                  </a:cubicBezTo>
                  <a:cubicBezTo>
                    <a:pt x="4360" y="2437"/>
                    <a:pt x="4312" y="2440"/>
                    <a:pt x="4266" y="2440"/>
                  </a:cubicBezTo>
                  <a:cubicBezTo>
                    <a:pt x="4172" y="2440"/>
                    <a:pt x="4083" y="2427"/>
                    <a:pt x="4007" y="2351"/>
                  </a:cubicBezTo>
                  <a:cubicBezTo>
                    <a:pt x="3978" y="2294"/>
                    <a:pt x="3950" y="2208"/>
                    <a:pt x="3921" y="2122"/>
                  </a:cubicBezTo>
                  <a:cubicBezTo>
                    <a:pt x="3921" y="2122"/>
                    <a:pt x="3921" y="2036"/>
                    <a:pt x="3864" y="2036"/>
                  </a:cubicBezTo>
                  <a:lnTo>
                    <a:pt x="3807" y="2036"/>
                  </a:lnTo>
                  <a:cubicBezTo>
                    <a:pt x="3778" y="2007"/>
                    <a:pt x="3807" y="2007"/>
                    <a:pt x="3835" y="1979"/>
                  </a:cubicBezTo>
                  <a:cubicBezTo>
                    <a:pt x="3864" y="1922"/>
                    <a:pt x="3921" y="1864"/>
                    <a:pt x="3950" y="1836"/>
                  </a:cubicBezTo>
                  <a:cubicBezTo>
                    <a:pt x="3970" y="1754"/>
                    <a:pt x="4050" y="1686"/>
                    <a:pt x="4135" y="1686"/>
                  </a:cubicBezTo>
                  <a:cubicBezTo>
                    <a:pt x="4169" y="1686"/>
                    <a:pt x="4204" y="1697"/>
                    <a:pt x="4236" y="1721"/>
                  </a:cubicBezTo>
                  <a:cubicBezTo>
                    <a:pt x="4293" y="1778"/>
                    <a:pt x="4293" y="1893"/>
                    <a:pt x="4351" y="1979"/>
                  </a:cubicBezTo>
                  <a:cubicBezTo>
                    <a:pt x="4351" y="2007"/>
                    <a:pt x="4379" y="2036"/>
                    <a:pt x="4408" y="2065"/>
                  </a:cubicBezTo>
                  <a:lnTo>
                    <a:pt x="4494" y="2065"/>
                  </a:lnTo>
                  <a:cubicBezTo>
                    <a:pt x="4508" y="2093"/>
                    <a:pt x="4515" y="2093"/>
                    <a:pt x="4519" y="2093"/>
                  </a:cubicBezTo>
                  <a:cubicBezTo>
                    <a:pt x="4522" y="2093"/>
                    <a:pt x="4522" y="2093"/>
                    <a:pt x="4522" y="2122"/>
                  </a:cubicBezTo>
                  <a:lnTo>
                    <a:pt x="4522" y="2151"/>
                  </a:lnTo>
                  <a:cubicBezTo>
                    <a:pt x="4539" y="2218"/>
                    <a:pt x="4575" y="2245"/>
                    <a:pt x="4620" y="2245"/>
                  </a:cubicBezTo>
                  <a:cubicBezTo>
                    <a:pt x="4651" y="2245"/>
                    <a:pt x="4687" y="2231"/>
                    <a:pt x="4723" y="2208"/>
                  </a:cubicBezTo>
                  <a:cubicBezTo>
                    <a:pt x="4780" y="2208"/>
                    <a:pt x="4808" y="2179"/>
                    <a:pt x="4837" y="2179"/>
                  </a:cubicBezTo>
                  <a:cubicBezTo>
                    <a:pt x="4866" y="2151"/>
                    <a:pt x="4923" y="2179"/>
                    <a:pt x="4923" y="2122"/>
                  </a:cubicBezTo>
                  <a:cubicBezTo>
                    <a:pt x="4923" y="2065"/>
                    <a:pt x="4866" y="2007"/>
                    <a:pt x="4866" y="1979"/>
                  </a:cubicBezTo>
                  <a:cubicBezTo>
                    <a:pt x="4866" y="1922"/>
                    <a:pt x="4952" y="1893"/>
                    <a:pt x="4952" y="1864"/>
                  </a:cubicBezTo>
                  <a:cubicBezTo>
                    <a:pt x="4952" y="1831"/>
                    <a:pt x="4934" y="1819"/>
                    <a:pt x="4911" y="1819"/>
                  </a:cubicBezTo>
                  <a:cubicBezTo>
                    <a:pt x="4875" y="1819"/>
                    <a:pt x="4826" y="1847"/>
                    <a:pt x="4808" y="1864"/>
                  </a:cubicBezTo>
                  <a:cubicBezTo>
                    <a:pt x="4780" y="1893"/>
                    <a:pt x="4723" y="1922"/>
                    <a:pt x="4723" y="1979"/>
                  </a:cubicBezTo>
                  <a:cubicBezTo>
                    <a:pt x="4702" y="1999"/>
                    <a:pt x="4711" y="2019"/>
                    <a:pt x="4697" y="2019"/>
                  </a:cubicBezTo>
                  <a:cubicBezTo>
                    <a:pt x="4692" y="2019"/>
                    <a:pt x="4682" y="2016"/>
                    <a:pt x="4665" y="2007"/>
                  </a:cubicBezTo>
                  <a:cubicBezTo>
                    <a:pt x="4579" y="1979"/>
                    <a:pt x="4579" y="1922"/>
                    <a:pt x="4579" y="1864"/>
                  </a:cubicBezTo>
                  <a:cubicBezTo>
                    <a:pt x="4579" y="1778"/>
                    <a:pt x="4579" y="1721"/>
                    <a:pt x="4551" y="1693"/>
                  </a:cubicBezTo>
                  <a:cubicBezTo>
                    <a:pt x="4522" y="1635"/>
                    <a:pt x="4408" y="1635"/>
                    <a:pt x="4408" y="1607"/>
                  </a:cubicBezTo>
                  <a:cubicBezTo>
                    <a:pt x="4408" y="1550"/>
                    <a:pt x="4494" y="1550"/>
                    <a:pt x="4522" y="1492"/>
                  </a:cubicBezTo>
                  <a:cubicBezTo>
                    <a:pt x="4551" y="1464"/>
                    <a:pt x="4551" y="1406"/>
                    <a:pt x="4551" y="1349"/>
                  </a:cubicBezTo>
                  <a:cubicBezTo>
                    <a:pt x="4579" y="1292"/>
                    <a:pt x="4551" y="1206"/>
                    <a:pt x="4579" y="1177"/>
                  </a:cubicBezTo>
                  <a:cubicBezTo>
                    <a:pt x="4579" y="1149"/>
                    <a:pt x="4637" y="1120"/>
                    <a:pt x="4637" y="1120"/>
                  </a:cubicBezTo>
                  <a:cubicBezTo>
                    <a:pt x="4637" y="1063"/>
                    <a:pt x="4579" y="1034"/>
                    <a:pt x="4579" y="1034"/>
                  </a:cubicBezTo>
                  <a:cubicBezTo>
                    <a:pt x="4551" y="1006"/>
                    <a:pt x="4494" y="977"/>
                    <a:pt x="4494" y="891"/>
                  </a:cubicBezTo>
                  <a:cubicBezTo>
                    <a:pt x="4436" y="863"/>
                    <a:pt x="4494" y="777"/>
                    <a:pt x="4436" y="748"/>
                  </a:cubicBezTo>
                  <a:cubicBezTo>
                    <a:pt x="4419" y="730"/>
                    <a:pt x="4404" y="724"/>
                    <a:pt x="4390" y="724"/>
                  </a:cubicBezTo>
                  <a:cubicBezTo>
                    <a:pt x="4359" y="724"/>
                    <a:pt x="4333" y="757"/>
                    <a:pt x="4293" y="777"/>
                  </a:cubicBezTo>
                  <a:cubicBezTo>
                    <a:pt x="4265" y="834"/>
                    <a:pt x="4207" y="834"/>
                    <a:pt x="4122" y="834"/>
                  </a:cubicBezTo>
                  <a:cubicBezTo>
                    <a:pt x="3978" y="834"/>
                    <a:pt x="3835" y="863"/>
                    <a:pt x="3778" y="1006"/>
                  </a:cubicBezTo>
                  <a:cubicBezTo>
                    <a:pt x="3692" y="1177"/>
                    <a:pt x="3835" y="1120"/>
                    <a:pt x="3921" y="1177"/>
                  </a:cubicBezTo>
                  <a:cubicBezTo>
                    <a:pt x="3950" y="1263"/>
                    <a:pt x="3921" y="1321"/>
                    <a:pt x="3864" y="1349"/>
                  </a:cubicBezTo>
                  <a:cubicBezTo>
                    <a:pt x="3850" y="1363"/>
                    <a:pt x="3835" y="1368"/>
                    <a:pt x="3819" y="1368"/>
                  </a:cubicBezTo>
                  <a:cubicBezTo>
                    <a:pt x="3769" y="1368"/>
                    <a:pt x="3714" y="1314"/>
                    <a:pt x="3692" y="1292"/>
                  </a:cubicBezTo>
                  <a:cubicBezTo>
                    <a:pt x="3597" y="1197"/>
                    <a:pt x="3522" y="1142"/>
                    <a:pt x="3418" y="1142"/>
                  </a:cubicBezTo>
                  <a:cubicBezTo>
                    <a:pt x="3396" y="1142"/>
                    <a:pt x="3373" y="1144"/>
                    <a:pt x="3349" y="1149"/>
                  </a:cubicBezTo>
                  <a:cubicBezTo>
                    <a:pt x="3492" y="1006"/>
                    <a:pt x="3521" y="805"/>
                    <a:pt x="3692" y="691"/>
                  </a:cubicBezTo>
                  <a:cubicBezTo>
                    <a:pt x="3549" y="662"/>
                    <a:pt x="3435" y="576"/>
                    <a:pt x="3435" y="433"/>
                  </a:cubicBezTo>
                  <a:cubicBezTo>
                    <a:pt x="3435" y="290"/>
                    <a:pt x="3521" y="262"/>
                    <a:pt x="3578" y="176"/>
                  </a:cubicBezTo>
                  <a:cubicBezTo>
                    <a:pt x="3630" y="124"/>
                    <a:pt x="3587" y="0"/>
                    <a:pt x="3514" y="0"/>
                  </a:cubicBezTo>
                  <a:close/>
                </a:path>
              </a:pathLst>
            </a:custGeom>
            <a:solidFill>
              <a:srgbClr val="E2B1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5534238" y="2766650"/>
              <a:ext cx="66400" cy="143675"/>
            </a:xfrm>
            <a:custGeom>
              <a:avLst/>
              <a:gdLst/>
              <a:ahLst/>
              <a:cxnLst/>
              <a:rect l="l" t="t" r="r" b="b"/>
              <a:pathLst>
                <a:path w="2656" h="5747" extrusionOk="0">
                  <a:moveTo>
                    <a:pt x="2598" y="0"/>
                  </a:moveTo>
                  <a:lnTo>
                    <a:pt x="2570" y="57"/>
                  </a:lnTo>
                  <a:cubicBezTo>
                    <a:pt x="2455" y="258"/>
                    <a:pt x="2398" y="487"/>
                    <a:pt x="2283" y="658"/>
                  </a:cubicBezTo>
                  <a:cubicBezTo>
                    <a:pt x="2198" y="716"/>
                    <a:pt x="2169" y="802"/>
                    <a:pt x="2169" y="916"/>
                  </a:cubicBezTo>
                  <a:cubicBezTo>
                    <a:pt x="2198" y="1002"/>
                    <a:pt x="2283" y="1059"/>
                    <a:pt x="2341" y="1059"/>
                  </a:cubicBezTo>
                  <a:cubicBezTo>
                    <a:pt x="2315" y="1075"/>
                    <a:pt x="2289" y="1081"/>
                    <a:pt x="2263" y="1081"/>
                  </a:cubicBezTo>
                  <a:cubicBezTo>
                    <a:pt x="2164" y="1081"/>
                    <a:pt x="2065" y="991"/>
                    <a:pt x="1967" y="991"/>
                  </a:cubicBezTo>
                  <a:cubicBezTo>
                    <a:pt x="1948" y="991"/>
                    <a:pt x="1930" y="995"/>
                    <a:pt x="1911" y="1002"/>
                  </a:cubicBezTo>
                  <a:cubicBezTo>
                    <a:pt x="1825" y="1088"/>
                    <a:pt x="1682" y="1202"/>
                    <a:pt x="1597" y="1288"/>
                  </a:cubicBezTo>
                  <a:cubicBezTo>
                    <a:pt x="1539" y="1374"/>
                    <a:pt x="1453" y="1488"/>
                    <a:pt x="1396" y="1574"/>
                  </a:cubicBezTo>
                  <a:cubicBezTo>
                    <a:pt x="1310" y="1717"/>
                    <a:pt x="1310" y="1861"/>
                    <a:pt x="1253" y="2004"/>
                  </a:cubicBezTo>
                  <a:cubicBezTo>
                    <a:pt x="967" y="2519"/>
                    <a:pt x="681" y="3005"/>
                    <a:pt x="480" y="3549"/>
                  </a:cubicBezTo>
                  <a:cubicBezTo>
                    <a:pt x="480" y="3578"/>
                    <a:pt x="452" y="3635"/>
                    <a:pt x="452" y="3664"/>
                  </a:cubicBezTo>
                  <a:cubicBezTo>
                    <a:pt x="423" y="3692"/>
                    <a:pt x="423" y="3692"/>
                    <a:pt x="452" y="3721"/>
                  </a:cubicBezTo>
                  <a:cubicBezTo>
                    <a:pt x="480" y="3807"/>
                    <a:pt x="538" y="3807"/>
                    <a:pt x="566" y="3864"/>
                  </a:cubicBezTo>
                  <a:cubicBezTo>
                    <a:pt x="595" y="3978"/>
                    <a:pt x="566" y="4093"/>
                    <a:pt x="538" y="4207"/>
                  </a:cubicBezTo>
                  <a:cubicBezTo>
                    <a:pt x="452" y="4436"/>
                    <a:pt x="280" y="4637"/>
                    <a:pt x="166" y="4866"/>
                  </a:cubicBezTo>
                  <a:cubicBezTo>
                    <a:pt x="166" y="4951"/>
                    <a:pt x="137" y="5009"/>
                    <a:pt x="108" y="5094"/>
                  </a:cubicBezTo>
                  <a:cubicBezTo>
                    <a:pt x="108" y="5123"/>
                    <a:pt x="22" y="5152"/>
                    <a:pt x="22" y="5238"/>
                  </a:cubicBezTo>
                  <a:cubicBezTo>
                    <a:pt x="0" y="5327"/>
                    <a:pt x="65" y="5399"/>
                    <a:pt x="135" y="5399"/>
                  </a:cubicBezTo>
                  <a:cubicBezTo>
                    <a:pt x="155" y="5399"/>
                    <a:pt x="175" y="5393"/>
                    <a:pt x="194" y="5381"/>
                  </a:cubicBezTo>
                  <a:cubicBezTo>
                    <a:pt x="251" y="5381"/>
                    <a:pt x="280" y="5295"/>
                    <a:pt x="309" y="5266"/>
                  </a:cubicBezTo>
                  <a:lnTo>
                    <a:pt x="452" y="5123"/>
                  </a:lnTo>
                  <a:cubicBezTo>
                    <a:pt x="566" y="5066"/>
                    <a:pt x="652" y="4951"/>
                    <a:pt x="738" y="4837"/>
                  </a:cubicBezTo>
                  <a:cubicBezTo>
                    <a:pt x="825" y="4749"/>
                    <a:pt x="913" y="4712"/>
                    <a:pt x="1000" y="4712"/>
                  </a:cubicBezTo>
                  <a:cubicBezTo>
                    <a:pt x="1027" y="4712"/>
                    <a:pt x="1054" y="4716"/>
                    <a:pt x="1081" y="4722"/>
                  </a:cubicBezTo>
                  <a:cubicBezTo>
                    <a:pt x="1144" y="4764"/>
                    <a:pt x="1207" y="4791"/>
                    <a:pt x="1281" y="4791"/>
                  </a:cubicBezTo>
                  <a:cubicBezTo>
                    <a:pt x="1308" y="4791"/>
                    <a:pt x="1337" y="4787"/>
                    <a:pt x="1368" y="4780"/>
                  </a:cubicBezTo>
                  <a:cubicBezTo>
                    <a:pt x="1453" y="4694"/>
                    <a:pt x="1539" y="4579"/>
                    <a:pt x="1597" y="4522"/>
                  </a:cubicBezTo>
                  <a:cubicBezTo>
                    <a:pt x="1682" y="4408"/>
                    <a:pt x="1797" y="4350"/>
                    <a:pt x="1883" y="4265"/>
                  </a:cubicBezTo>
                  <a:cubicBezTo>
                    <a:pt x="1940" y="4522"/>
                    <a:pt x="1969" y="4808"/>
                    <a:pt x="1940" y="5066"/>
                  </a:cubicBezTo>
                  <a:cubicBezTo>
                    <a:pt x="1940" y="5152"/>
                    <a:pt x="1854" y="5266"/>
                    <a:pt x="1797" y="5381"/>
                  </a:cubicBezTo>
                  <a:cubicBezTo>
                    <a:pt x="1711" y="5438"/>
                    <a:pt x="1682" y="5552"/>
                    <a:pt x="1711" y="5667"/>
                  </a:cubicBezTo>
                  <a:cubicBezTo>
                    <a:pt x="1744" y="5725"/>
                    <a:pt x="1782" y="5747"/>
                    <a:pt x="1822" y="5747"/>
                  </a:cubicBezTo>
                  <a:cubicBezTo>
                    <a:pt x="1920" y="5747"/>
                    <a:pt x="2030" y="5613"/>
                    <a:pt x="2112" y="5552"/>
                  </a:cubicBezTo>
                  <a:cubicBezTo>
                    <a:pt x="2169" y="5495"/>
                    <a:pt x="2226" y="5381"/>
                    <a:pt x="2283" y="5295"/>
                  </a:cubicBezTo>
                  <a:cubicBezTo>
                    <a:pt x="2283" y="5266"/>
                    <a:pt x="2312" y="5238"/>
                    <a:pt x="2369" y="5209"/>
                  </a:cubicBezTo>
                  <a:cubicBezTo>
                    <a:pt x="2398" y="5152"/>
                    <a:pt x="2426" y="5152"/>
                    <a:pt x="2455" y="5123"/>
                  </a:cubicBezTo>
                  <a:cubicBezTo>
                    <a:pt x="2512" y="5094"/>
                    <a:pt x="2512" y="5066"/>
                    <a:pt x="2512" y="5009"/>
                  </a:cubicBezTo>
                  <a:lnTo>
                    <a:pt x="2512" y="4923"/>
                  </a:lnTo>
                  <a:lnTo>
                    <a:pt x="2512" y="4694"/>
                  </a:lnTo>
                  <a:lnTo>
                    <a:pt x="2512" y="4293"/>
                  </a:lnTo>
                  <a:cubicBezTo>
                    <a:pt x="2541" y="4007"/>
                    <a:pt x="2541" y="3721"/>
                    <a:pt x="2541" y="3435"/>
                  </a:cubicBezTo>
                  <a:cubicBezTo>
                    <a:pt x="2570" y="2290"/>
                    <a:pt x="2655" y="1145"/>
                    <a:pt x="2598" y="0"/>
                  </a:cubicBezTo>
                  <a:close/>
                </a:path>
              </a:pathLst>
            </a:custGeom>
            <a:solidFill>
              <a:srgbClr val="E2B1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5529063" y="2908300"/>
              <a:ext cx="70150" cy="124825"/>
            </a:xfrm>
            <a:custGeom>
              <a:avLst/>
              <a:gdLst/>
              <a:ahLst/>
              <a:cxnLst/>
              <a:rect l="l" t="t" r="r" b="b"/>
              <a:pathLst>
                <a:path w="2806" h="4993" extrusionOk="0">
                  <a:moveTo>
                    <a:pt x="2748" y="1"/>
                  </a:moveTo>
                  <a:cubicBezTo>
                    <a:pt x="2662" y="201"/>
                    <a:pt x="2519" y="402"/>
                    <a:pt x="2376" y="545"/>
                  </a:cubicBezTo>
                  <a:cubicBezTo>
                    <a:pt x="2233" y="745"/>
                    <a:pt x="2147" y="917"/>
                    <a:pt x="2032" y="1146"/>
                  </a:cubicBezTo>
                  <a:cubicBezTo>
                    <a:pt x="1804" y="1518"/>
                    <a:pt x="1632" y="1918"/>
                    <a:pt x="1431" y="2348"/>
                  </a:cubicBezTo>
                  <a:cubicBezTo>
                    <a:pt x="1231" y="2720"/>
                    <a:pt x="1059" y="3063"/>
                    <a:pt x="859" y="3435"/>
                  </a:cubicBezTo>
                  <a:cubicBezTo>
                    <a:pt x="630" y="3779"/>
                    <a:pt x="430" y="4093"/>
                    <a:pt x="201" y="4465"/>
                  </a:cubicBezTo>
                  <a:cubicBezTo>
                    <a:pt x="172" y="4523"/>
                    <a:pt x="86" y="4637"/>
                    <a:pt x="58" y="4723"/>
                  </a:cubicBezTo>
                  <a:cubicBezTo>
                    <a:pt x="29" y="4780"/>
                    <a:pt x="1" y="4866"/>
                    <a:pt x="29" y="4923"/>
                  </a:cubicBezTo>
                  <a:cubicBezTo>
                    <a:pt x="38" y="4974"/>
                    <a:pt x="76" y="4992"/>
                    <a:pt x="127" y="4992"/>
                  </a:cubicBezTo>
                  <a:cubicBezTo>
                    <a:pt x="252" y="4992"/>
                    <a:pt x="455" y="4886"/>
                    <a:pt x="516" y="4866"/>
                  </a:cubicBezTo>
                  <a:cubicBezTo>
                    <a:pt x="888" y="4723"/>
                    <a:pt x="1203" y="4494"/>
                    <a:pt x="1489" y="4265"/>
                  </a:cubicBezTo>
                  <a:cubicBezTo>
                    <a:pt x="2061" y="3836"/>
                    <a:pt x="2519" y="3178"/>
                    <a:pt x="2633" y="2462"/>
                  </a:cubicBezTo>
                  <a:cubicBezTo>
                    <a:pt x="2691" y="2061"/>
                    <a:pt x="2805" y="1632"/>
                    <a:pt x="2805" y="1260"/>
                  </a:cubicBezTo>
                  <a:cubicBezTo>
                    <a:pt x="2805" y="1031"/>
                    <a:pt x="2777" y="859"/>
                    <a:pt x="2777" y="630"/>
                  </a:cubicBezTo>
                  <a:cubicBezTo>
                    <a:pt x="2777" y="430"/>
                    <a:pt x="2777" y="201"/>
                    <a:pt x="2748" y="1"/>
                  </a:cubicBezTo>
                  <a:close/>
                </a:path>
              </a:pathLst>
            </a:custGeom>
            <a:solidFill>
              <a:srgbClr val="E2B1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5550538" y="2608275"/>
              <a:ext cx="52250" cy="63000"/>
            </a:xfrm>
            <a:custGeom>
              <a:avLst/>
              <a:gdLst/>
              <a:ahLst/>
              <a:cxnLst/>
              <a:rect l="l" t="t" r="r" b="b"/>
              <a:pathLst>
                <a:path w="2090" h="2520" extrusionOk="0">
                  <a:moveTo>
                    <a:pt x="852" y="0"/>
                  </a:moveTo>
                  <a:cubicBezTo>
                    <a:pt x="818" y="0"/>
                    <a:pt x="783" y="4"/>
                    <a:pt x="744" y="10"/>
                  </a:cubicBezTo>
                  <a:cubicBezTo>
                    <a:pt x="830" y="68"/>
                    <a:pt x="773" y="182"/>
                    <a:pt x="773" y="297"/>
                  </a:cubicBezTo>
                  <a:cubicBezTo>
                    <a:pt x="812" y="277"/>
                    <a:pt x="893" y="243"/>
                    <a:pt x="967" y="243"/>
                  </a:cubicBezTo>
                  <a:cubicBezTo>
                    <a:pt x="1000" y="243"/>
                    <a:pt x="1032" y="250"/>
                    <a:pt x="1059" y="268"/>
                  </a:cubicBezTo>
                  <a:cubicBezTo>
                    <a:pt x="1088" y="268"/>
                    <a:pt x="1088" y="325"/>
                    <a:pt x="1088" y="382"/>
                  </a:cubicBezTo>
                  <a:cubicBezTo>
                    <a:pt x="1088" y="411"/>
                    <a:pt x="1116" y="440"/>
                    <a:pt x="1173" y="468"/>
                  </a:cubicBezTo>
                  <a:cubicBezTo>
                    <a:pt x="1202" y="554"/>
                    <a:pt x="1317" y="583"/>
                    <a:pt x="1259" y="669"/>
                  </a:cubicBezTo>
                  <a:cubicBezTo>
                    <a:pt x="1231" y="726"/>
                    <a:pt x="1088" y="726"/>
                    <a:pt x="1030" y="755"/>
                  </a:cubicBezTo>
                  <a:cubicBezTo>
                    <a:pt x="830" y="840"/>
                    <a:pt x="744" y="1012"/>
                    <a:pt x="601" y="1155"/>
                  </a:cubicBezTo>
                  <a:cubicBezTo>
                    <a:pt x="515" y="1241"/>
                    <a:pt x="458" y="1298"/>
                    <a:pt x="372" y="1327"/>
                  </a:cubicBezTo>
                  <a:cubicBezTo>
                    <a:pt x="286" y="1413"/>
                    <a:pt x="172" y="1413"/>
                    <a:pt x="143" y="1470"/>
                  </a:cubicBezTo>
                  <a:cubicBezTo>
                    <a:pt x="57" y="1584"/>
                    <a:pt x="0" y="1670"/>
                    <a:pt x="0" y="1813"/>
                  </a:cubicBezTo>
                  <a:cubicBezTo>
                    <a:pt x="29" y="1899"/>
                    <a:pt x="57" y="2042"/>
                    <a:pt x="57" y="2157"/>
                  </a:cubicBezTo>
                  <a:cubicBezTo>
                    <a:pt x="69" y="2215"/>
                    <a:pt x="95" y="2226"/>
                    <a:pt x="130" y="2226"/>
                  </a:cubicBezTo>
                  <a:cubicBezTo>
                    <a:pt x="149" y="2226"/>
                    <a:pt x="172" y="2222"/>
                    <a:pt x="197" y="2222"/>
                  </a:cubicBezTo>
                  <a:cubicBezTo>
                    <a:pt x="233" y="2222"/>
                    <a:pt x="274" y="2231"/>
                    <a:pt x="315" y="2271"/>
                  </a:cubicBezTo>
                  <a:cubicBezTo>
                    <a:pt x="372" y="2271"/>
                    <a:pt x="458" y="2329"/>
                    <a:pt x="487" y="2357"/>
                  </a:cubicBezTo>
                  <a:cubicBezTo>
                    <a:pt x="515" y="2414"/>
                    <a:pt x="544" y="2472"/>
                    <a:pt x="630" y="2500"/>
                  </a:cubicBezTo>
                  <a:cubicBezTo>
                    <a:pt x="636" y="2514"/>
                    <a:pt x="646" y="2519"/>
                    <a:pt x="657" y="2519"/>
                  </a:cubicBezTo>
                  <a:cubicBezTo>
                    <a:pt x="694" y="2519"/>
                    <a:pt x="744" y="2458"/>
                    <a:pt x="744" y="2414"/>
                  </a:cubicBezTo>
                  <a:cubicBezTo>
                    <a:pt x="744" y="2271"/>
                    <a:pt x="515" y="2271"/>
                    <a:pt x="458" y="2157"/>
                  </a:cubicBezTo>
                  <a:cubicBezTo>
                    <a:pt x="401" y="2071"/>
                    <a:pt x="458" y="1985"/>
                    <a:pt x="372" y="1928"/>
                  </a:cubicBezTo>
                  <a:cubicBezTo>
                    <a:pt x="357" y="1920"/>
                    <a:pt x="339" y="1917"/>
                    <a:pt x="322" y="1917"/>
                  </a:cubicBezTo>
                  <a:cubicBezTo>
                    <a:pt x="273" y="1917"/>
                    <a:pt x="221" y="1943"/>
                    <a:pt x="200" y="1985"/>
                  </a:cubicBezTo>
                  <a:cubicBezTo>
                    <a:pt x="229" y="1899"/>
                    <a:pt x="229" y="1728"/>
                    <a:pt x="315" y="1699"/>
                  </a:cubicBezTo>
                  <a:cubicBezTo>
                    <a:pt x="326" y="1688"/>
                    <a:pt x="338" y="1683"/>
                    <a:pt x="351" y="1683"/>
                  </a:cubicBezTo>
                  <a:cubicBezTo>
                    <a:pt x="404" y="1683"/>
                    <a:pt x="464" y="1762"/>
                    <a:pt x="487" y="1785"/>
                  </a:cubicBezTo>
                  <a:cubicBezTo>
                    <a:pt x="540" y="1823"/>
                    <a:pt x="595" y="1839"/>
                    <a:pt x="650" y="1839"/>
                  </a:cubicBezTo>
                  <a:cubicBezTo>
                    <a:pt x="803" y="1839"/>
                    <a:pt x="954" y="1718"/>
                    <a:pt x="1059" y="1613"/>
                  </a:cubicBezTo>
                  <a:lnTo>
                    <a:pt x="1059" y="1613"/>
                  </a:lnTo>
                  <a:cubicBezTo>
                    <a:pt x="916" y="1785"/>
                    <a:pt x="887" y="2071"/>
                    <a:pt x="1088" y="2271"/>
                  </a:cubicBezTo>
                  <a:cubicBezTo>
                    <a:pt x="1101" y="2281"/>
                    <a:pt x="1115" y="2285"/>
                    <a:pt x="1127" y="2285"/>
                  </a:cubicBezTo>
                  <a:cubicBezTo>
                    <a:pt x="1191" y="2285"/>
                    <a:pt x="1235" y="2176"/>
                    <a:pt x="1259" y="2128"/>
                  </a:cubicBezTo>
                  <a:lnTo>
                    <a:pt x="1374" y="2014"/>
                  </a:lnTo>
                  <a:cubicBezTo>
                    <a:pt x="1460" y="2014"/>
                    <a:pt x="1488" y="1985"/>
                    <a:pt x="1517" y="1928"/>
                  </a:cubicBezTo>
                  <a:cubicBezTo>
                    <a:pt x="1631" y="1842"/>
                    <a:pt x="1517" y="1642"/>
                    <a:pt x="1488" y="1499"/>
                  </a:cubicBezTo>
                  <a:cubicBezTo>
                    <a:pt x="1460" y="1384"/>
                    <a:pt x="1488" y="1212"/>
                    <a:pt x="1631" y="1155"/>
                  </a:cubicBezTo>
                  <a:lnTo>
                    <a:pt x="1918" y="1155"/>
                  </a:lnTo>
                  <a:cubicBezTo>
                    <a:pt x="1946" y="1155"/>
                    <a:pt x="2032" y="1155"/>
                    <a:pt x="2061" y="1127"/>
                  </a:cubicBezTo>
                  <a:cubicBezTo>
                    <a:pt x="2089" y="1069"/>
                    <a:pt x="2089" y="1012"/>
                    <a:pt x="2089" y="926"/>
                  </a:cubicBezTo>
                  <a:cubicBezTo>
                    <a:pt x="2089" y="840"/>
                    <a:pt x="2089" y="726"/>
                    <a:pt x="2061" y="611"/>
                  </a:cubicBezTo>
                  <a:cubicBezTo>
                    <a:pt x="2032" y="497"/>
                    <a:pt x="1975" y="440"/>
                    <a:pt x="2032" y="325"/>
                  </a:cubicBezTo>
                  <a:cubicBezTo>
                    <a:pt x="2061" y="268"/>
                    <a:pt x="2089" y="239"/>
                    <a:pt x="2061" y="182"/>
                  </a:cubicBezTo>
                  <a:cubicBezTo>
                    <a:pt x="2032" y="153"/>
                    <a:pt x="1946" y="153"/>
                    <a:pt x="1918" y="153"/>
                  </a:cubicBezTo>
                  <a:cubicBezTo>
                    <a:pt x="1839" y="134"/>
                    <a:pt x="1746" y="100"/>
                    <a:pt x="1659" y="100"/>
                  </a:cubicBezTo>
                  <a:cubicBezTo>
                    <a:pt x="1619" y="100"/>
                    <a:pt x="1581" y="107"/>
                    <a:pt x="1546" y="125"/>
                  </a:cubicBezTo>
                  <a:cubicBezTo>
                    <a:pt x="1488" y="153"/>
                    <a:pt x="1488" y="211"/>
                    <a:pt x="1488" y="297"/>
                  </a:cubicBezTo>
                  <a:cubicBezTo>
                    <a:pt x="1488" y="321"/>
                    <a:pt x="1425" y="451"/>
                    <a:pt x="1371" y="451"/>
                  </a:cubicBezTo>
                  <a:cubicBezTo>
                    <a:pt x="1362" y="451"/>
                    <a:pt x="1353" y="448"/>
                    <a:pt x="1345" y="440"/>
                  </a:cubicBezTo>
                  <a:cubicBezTo>
                    <a:pt x="1317" y="440"/>
                    <a:pt x="1317" y="411"/>
                    <a:pt x="1317" y="354"/>
                  </a:cubicBezTo>
                  <a:cubicBezTo>
                    <a:pt x="1317" y="325"/>
                    <a:pt x="1259" y="325"/>
                    <a:pt x="1231" y="297"/>
                  </a:cubicBezTo>
                  <a:cubicBezTo>
                    <a:pt x="1202" y="268"/>
                    <a:pt x="1173" y="182"/>
                    <a:pt x="1116" y="153"/>
                  </a:cubicBezTo>
                  <a:cubicBezTo>
                    <a:pt x="1050" y="43"/>
                    <a:pt x="966" y="0"/>
                    <a:pt x="852" y="0"/>
                  </a:cubicBezTo>
                  <a:close/>
                </a:path>
              </a:pathLst>
            </a:custGeom>
            <a:solidFill>
              <a:srgbClr val="E2B1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5441788" y="2311525"/>
              <a:ext cx="164575" cy="86675"/>
            </a:xfrm>
            <a:custGeom>
              <a:avLst/>
              <a:gdLst/>
              <a:ahLst/>
              <a:cxnLst/>
              <a:rect l="l" t="t" r="r" b="b"/>
              <a:pathLst>
                <a:path w="6583" h="3467" extrusionOk="0">
                  <a:moveTo>
                    <a:pt x="3402" y="1"/>
                  </a:moveTo>
                  <a:cubicBezTo>
                    <a:pt x="2988" y="1"/>
                    <a:pt x="2573" y="75"/>
                    <a:pt x="2204" y="204"/>
                  </a:cubicBezTo>
                  <a:cubicBezTo>
                    <a:pt x="859" y="719"/>
                    <a:pt x="0" y="2093"/>
                    <a:pt x="57" y="3466"/>
                  </a:cubicBezTo>
                  <a:cubicBezTo>
                    <a:pt x="114" y="3295"/>
                    <a:pt x="114" y="3123"/>
                    <a:pt x="143" y="2951"/>
                  </a:cubicBezTo>
                  <a:cubicBezTo>
                    <a:pt x="143" y="2751"/>
                    <a:pt x="229" y="2579"/>
                    <a:pt x="258" y="2436"/>
                  </a:cubicBezTo>
                  <a:cubicBezTo>
                    <a:pt x="372" y="2150"/>
                    <a:pt x="515" y="1864"/>
                    <a:pt x="687" y="1606"/>
                  </a:cubicBezTo>
                  <a:cubicBezTo>
                    <a:pt x="1321" y="768"/>
                    <a:pt x="2350" y="306"/>
                    <a:pt x="3390" y="306"/>
                  </a:cubicBezTo>
                  <a:cubicBezTo>
                    <a:pt x="3664" y="306"/>
                    <a:pt x="3938" y="338"/>
                    <a:pt x="4207" y="404"/>
                  </a:cubicBezTo>
                  <a:cubicBezTo>
                    <a:pt x="4837" y="547"/>
                    <a:pt x="5380" y="976"/>
                    <a:pt x="5810" y="1434"/>
                  </a:cubicBezTo>
                  <a:cubicBezTo>
                    <a:pt x="6010" y="1692"/>
                    <a:pt x="6182" y="1978"/>
                    <a:pt x="6296" y="2264"/>
                  </a:cubicBezTo>
                  <a:cubicBezTo>
                    <a:pt x="6439" y="2608"/>
                    <a:pt x="6497" y="2980"/>
                    <a:pt x="6582" y="3323"/>
                  </a:cubicBezTo>
                  <a:cubicBezTo>
                    <a:pt x="6582" y="2579"/>
                    <a:pt x="6353" y="1864"/>
                    <a:pt x="5924" y="1263"/>
                  </a:cubicBezTo>
                  <a:cubicBezTo>
                    <a:pt x="5523" y="748"/>
                    <a:pt x="4951" y="375"/>
                    <a:pt x="4350" y="147"/>
                  </a:cubicBezTo>
                  <a:cubicBezTo>
                    <a:pt x="4049" y="46"/>
                    <a:pt x="3726" y="1"/>
                    <a:pt x="3402" y="1"/>
                  </a:cubicBezTo>
                  <a:close/>
                </a:path>
              </a:pathLst>
            </a:custGeom>
            <a:solidFill>
              <a:srgbClr val="E2B1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5448213" y="2980575"/>
              <a:ext cx="145275" cy="70975"/>
            </a:xfrm>
            <a:custGeom>
              <a:avLst/>
              <a:gdLst/>
              <a:ahLst/>
              <a:cxnLst/>
              <a:rect l="l" t="t" r="r" b="b"/>
              <a:pathLst>
                <a:path w="5811" h="2839" extrusionOk="0">
                  <a:moveTo>
                    <a:pt x="5810" y="0"/>
                  </a:moveTo>
                  <a:cubicBezTo>
                    <a:pt x="5773" y="19"/>
                    <a:pt x="5784" y="26"/>
                    <a:pt x="5797" y="28"/>
                  </a:cubicBezTo>
                  <a:lnTo>
                    <a:pt x="5797" y="28"/>
                  </a:lnTo>
                  <a:cubicBezTo>
                    <a:pt x="5801" y="19"/>
                    <a:pt x="5806" y="10"/>
                    <a:pt x="5810" y="0"/>
                  </a:cubicBezTo>
                  <a:close/>
                  <a:moveTo>
                    <a:pt x="5797" y="28"/>
                  </a:moveTo>
                  <a:lnTo>
                    <a:pt x="5797" y="28"/>
                  </a:lnTo>
                  <a:cubicBezTo>
                    <a:pt x="5718" y="185"/>
                    <a:pt x="5663" y="294"/>
                    <a:pt x="5581" y="430"/>
                  </a:cubicBezTo>
                  <a:cubicBezTo>
                    <a:pt x="5524" y="544"/>
                    <a:pt x="5467" y="687"/>
                    <a:pt x="5410" y="773"/>
                  </a:cubicBezTo>
                  <a:cubicBezTo>
                    <a:pt x="5266" y="1002"/>
                    <a:pt x="5123" y="1202"/>
                    <a:pt x="4952" y="1403"/>
                  </a:cubicBezTo>
                  <a:cubicBezTo>
                    <a:pt x="4608" y="1718"/>
                    <a:pt x="4265" y="1975"/>
                    <a:pt x="3864" y="2147"/>
                  </a:cubicBezTo>
                  <a:cubicBezTo>
                    <a:pt x="3692" y="2233"/>
                    <a:pt x="3463" y="2290"/>
                    <a:pt x="3263" y="2376"/>
                  </a:cubicBezTo>
                  <a:cubicBezTo>
                    <a:pt x="3120" y="2404"/>
                    <a:pt x="3006" y="2490"/>
                    <a:pt x="2862" y="2548"/>
                  </a:cubicBezTo>
                  <a:cubicBezTo>
                    <a:pt x="2748" y="2576"/>
                    <a:pt x="2605" y="2576"/>
                    <a:pt x="2519" y="2576"/>
                  </a:cubicBezTo>
                  <a:cubicBezTo>
                    <a:pt x="2004" y="2576"/>
                    <a:pt x="1460" y="2433"/>
                    <a:pt x="1031" y="2175"/>
                  </a:cubicBezTo>
                  <a:cubicBezTo>
                    <a:pt x="831" y="2032"/>
                    <a:pt x="602" y="1889"/>
                    <a:pt x="430" y="1718"/>
                  </a:cubicBezTo>
                  <a:cubicBezTo>
                    <a:pt x="329" y="1617"/>
                    <a:pt x="251" y="1450"/>
                    <a:pt x="78" y="1450"/>
                  </a:cubicBezTo>
                  <a:cubicBezTo>
                    <a:pt x="54" y="1450"/>
                    <a:pt x="28" y="1453"/>
                    <a:pt x="1" y="1460"/>
                  </a:cubicBezTo>
                  <a:cubicBezTo>
                    <a:pt x="115" y="1746"/>
                    <a:pt x="373" y="1947"/>
                    <a:pt x="573" y="2118"/>
                  </a:cubicBezTo>
                  <a:cubicBezTo>
                    <a:pt x="802" y="2290"/>
                    <a:pt x="1031" y="2462"/>
                    <a:pt x="1288" y="2576"/>
                  </a:cubicBezTo>
                  <a:cubicBezTo>
                    <a:pt x="1669" y="2755"/>
                    <a:pt x="2081" y="2838"/>
                    <a:pt x="2494" y="2838"/>
                  </a:cubicBezTo>
                  <a:cubicBezTo>
                    <a:pt x="3136" y="2838"/>
                    <a:pt x="3782" y="2638"/>
                    <a:pt x="4322" y="2290"/>
                  </a:cubicBezTo>
                  <a:cubicBezTo>
                    <a:pt x="5123" y="1746"/>
                    <a:pt x="5696" y="1002"/>
                    <a:pt x="5810" y="29"/>
                  </a:cubicBezTo>
                  <a:cubicBezTo>
                    <a:pt x="5810" y="29"/>
                    <a:pt x="5803" y="29"/>
                    <a:pt x="5797" y="28"/>
                  </a:cubicBezTo>
                  <a:close/>
                </a:path>
              </a:pathLst>
            </a:custGeom>
            <a:solidFill>
              <a:srgbClr val="E2B1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5508313" y="2892575"/>
              <a:ext cx="89450" cy="147300"/>
            </a:xfrm>
            <a:custGeom>
              <a:avLst/>
              <a:gdLst/>
              <a:ahLst/>
              <a:cxnLst/>
              <a:rect l="l" t="t" r="r" b="b"/>
              <a:pathLst>
                <a:path w="3578" h="5892" extrusionOk="0">
                  <a:moveTo>
                    <a:pt x="3463" y="0"/>
                  </a:moveTo>
                  <a:cubicBezTo>
                    <a:pt x="3320" y="57"/>
                    <a:pt x="3349" y="229"/>
                    <a:pt x="3349" y="344"/>
                  </a:cubicBezTo>
                  <a:cubicBezTo>
                    <a:pt x="3349" y="430"/>
                    <a:pt x="3406" y="573"/>
                    <a:pt x="3320" y="687"/>
                  </a:cubicBezTo>
                  <a:cubicBezTo>
                    <a:pt x="3292" y="802"/>
                    <a:pt x="3177" y="945"/>
                    <a:pt x="3120" y="1059"/>
                  </a:cubicBezTo>
                  <a:cubicBezTo>
                    <a:pt x="3034" y="1202"/>
                    <a:pt x="2977" y="1288"/>
                    <a:pt x="2891" y="1431"/>
                  </a:cubicBezTo>
                  <a:cubicBezTo>
                    <a:pt x="2777" y="1689"/>
                    <a:pt x="2691" y="1946"/>
                    <a:pt x="2548" y="2147"/>
                  </a:cubicBezTo>
                  <a:cubicBezTo>
                    <a:pt x="2433" y="2347"/>
                    <a:pt x="2290" y="2547"/>
                    <a:pt x="2176" y="2776"/>
                  </a:cubicBezTo>
                  <a:cubicBezTo>
                    <a:pt x="2118" y="2862"/>
                    <a:pt x="2118" y="2977"/>
                    <a:pt x="2061" y="3091"/>
                  </a:cubicBezTo>
                  <a:cubicBezTo>
                    <a:pt x="2033" y="3148"/>
                    <a:pt x="1975" y="3234"/>
                    <a:pt x="1889" y="3291"/>
                  </a:cubicBezTo>
                  <a:cubicBezTo>
                    <a:pt x="1746" y="3406"/>
                    <a:pt x="1575" y="3492"/>
                    <a:pt x="1546" y="3692"/>
                  </a:cubicBezTo>
                  <a:cubicBezTo>
                    <a:pt x="1489" y="3835"/>
                    <a:pt x="1546" y="3950"/>
                    <a:pt x="1489" y="4064"/>
                  </a:cubicBezTo>
                  <a:cubicBezTo>
                    <a:pt x="1460" y="4150"/>
                    <a:pt x="1403" y="4236"/>
                    <a:pt x="1317" y="4350"/>
                  </a:cubicBezTo>
                  <a:cubicBezTo>
                    <a:pt x="1203" y="4551"/>
                    <a:pt x="1174" y="4780"/>
                    <a:pt x="1031" y="4951"/>
                  </a:cubicBezTo>
                  <a:cubicBezTo>
                    <a:pt x="888" y="5123"/>
                    <a:pt x="745" y="5209"/>
                    <a:pt x="573" y="5238"/>
                  </a:cubicBezTo>
                  <a:cubicBezTo>
                    <a:pt x="458" y="5266"/>
                    <a:pt x="401" y="5352"/>
                    <a:pt x="287" y="5409"/>
                  </a:cubicBezTo>
                  <a:cubicBezTo>
                    <a:pt x="201" y="5495"/>
                    <a:pt x="172" y="5524"/>
                    <a:pt x="115" y="5552"/>
                  </a:cubicBezTo>
                  <a:cubicBezTo>
                    <a:pt x="29" y="5581"/>
                    <a:pt x="1" y="5667"/>
                    <a:pt x="1" y="5724"/>
                  </a:cubicBezTo>
                  <a:cubicBezTo>
                    <a:pt x="1" y="5810"/>
                    <a:pt x="1" y="5810"/>
                    <a:pt x="58" y="5839"/>
                  </a:cubicBezTo>
                  <a:cubicBezTo>
                    <a:pt x="144" y="5867"/>
                    <a:pt x="172" y="5867"/>
                    <a:pt x="258" y="5867"/>
                  </a:cubicBezTo>
                  <a:cubicBezTo>
                    <a:pt x="303" y="5885"/>
                    <a:pt x="347" y="5892"/>
                    <a:pt x="391" y="5892"/>
                  </a:cubicBezTo>
                  <a:cubicBezTo>
                    <a:pt x="490" y="5892"/>
                    <a:pt x="589" y="5858"/>
                    <a:pt x="687" y="5839"/>
                  </a:cubicBezTo>
                  <a:cubicBezTo>
                    <a:pt x="773" y="5839"/>
                    <a:pt x="888" y="5810"/>
                    <a:pt x="916" y="5695"/>
                  </a:cubicBezTo>
                  <a:lnTo>
                    <a:pt x="916" y="5638"/>
                  </a:lnTo>
                  <a:cubicBezTo>
                    <a:pt x="916" y="5581"/>
                    <a:pt x="974" y="5552"/>
                    <a:pt x="974" y="5524"/>
                  </a:cubicBezTo>
                  <a:cubicBezTo>
                    <a:pt x="974" y="5438"/>
                    <a:pt x="1002" y="5381"/>
                    <a:pt x="1031" y="5352"/>
                  </a:cubicBezTo>
                  <a:cubicBezTo>
                    <a:pt x="1059" y="5238"/>
                    <a:pt x="1145" y="5123"/>
                    <a:pt x="1203" y="5009"/>
                  </a:cubicBezTo>
                  <a:lnTo>
                    <a:pt x="1632" y="4379"/>
                  </a:lnTo>
                  <a:cubicBezTo>
                    <a:pt x="1918" y="3950"/>
                    <a:pt x="2147" y="3435"/>
                    <a:pt x="2433" y="3005"/>
                  </a:cubicBezTo>
                  <a:cubicBezTo>
                    <a:pt x="2490" y="2919"/>
                    <a:pt x="2490" y="2834"/>
                    <a:pt x="2548" y="2690"/>
                  </a:cubicBezTo>
                  <a:cubicBezTo>
                    <a:pt x="2576" y="2547"/>
                    <a:pt x="2605" y="2490"/>
                    <a:pt x="2691" y="2376"/>
                  </a:cubicBezTo>
                  <a:cubicBezTo>
                    <a:pt x="2834" y="2175"/>
                    <a:pt x="2920" y="1918"/>
                    <a:pt x="3063" y="1689"/>
                  </a:cubicBezTo>
                  <a:cubicBezTo>
                    <a:pt x="3177" y="1517"/>
                    <a:pt x="3206" y="1317"/>
                    <a:pt x="3406" y="1174"/>
                  </a:cubicBezTo>
                  <a:cubicBezTo>
                    <a:pt x="3578" y="1031"/>
                    <a:pt x="3578" y="830"/>
                    <a:pt x="3578" y="630"/>
                  </a:cubicBezTo>
                  <a:cubicBezTo>
                    <a:pt x="3578" y="458"/>
                    <a:pt x="3521" y="229"/>
                    <a:pt x="3463" y="0"/>
                  </a:cubicBezTo>
                  <a:close/>
                </a:path>
              </a:pathLst>
            </a:custGeom>
            <a:solidFill>
              <a:srgbClr val="E2B1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5433188" y="2971975"/>
              <a:ext cx="94475" cy="75600"/>
            </a:xfrm>
            <a:custGeom>
              <a:avLst/>
              <a:gdLst/>
              <a:ahLst/>
              <a:cxnLst/>
              <a:rect l="l" t="t" r="r" b="b"/>
              <a:pathLst>
                <a:path w="3779" h="3024" extrusionOk="0">
                  <a:moveTo>
                    <a:pt x="1" y="1"/>
                  </a:moveTo>
                  <a:cubicBezTo>
                    <a:pt x="1" y="430"/>
                    <a:pt x="86" y="860"/>
                    <a:pt x="287" y="1232"/>
                  </a:cubicBezTo>
                  <a:cubicBezTo>
                    <a:pt x="344" y="1432"/>
                    <a:pt x="458" y="1604"/>
                    <a:pt x="573" y="1747"/>
                  </a:cubicBezTo>
                  <a:cubicBezTo>
                    <a:pt x="602" y="1804"/>
                    <a:pt x="630" y="1775"/>
                    <a:pt x="659" y="1804"/>
                  </a:cubicBezTo>
                  <a:lnTo>
                    <a:pt x="745" y="1890"/>
                  </a:lnTo>
                  <a:cubicBezTo>
                    <a:pt x="773" y="1947"/>
                    <a:pt x="859" y="2033"/>
                    <a:pt x="888" y="2062"/>
                  </a:cubicBezTo>
                  <a:cubicBezTo>
                    <a:pt x="1145" y="2319"/>
                    <a:pt x="1432" y="2577"/>
                    <a:pt x="1746" y="2720"/>
                  </a:cubicBezTo>
                  <a:cubicBezTo>
                    <a:pt x="2118" y="2863"/>
                    <a:pt x="2433" y="2949"/>
                    <a:pt x="2777" y="3006"/>
                  </a:cubicBezTo>
                  <a:cubicBezTo>
                    <a:pt x="2889" y="3015"/>
                    <a:pt x="2998" y="3023"/>
                    <a:pt x="3105" y="3023"/>
                  </a:cubicBezTo>
                  <a:cubicBezTo>
                    <a:pt x="3351" y="3023"/>
                    <a:pt x="3578" y="2977"/>
                    <a:pt x="3778" y="2777"/>
                  </a:cubicBezTo>
                  <a:cubicBezTo>
                    <a:pt x="3752" y="2725"/>
                    <a:pt x="3715" y="2709"/>
                    <a:pt x="3668" y="2709"/>
                  </a:cubicBezTo>
                  <a:cubicBezTo>
                    <a:pt x="3611" y="2709"/>
                    <a:pt x="3542" y="2733"/>
                    <a:pt x="3463" y="2748"/>
                  </a:cubicBezTo>
                  <a:lnTo>
                    <a:pt x="3120" y="2748"/>
                  </a:lnTo>
                  <a:cubicBezTo>
                    <a:pt x="2891" y="2748"/>
                    <a:pt x="2634" y="2720"/>
                    <a:pt x="2433" y="2663"/>
                  </a:cubicBezTo>
                  <a:cubicBezTo>
                    <a:pt x="1775" y="2577"/>
                    <a:pt x="1203" y="2205"/>
                    <a:pt x="773" y="1718"/>
                  </a:cubicBezTo>
                  <a:cubicBezTo>
                    <a:pt x="573" y="1461"/>
                    <a:pt x="430" y="1174"/>
                    <a:pt x="315" y="888"/>
                  </a:cubicBezTo>
                  <a:cubicBezTo>
                    <a:pt x="287" y="745"/>
                    <a:pt x="201" y="573"/>
                    <a:pt x="172" y="430"/>
                  </a:cubicBezTo>
                  <a:cubicBezTo>
                    <a:pt x="172" y="344"/>
                    <a:pt x="172" y="316"/>
                    <a:pt x="144" y="287"/>
                  </a:cubicBezTo>
                  <a:cubicBezTo>
                    <a:pt x="86" y="230"/>
                    <a:pt x="58" y="201"/>
                    <a:pt x="58" y="173"/>
                  </a:cubicBezTo>
                  <a:cubicBezTo>
                    <a:pt x="29" y="87"/>
                    <a:pt x="58" y="30"/>
                    <a:pt x="1" y="1"/>
                  </a:cubicBezTo>
                  <a:close/>
                </a:path>
              </a:pathLst>
            </a:custGeom>
            <a:solidFill>
              <a:srgbClr val="E2B1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5593463" y="2929050"/>
              <a:ext cx="7900" cy="46550"/>
            </a:xfrm>
            <a:custGeom>
              <a:avLst/>
              <a:gdLst/>
              <a:ahLst/>
              <a:cxnLst/>
              <a:rect l="l" t="t" r="r" b="b"/>
              <a:pathLst>
                <a:path w="316" h="1862" extrusionOk="0">
                  <a:moveTo>
                    <a:pt x="201" y="1"/>
                  </a:moveTo>
                  <a:cubicBezTo>
                    <a:pt x="286" y="602"/>
                    <a:pt x="0" y="1146"/>
                    <a:pt x="29" y="1747"/>
                  </a:cubicBezTo>
                  <a:lnTo>
                    <a:pt x="29" y="1861"/>
                  </a:lnTo>
                  <a:cubicBezTo>
                    <a:pt x="229" y="1231"/>
                    <a:pt x="315" y="602"/>
                    <a:pt x="201" y="1"/>
                  </a:cubicBezTo>
                  <a:close/>
                </a:path>
              </a:pathLst>
            </a:custGeom>
            <a:solidFill>
              <a:srgbClr val="E2B1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5437488" y="2460425"/>
              <a:ext cx="10750" cy="33650"/>
            </a:xfrm>
            <a:custGeom>
              <a:avLst/>
              <a:gdLst/>
              <a:ahLst/>
              <a:cxnLst/>
              <a:rect l="l" t="t" r="r" b="b"/>
              <a:pathLst>
                <a:path w="430" h="1346" extrusionOk="0">
                  <a:moveTo>
                    <a:pt x="115" y="0"/>
                  </a:moveTo>
                  <a:cubicBezTo>
                    <a:pt x="0" y="430"/>
                    <a:pt x="29" y="887"/>
                    <a:pt x="86" y="1345"/>
                  </a:cubicBezTo>
                  <a:cubicBezTo>
                    <a:pt x="172" y="1231"/>
                    <a:pt x="372" y="1145"/>
                    <a:pt x="258" y="1002"/>
                  </a:cubicBezTo>
                  <a:cubicBezTo>
                    <a:pt x="229" y="945"/>
                    <a:pt x="143" y="916"/>
                    <a:pt x="143" y="887"/>
                  </a:cubicBezTo>
                  <a:lnTo>
                    <a:pt x="172" y="859"/>
                  </a:lnTo>
                  <a:cubicBezTo>
                    <a:pt x="229" y="802"/>
                    <a:pt x="258" y="802"/>
                    <a:pt x="286" y="773"/>
                  </a:cubicBezTo>
                  <a:cubicBezTo>
                    <a:pt x="430" y="658"/>
                    <a:pt x="286" y="630"/>
                    <a:pt x="172" y="601"/>
                  </a:cubicBezTo>
                  <a:cubicBezTo>
                    <a:pt x="86" y="573"/>
                    <a:pt x="115" y="487"/>
                    <a:pt x="115" y="372"/>
                  </a:cubicBezTo>
                  <a:lnTo>
                    <a:pt x="115" y="0"/>
                  </a:lnTo>
                  <a:close/>
                </a:path>
              </a:pathLst>
            </a:custGeom>
            <a:solidFill>
              <a:srgbClr val="E2B1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5434613" y="2876100"/>
              <a:ext cx="6475" cy="38675"/>
            </a:xfrm>
            <a:custGeom>
              <a:avLst/>
              <a:gdLst/>
              <a:ahLst/>
              <a:cxnLst/>
              <a:rect l="l" t="t" r="r" b="b"/>
              <a:pathLst>
                <a:path w="259" h="1547" extrusionOk="0">
                  <a:moveTo>
                    <a:pt x="1" y="1"/>
                  </a:moveTo>
                  <a:lnTo>
                    <a:pt x="1" y="1546"/>
                  </a:lnTo>
                  <a:cubicBezTo>
                    <a:pt x="87" y="1461"/>
                    <a:pt x="201" y="1432"/>
                    <a:pt x="230" y="1317"/>
                  </a:cubicBezTo>
                  <a:cubicBezTo>
                    <a:pt x="258" y="1174"/>
                    <a:pt x="201" y="1117"/>
                    <a:pt x="115" y="1031"/>
                  </a:cubicBezTo>
                  <a:cubicBezTo>
                    <a:pt x="58" y="974"/>
                    <a:pt x="87" y="888"/>
                    <a:pt x="87" y="831"/>
                  </a:cubicBezTo>
                  <a:lnTo>
                    <a:pt x="87" y="545"/>
                  </a:lnTo>
                  <a:cubicBezTo>
                    <a:pt x="29" y="344"/>
                    <a:pt x="29" y="173"/>
                    <a:pt x="1" y="1"/>
                  </a:cubicBezTo>
                  <a:close/>
                </a:path>
              </a:pathLst>
            </a:custGeom>
            <a:solidFill>
              <a:srgbClr val="E2B1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5433188" y="2810675"/>
              <a:ext cx="10050" cy="18250"/>
            </a:xfrm>
            <a:custGeom>
              <a:avLst/>
              <a:gdLst/>
              <a:ahLst/>
              <a:cxnLst/>
              <a:rect l="l" t="t" r="r" b="b"/>
              <a:pathLst>
                <a:path w="402" h="730" extrusionOk="0">
                  <a:moveTo>
                    <a:pt x="201" y="472"/>
                  </a:moveTo>
                  <a:cubicBezTo>
                    <a:pt x="191" y="472"/>
                    <a:pt x="185" y="475"/>
                    <a:pt x="179" y="478"/>
                  </a:cubicBezTo>
                  <a:lnTo>
                    <a:pt x="179" y="478"/>
                  </a:lnTo>
                  <a:cubicBezTo>
                    <a:pt x="177" y="476"/>
                    <a:pt x="175" y="474"/>
                    <a:pt x="172" y="472"/>
                  </a:cubicBezTo>
                  <a:lnTo>
                    <a:pt x="172" y="472"/>
                  </a:lnTo>
                  <a:cubicBezTo>
                    <a:pt x="172" y="475"/>
                    <a:pt x="173" y="478"/>
                    <a:pt x="173" y="482"/>
                  </a:cubicBezTo>
                  <a:lnTo>
                    <a:pt x="173" y="482"/>
                  </a:lnTo>
                  <a:cubicBezTo>
                    <a:pt x="175" y="481"/>
                    <a:pt x="177" y="479"/>
                    <a:pt x="179" y="478"/>
                  </a:cubicBezTo>
                  <a:lnTo>
                    <a:pt x="179" y="478"/>
                  </a:lnTo>
                  <a:cubicBezTo>
                    <a:pt x="185" y="483"/>
                    <a:pt x="189" y="484"/>
                    <a:pt x="192" y="484"/>
                  </a:cubicBezTo>
                  <a:cubicBezTo>
                    <a:pt x="201" y="484"/>
                    <a:pt x="201" y="472"/>
                    <a:pt x="201" y="472"/>
                  </a:cubicBezTo>
                  <a:close/>
                  <a:moveTo>
                    <a:pt x="154" y="1"/>
                  </a:moveTo>
                  <a:cubicBezTo>
                    <a:pt x="142" y="1"/>
                    <a:pt x="129" y="5"/>
                    <a:pt x="115" y="14"/>
                  </a:cubicBezTo>
                  <a:cubicBezTo>
                    <a:pt x="29" y="14"/>
                    <a:pt x="115" y="157"/>
                    <a:pt x="29" y="185"/>
                  </a:cubicBezTo>
                  <a:cubicBezTo>
                    <a:pt x="1" y="300"/>
                    <a:pt x="1" y="443"/>
                    <a:pt x="1" y="586"/>
                  </a:cubicBezTo>
                  <a:lnTo>
                    <a:pt x="1" y="643"/>
                  </a:lnTo>
                  <a:cubicBezTo>
                    <a:pt x="1" y="672"/>
                    <a:pt x="1" y="672"/>
                    <a:pt x="29" y="729"/>
                  </a:cubicBezTo>
                  <a:lnTo>
                    <a:pt x="144" y="729"/>
                  </a:lnTo>
                  <a:cubicBezTo>
                    <a:pt x="252" y="729"/>
                    <a:pt x="181" y="550"/>
                    <a:pt x="173" y="482"/>
                  </a:cubicBezTo>
                  <a:lnTo>
                    <a:pt x="173" y="482"/>
                  </a:lnTo>
                  <a:cubicBezTo>
                    <a:pt x="170" y="483"/>
                    <a:pt x="168" y="484"/>
                    <a:pt x="165" y="484"/>
                  </a:cubicBezTo>
                  <a:cubicBezTo>
                    <a:pt x="160" y="484"/>
                    <a:pt x="153" y="481"/>
                    <a:pt x="144" y="472"/>
                  </a:cubicBezTo>
                  <a:cubicBezTo>
                    <a:pt x="144" y="472"/>
                    <a:pt x="115" y="443"/>
                    <a:pt x="144" y="443"/>
                  </a:cubicBezTo>
                  <a:cubicBezTo>
                    <a:pt x="172" y="443"/>
                    <a:pt x="172" y="472"/>
                    <a:pt x="201" y="472"/>
                  </a:cubicBezTo>
                  <a:cubicBezTo>
                    <a:pt x="201" y="472"/>
                    <a:pt x="258" y="443"/>
                    <a:pt x="287" y="443"/>
                  </a:cubicBezTo>
                  <a:cubicBezTo>
                    <a:pt x="401" y="357"/>
                    <a:pt x="315" y="243"/>
                    <a:pt x="287" y="185"/>
                  </a:cubicBezTo>
                  <a:cubicBezTo>
                    <a:pt x="263" y="113"/>
                    <a:pt x="218" y="1"/>
                    <a:pt x="154" y="1"/>
                  </a:cubicBezTo>
                  <a:close/>
                </a:path>
              </a:pathLst>
            </a:custGeom>
            <a:solidFill>
              <a:srgbClr val="E2B1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5433913" y="2681500"/>
              <a:ext cx="7875" cy="19875"/>
            </a:xfrm>
            <a:custGeom>
              <a:avLst/>
              <a:gdLst/>
              <a:ahLst/>
              <a:cxnLst/>
              <a:rect l="l" t="t" r="r" b="b"/>
              <a:pathLst>
                <a:path w="315" h="795" extrusionOk="0">
                  <a:moveTo>
                    <a:pt x="29" y="1"/>
                  </a:moveTo>
                  <a:cubicBezTo>
                    <a:pt x="0" y="201"/>
                    <a:pt x="0" y="373"/>
                    <a:pt x="29" y="516"/>
                  </a:cubicBezTo>
                  <a:cubicBezTo>
                    <a:pt x="29" y="544"/>
                    <a:pt x="0" y="716"/>
                    <a:pt x="29" y="773"/>
                  </a:cubicBezTo>
                  <a:cubicBezTo>
                    <a:pt x="29" y="788"/>
                    <a:pt x="50" y="795"/>
                    <a:pt x="75" y="795"/>
                  </a:cubicBezTo>
                  <a:cubicBezTo>
                    <a:pt x="100" y="795"/>
                    <a:pt x="129" y="788"/>
                    <a:pt x="143" y="773"/>
                  </a:cubicBezTo>
                  <a:cubicBezTo>
                    <a:pt x="315" y="659"/>
                    <a:pt x="0" y="458"/>
                    <a:pt x="286" y="401"/>
                  </a:cubicBezTo>
                  <a:cubicBezTo>
                    <a:pt x="258" y="230"/>
                    <a:pt x="172" y="115"/>
                    <a:pt x="29" y="1"/>
                  </a:cubicBezTo>
                  <a:close/>
                </a:path>
              </a:pathLst>
            </a:custGeom>
            <a:solidFill>
              <a:srgbClr val="E2B1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5433188" y="2915475"/>
              <a:ext cx="4325" cy="39375"/>
            </a:xfrm>
            <a:custGeom>
              <a:avLst/>
              <a:gdLst/>
              <a:ahLst/>
              <a:cxnLst/>
              <a:rect l="l" t="t" r="r" b="b"/>
              <a:pathLst>
                <a:path w="173" h="1575" extrusionOk="0">
                  <a:moveTo>
                    <a:pt x="58" y="0"/>
                  </a:moveTo>
                  <a:cubicBezTo>
                    <a:pt x="1" y="544"/>
                    <a:pt x="29" y="1030"/>
                    <a:pt x="29" y="1574"/>
                  </a:cubicBezTo>
                  <a:cubicBezTo>
                    <a:pt x="86" y="1431"/>
                    <a:pt x="29" y="1259"/>
                    <a:pt x="58" y="1116"/>
                  </a:cubicBezTo>
                  <a:cubicBezTo>
                    <a:pt x="144" y="916"/>
                    <a:pt x="172" y="716"/>
                    <a:pt x="172" y="544"/>
                  </a:cubicBezTo>
                  <a:lnTo>
                    <a:pt x="58" y="0"/>
                  </a:lnTo>
                  <a:close/>
                </a:path>
              </a:pathLst>
            </a:custGeom>
            <a:solidFill>
              <a:srgbClr val="E2B1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5433913" y="2700100"/>
              <a:ext cx="7175" cy="9325"/>
            </a:xfrm>
            <a:custGeom>
              <a:avLst/>
              <a:gdLst/>
              <a:ahLst/>
              <a:cxnLst/>
              <a:rect l="l" t="t" r="r" b="b"/>
              <a:pathLst>
                <a:path w="287" h="373" extrusionOk="0">
                  <a:moveTo>
                    <a:pt x="195" y="0"/>
                  </a:moveTo>
                  <a:cubicBezTo>
                    <a:pt x="147" y="0"/>
                    <a:pt x="82" y="40"/>
                    <a:pt x="29" y="58"/>
                  </a:cubicBezTo>
                  <a:cubicBezTo>
                    <a:pt x="0" y="58"/>
                    <a:pt x="29" y="172"/>
                    <a:pt x="57" y="201"/>
                  </a:cubicBezTo>
                  <a:cubicBezTo>
                    <a:pt x="57" y="287"/>
                    <a:pt x="57" y="344"/>
                    <a:pt x="115" y="373"/>
                  </a:cubicBezTo>
                  <a:cubicBezTo>
                    <a:pt x="143" y="315"/>
                    <a:pt x="115" y="172"/>
                    <a:pt x="172" y="144"/>
                  </a:cubicBezTo>
                  <a:cubicBezTo>
                    <a:pt x="258" y="87"/>
                    <a:pt x="286" y="144"/>
                    <a:pt x="258" y="58"/>
                  </a:cubicBezTo>
                  <a:cubicBezTo>
                    <a:pt x="247" y="15"/>
                    <a:pt x="224" y="0"/>
                    <a:pt x="195" y="0"/>
                  </a:cubicBezTo>
                  <a:close/>
                </a:path>
              </a:pathLst>
            </a:custGeom>
            <a:solidFill>
              <a:srgbClr val="E2B1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5433188" y="2783100"/>
              <a:ext cx="8600" cy="3600"/>
            </a:xfrm>
            <a:custGeom>
              <a:avLst/>
              <a:gdLst/>
              <a:ahLst/>
              <a:cxnLst/>
              <a:rect l="l" t="t" r="r" b="b"/>
              <a:pathLst>
                <a:path w="344" h="144" extrusionOk="0">
                  <a:moveTo>
                    <a:pt x="29" y="0"/>
                  </a:moveTo>
                  <a:cubicBezTo>
                    <a:pt x="29" y="0"/>
                    <a:pt x="1" y="58"/>
                    <a:pt x="29" y="58"/>
                  </a:cubicBezTo>
                  <a:lnTo>
                    <a:pt x="115" y="115"/>
                  </a:lnTo>
                  <a:cubicBezTo>
                    <a:pt x="144" y="115"/>
                    <a:pt x="172" y="144"/>
                    <a:pt x="201" y="144"/>
                  </a:cubicBezTo>
                  <a:cubicBezTo>
                    <a:pt x="287" y="144"/>
                    <a:pt x="344" y="115"/>
                    <a:pt x="315" y="29"/>
                  </a:cubicBezTo>
                  <a:cubicBezTo>
                    <a:pt x="315" y="20"/>
                    <a:pt x="309" y="16"/>
                    <a:pt x="298" y="16"/>
                  </a:cubicBezTo>
                  <a:cubicBezTo>
                    <a:pt x="277" y="16"/>
                    <a:pt x="239" y="29"/>
                    <a:pt x="201" y="29"/>
                  </a:cubicBezTo>
                  <a:cubicBezTo>
                    <a:pt x="184" y="37"/>
                    <a:pt x="170" y="41"/>
                    <a:pt x="156" y="41"/>
                  </a:cubicBezTo>
                  <a:cubicBezTo>
                    <a:pt x="122" y="41"/>
                    <a:pt x="90" y="21"/>
                    <a:pt x="29" y="0"/>
                  </a:cubicBezTo>
                  <a:close/>
                </a:path>
              </a:pathLst>
            </a:custGeom>
            <a:solidFill>
              <a:srgbClr val="E2B1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5591313" y="2972700"/>
              <a:ext cx="3600" cy="10050"/>
            </a:xfrm>
            <a:custGeom>
              <a:avLst/>
              <a:gdLst/>
              <a:ahLst/>
              <a:cxnLst/>
              <a:rect l="l" t="t" r="r" b="b"/>
              <a:pathLst>
                <a:path w="144" h="402" extrusionOk="0">
                  <a:moveTo>
                    <a:pt x="115" y="1"/>
                  </a:moveTo>
                  <a:cubicBezTo>
                    <a:pt x="86" y="58"/>
                    <a:pt x="86" y="144"/>
                    <a:pt x="0" y="201"/>
                  </a:cubicBezTo>
                  <a:lnTo>
                    <a:pt x="0" y="315"/>
                  </a:lnTo>
                  <a:cubicBezTo>
                    <a:pt x="0" y="344"/>
                    <a:pt x="0" y="401"/>
                    <a:pt x="29" y="401"/>
                  </a:cubicBezTo>
                  <a:cubicBezTo>
                    <a:pt x="143" y="401"/>
                    <a:pt x="115" y="58"/>
                    <a:pt x="115" y="1"/>
                  </a:cubicBezTo>
                  <a:close/>
                </a:path>
              </a:pathLst>
            </a:custGeom>
            <a:solidFill>
              <a:srgbClr val="E2B1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5434613" y="2617150"/>
              <a:ext cx="55850" cy="68675"/>
            </a:xfrm>
            <a:custGeom>
              <a:avLst/>
              <a:gdLst/>
              <a:ahLst/>
              <a:cxnLst/>
              <a:rect l="l" t="t" r="r" b="b"/>
              <a:pathLst>
                <a:path w="2234" h="2747" extrusionOk="0">
                  <a:moveTo>
                    <a:pt x="234" y="1"/>
                  </a:moveTo>
                  <a:cubicBezTo>
                    <a:pt x="200" y="1"/>
                    <a:pt x="169" y="8"/>
                    <a:pt x="144" y="27"/>
                  </a:cubicBezTo>
                  <a:cubicBezTo>
                    <a:pt x="87" y="56"/>
                    <a:pt x="144" y="199"/>
                    <a:pt x="144" y="256"/>
                  </a:cubicBezTo>
                  <a:lnTo>
                    <a:pt x="144" y="657"/>
                  </a:lnTo>
                  <a:lnTo>
                    <a:pt x="144" y="886"/>
                  </a:lnTo>
                  <a:cubicBezTo>
                    <a:pt x="144" y="943"/>
                    <a:pt x="201" y="1029"/>
                    <a:pt x="201" y="1058"/>
                  </a:cubicBezTo>
                  <a:cubicBezTo>
                    <a:pt x="201" y="1172"/>
                    <a:pt x="87" y="1229"/>
                    <a:pt x="29" y="1315"/>
                  </a:cubicBezTo>
                  <a:lnTo>
                    <a:pt x="29" y="1602"/>
                  </a:lnTo>
                  <a:cubicBezTo>
                    <a:pt x="29" y="1659"/>
                    <a:pt x="1" y="1773"/>
                    <a:pt x="87" y="1802"/>
                  </a:cubicBezTo>
                  <a:cubicBezTo>
                    <a:pt x="93" y="1804"/>
                    <a:pt x="99" y="1805"/>
                    <a:pt x="104" y="1805"/>
                  </a:cubicBezTo>
                  <a:cubicBezTo>
                    <a:pt x="168" y="1805"/>
                    <a:pt x="146" y="1657"/>
                    <a:pt x="173" y="1630"/>
                  </a:cubicBezTo>
                  <a:cubicBezTo>
                    <a:pt x="191" y="1603"/>
                    <a:pt x="209" y="1593"/>
                    <a:pt x="226" y="1593"/>
                  </a:cubicBezTo>
                  <a:cubicBezTo>
                    <a:pt x="263" y="1593"/>
                    <a:pt x="296" y="1639"/>
                    <a:pt x="316" y="1659"/>
                  </a:cubicBezTo>
                  <a:cubicBezTo>
                    <a:pt x="401" y="1745"/>
                    <a:pt x="487" y="1830"/>
                    <a:pt x="516" y="1945"/>
                  </a:cubicBezTo>
                  <a:cubicBezTo>
                    <a:pt x="545" y="1974"/>
                    <a:pt x="545" y="2031"/>
                    <a:pt x="516" y="2059"/>
                  </a:cubicBezTo>
                  <a:cubicBezTo>
                    <a:pt x="502" y="2074"/>
                    <a:pt x="480" y="2081"/>
                    <a:pt x="459" y="2081"/>
                  </a:cubicBezTo>
                  <a:cubicBezTo>
                    <a:pt x="437" y="2081"/>
                    <a:pt x="416" y="2074"/>
                    <a:pt x="401" y="2059"/>
                  </a:cubicBezTo>
                  <a:cubicBezTo>
                    <a:pt x="373" y="2016"/>
                    <a:pt x="337" y="1995"/>
                    <a:pt x="301" y="1995"/>
                  </a:cubicBezTo>
                  <a:cubicBezTo>
                    <a:pt x="266" y="1995"/>
                    <a:pt x="230" y="2016"/>
                    <a:pt x="201" y="2059"/>
                  </a:cubicBezTo>
                  <a:cubicBezTo>
                    <a:pt x="144" y="2088"/>
                    <a:pt x="87" y="2117"/>
                    <a:pt x="29" y="2174"/>
                  </a:cubicBezTo>
                  <a:cubicBezTo>
                    <a:pt x="1" y="2203"/>
                    <a:pt x="29" y="2317"/>
                    <a:pt x="87" y="2346"/>
                  </a:cubicBezTo>
                  <a:cubicBezTo>
                    <a:pt x="87" y="2346"/>
                    <a:pt x="144" y="2374"/>
                    <a:pt x="144" y="2403"/>
                  </a:cubicBezTo>
                  <a:cubicBezTo>
                    <a:pt x="144" y="2460"/>
                    <a:pt x="115" y="2489"/>
                    <a:pt x="87" y="2489"/>
                  </a:cubicBezTo>
                  <a:cubicBezTo>
                    <a:pt x="144" y="2517"/>
                    <a:pt x="258" y="2489"/>
                    <a:pt x="316" y="2546"/>
                  </a:cubicBezTo>
                  <a:cubicBezTo>
                    <a:pt x="401" y="2632"/>
                    <a:pt x="373" y="2746"/>
                    <a:pt x="516" y="2746"/>
                  </a:cubicBezTo>
                  <a:cubicBezTo>
                    <a:pt x="567" y="2746"/>
                    <a:pt x="663" y="2656"/>
                    <a:pt x="724" y="2656"/>
                  </a:cubicBezTo>
                  <a:cubicBezTo>
                    <a:pt x="731" y="2656"/>
                    <a:pt x="739" y="2657"/>
                    <a:pt x="745" y="2660"/>
                  </a:cubicBezTo>
                  <a:cubicBezTo>
                    <a:pt x="802" y="2689"/>
                    <a:pt x="831" y="2746"/>
                    <a:pt x="859" y="2746"/>
                  </a:cubicBezTo>
                  <a:cubicBezTo>
                    <a:pt x="888" y="2746"/>
                    <a:pt x="888" y="2746"/>
                    <a:pt x="888" y="2689"/>
                  </a:cubicBezTo>
                  <a:cubicBezTo>
                    <a:pt x="888" y="2689"/>
                    <a:pt x="945" y="2660"/>
                    <a:pt x="945" y="2632"/>
                  </a:cubicBezTo>
                  <a:lnTo>
                    <a:pt x="1002" y="2603"/>
                  </a:lnTo>
                  <a:cubicBezTo>
                    <a:pt x="1002" y="2546"/>
                    <a:pt x="974" y="2517"/>
                    <a:pt x="945" y="2517"/>
                  </a:cubicBezTo>
                  <a:cubicBezTo>
                    <a:pt x="888" y="2489"/>
                    <a:pt x="859" y="2489"/>
                    <a:pt x="859" y="2403"/>
                  </a:cubicBezTo>
                  <a:cubicBezTo>
                    <a:pt x="859" y="2346"/>
                    <a:pt x="859" y="2317"/>
                    <a:pt x="831" y="2260"/>
                  </a:cubicBezTo>
                  <a:cubicBezTo>
                    <a:pt x="802" y="2231"/>
                    <a:pt x="831" y="2203"/>
                    <a:pt x="859" y="2174"/>
                  </a:cubicBezTo>
                  <a:cubicBezTo>
                    <a:pt x="974" y="2088"/>
                    <a:pt x="1088" y="2059"/>
                    <a:pt x="1231" y="2059"/>
                  </a:cubicBezTo>
                  <a:cubicBezTo>
                    <a:pt x="1212" y="2158"/>
                    <a:pt x="1223" y="2189"/>
                    <a:pt x="1247" y="2189"/>
                  </a:cubicBezTo>
                  <a:cubicBezTo>
                    <a:pt x="1285" y="2189"/>
                    <a:pt x="1358" y="2109"/>
                    <a:pt x="1391" y="2109"/>
                  </a:cubicBezTo>
                  <a:cubicBezTo>
                    <a:pt x="1396" y="2109"/>
                    <a:pt x="1400" y="2111"/>
                    <a:pt x="1403" y="2117"/>
                  </a:cubicBezTo>
                  <a:cubicBezTo>
                    <a:pt x="1460" y="2059"/>
                    <a:pt x="1403" y="2031"/>
                    <a:pt x="1375" y="1945"/>
                  </a:cubicBezTo>
                  <a:cubicBezTo>
                    <a:pt x="1317" y="1859"/>
                    <a:pt x="1317" y="1802"/>
                    <a:pt x="1375" y="1745"/>
                  </a:cubicBezTo>
                  <a:cubicBezTo>
                    <a:pt x="1460" y="1945"/>
                    <a:pt x="1718" y="1830"/>
                    <a:pt x="1861" y="1974"/>
                  </a:cubicBezTo>
                  <a:cubicBezTo>
                    <a:pt x="1895" y="2007"/>
                    <a:pt x="1920" y="2023"/>
                    <a:pt x="1939" y="2023"/>
                  </a:cubicBezTo>
                  <a:cubicBezTo>
                    <a:pt x="1969" y="2023"/>
                    <a:pt x="1987" y="1986"/>
                    <a:pt x="2004" y="1916"/>
                  </a:cubicBezTo>
                  <a:cubicBezTo>
                    <a:pt x="2061" y="1773"/>
                    <a:pt x="2090" y="1630"/>
                    <a:pt x="2147" y="1516"/>
                  </a:cubicBezTo>
                  <a:cubicBezTo>
                    <a:pt x="2147" y="1487"/>
                    <a:pt x="2204" y="1401"/>
                    <a:pt x="2233" y="1258"/>
                  </a:cubicBezTo>
                  <a:lnTo>
                    <a:pt x="2233" y="1115"/>
                  </a:lnTo>
                  <a:cubicBezTo>
                    <a:pt x="2233" y="1029"/>
                    <a:pt x="2147" y="943"/>
                    <a:pt x="2090" y="886"/>
                  </a:cubicBezTo>
                  <a:cubicBezTo>
                    <a:pt x="2033" y="843"/>
                    <a:pt x="1990" y="822"/>
                    <a:pt x="1947" y="822"/>
                  </a:cubicBezTo>
                  <a:cubicBezTo>
                    <a:pt x="1904" y="822"/>
                    <a:pt x="1861" y="843"/>
                    <a:pt x="1804" y="886"/>
                  </a:cubicBezTo>
                  <a:cubicBezTo>
                    <a:pt x="1689" y="943"/>
                    <a:pt x="1661" y="1029"/>
                    <a:pt x="1546" y="1058"/>
                  </a:cubicBezTo>
                  <a:cubicBezTo>
                    <a:pt x="1575" y="886"/>
                    <a:pt x="1718" y="829"/>
                    <a:pt x="1832" y="743"/>
                  </a:cubicBezTo>
                  <a:cubicBezTo>
                    <a:pt x="1929" y="622"/>
                    <a:pt x="1862" y="501"/>
                    <a:pt x="1753" y="501"/>
                  </a:cubicBezTo>
                  <a:cubicBezTo>
                    <a:pt x="1733" y="501"/>
                    <a:pt x="1711" y="505"/>
                    <a:pt x="1689" y="514"/>
                  </a:cubicBezTo>
                  <a:cubicBezTo>
                    <a:pt x="1600" y="581"/>
                    <a:pt x="1528" y="684"/>
                    <a:pt x="1432" y="684"/>
                  </a:cubicBezTo>
                  <a:cubicBezTo>
                    <a:pt x="1405" y="684"/>
                    <a:pt x="1377" y="676"/>
                    <a:pt x="1346" y="657"/>
                  </a:cubicBezTo>
                  <a:cubicBezTo>
                    <a:pt x="1260" y="628"/>
                    <a:pt x="1289" y="514"/>
                    <a:pt x="1346" y="428"/>
                  </a:cubicBezTo>
                  <a:cubicBezTo>
                    <a:pt x="1289" y="428"/>
                    <a:pt x="1219" y="454"/>
                    <a:pt x="1161" y="454"/>
                  </a:cubicBezTo>
                  <a:cubicBezTo>
                    <a:pt x="1133" y="454"/>
                    <a:pt x="1107" y="447"/>
                    <a:pt x="1088" y="428"/>
                  </a:cubicBezTo>
                  <a:cubicBezTo>
                    <a:pt x="1002" y="428"/>
                    <a:pt x="974" y="371"/>
                    <a:pt x="917" y="342"/>
                  </a:cubicBezTo>
                  <a:cubicBezTo>
                    <a:pt x="859" y="400"/>
                    <a:pt x="831" y="543"/>
                    <a:pt x="802" y="571"/>
                  </a:cubicBezTo>
                  <a:cubicBezTo>
                    <a:pt x="776" y="597"/>
                    <a:pt x="728" y="611"/>
                    <a:pt x="679" y="611"/>
                  </a:cubicBezTo>
                  <a:cubicBezTo>
                    <a:pt x="619" y="611"/>
                    <a:pt x="560" y="590"/>
                    <a:pt x="545" y="543"/>
                  </a:cubicBezTo>
                  <a:cubicBezTo>
                    <a:pt x="516" y="514"/>
                    <a:pt x="573" y="428"/>
                    <a:pt x="573" y="400"/>
                  </a:cubicBezTo>
                  <a:cubicBezTo>
                    <a:pt x="630" y="342"/>
                    <a:pt x="573" y="228"/>
                    <a:pt x="545" y="142"/>
                  </a:cubicBezTo>
                  <a:cubicBezTo>
                    <a:pt x="500" y="97"/>
                    <a:pt x="351" y="1"/>
                    <a:pt x="234" y="1"/>
                  </a:cubicBezTo>
                  <a:close/>
                </a:path>
              </a:pathLst>
            </a:custGeom>
            <a:solidFill>
              <a:srgbClr val="E2B1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5471838" y="2606375"/>
              <a:ext cx="47225" cy="44375"/>
            </a:xfrm>
            <a:custGeom>
              <a:avLst/>
              <a:gdLst/>
              <a:ahLst/>
              <a:cxnLst/>
              <a:rect l="l" t="t" r="r" b="b"/>
              <a:pathLst>
                <a:path w="1889" h="1775" extrusionOk="0">
                  <a:moveTo>
                    <a:pt x="1460" y="1"/>
                  </a:moveTo>
                  <a:cubicBezTo>
                    <a:pt x="1460" y="86"/>
                    <a:pt x="1374" y="115"/>
                    <a:pt x="1345" y="144"/>
                  </a:cubicBezTo>
                  <a:lnTo>
                    <a:pt x="1231" y="258"/>
                  </a:lnTo>
                  <a:cubicBezTo>
                    <a:pt x="1173" y="287"/>
                    <a:pt x="1145" y="287"/>
                    <a:pt x="1059" y="287"/>
                  </a:cubicBezTo>
                  <a:lnTo>
                    <a:pt x="1030" y="287"/>
                  </a:lnTo>
                  <a:cubicBezTo>
                    <a:pt x="1030" y="287"/>
                    <a:pt x="1030" y="344"/>
                    <a:pt x="1002" y="344"/>
                  </a:cubicBezTo>
                  <a:lnTo>
                    <a:pt x="916" y="344"/>
                  </a:lnTo>
                  <a:cubicBezTo>
                    <a:pt x="801" y="315"/>
                    <a:pt x="715" y="258"/>
                    <a:pt x="572" y="258"/>
                  </a:cubicBezTo>
                  <a:cubicBezTo>
                    <a:pt x="487" y="258"/>
                    <a:pt x="429" y="287"/>
                    <a:pt x="372" y="344"/>
                  </a:cubicBezTo>
                  <a:lnTo>
                    <a:pt x="286" y="458"/>
                  </a:lnTo>
                  <a:cubicBezTo>
                    <a:pt x="143" y="544"/>
                    <a:pt x="143" y="659"/>
                    <a:pt x="57" y="802"/>
                  </a:cubicBezTo>
                  <a:cubicBezTo>
                    <a:pt x="57" y="831"/>
                    <a:pt x="29" y="859"/>
                    <a:pt x="29" y="916"/>
                  </a:cubicBezTo>
                  <a:cubicBezTo>
                    <a:pt x="0" y="945"/>
                    <a:pt x="29" y="945"/>
                    <a:pt x="57" y="974"/>
                  </a:cubicBezTo>
                  <a:cubicBezTo>
                    <a:pt x="100" y="1002"/>
                    <a:pt x="129" y="1017"/>
                    <a:pt x="154" y="1017"/>
                  </a:cubicBezTo>
                  <a:cubicBezTo>
                    <a:pt x="179" y="1017"/>
                    <a:pt x="200" y="1002"/>
                    <a:pt x="229" y="974"/>
                  </a:cubicBezTo>
                  <a:cubicBezTo>
                    <a:pt x="343" y="945"/>
                    <a:pt x="429" y="831"/>
                    <a:pt x="515" y="773"/>
                  </a:cubicBezTo>
                  <a:cubicBezTo>
                    <a:pt x="630" y="687"/>
                    <a:pt x="744" y="630"/>
                    <a:pt x="887" y="544"/>
                  </a:cubicBezTo>
                  <a:lnTo>
                    <a:pt x="887" y="544"/>
                  </a:lnTo>
                  <a:cubicBezTo>
                    <a:pt x="887" y="773"/>
                    <a:pt x="715" y="716"/>
                    <a:pt x="601" y="831"/>
                  </a:cubicBezTo>
                  <a:cubicBezTo>
                    <a:pt x="572" y="916"/>
                    <a:pt x="487" y="1002"/>
                    <a:pt x="572" y="1059"/>
                  </a:cubicBezTo>
                  <a:cubicBezTo>
                    <a:pt x="630" y="1088"/>
                    <a:pt x="744" y="1059"/>
                    <a:pt x="773" y="1117"/>
                  </a:cubicBezTo>
                  <a:cubicBezTo>
                    <a:pt x="736" y="1171"/>
                    <a:pt x="689" y="1191"/>
                    <a:pt x="644" y="1191"/>
                  </a:cubicBezTo>
                  <a:cubicBezTo>
                    <a:pt x="618" y="1191"/>
                    <a:pt x="593" y="1184"/>
                    <a:pt x="572" y="1174"/>
                  </a:cubicBezTo>
                  <a:cubicBezTo>
                    <a:pt x="523" y="1174"/>
                    <a:pt x="484" y="1155"/>
                    <a:pt x="448" y="1155"/>
                  </a:cubicBezTo>
                  <a:cubicBezTo>
                    <a:pt x="421" y="1155"/>
                    <a:pt x="397" y="1166"/>
                    <a:pt x="372" y="1203"/>
                  </a:cubicBezTo>
                  <a:cubicBezTo>
                    <a:pt x="343" y="1260"/>
                    <a:pt x="372" y="1288"/>
                    <a:pt x="429" y="1346"/>
                  </a:cubicBezTo>
                  <a:cubicBezTo>
                    <a:pt x="487" y="1374"/>
                    <a:pt x="515" y="1432"/>
                    <a:pt x="572" y="1489"/>
                  </a:cubicBezTo>
                  <a:lnTo>
                    <a:pt x="773" y="1575"/>
                  </a:lnTo>
                  <a:cubicBezTo>
                    <a:pt x="797" y="1575"/>
                    <a:pt x="864" y="1638"/>
                    <a:pt x="918" y="1638"/>
                  </a:cubicBezTo>
                  <a:cubicBezTo>
                    <a:pt x="927" y="1638"/>
                    <a:pt x="936" y="1636"/>
                    <a:pt x="944" y="1632"/>
                  </a:cubicBezTo>
                  <a:cubicBezTo>
                    <a:pt x="1030" y="1575"/>
                    <a:pt x="1030" y="1489"/>
                    <a:pt x="1059" y="1403"/>
                  </a:cubicBezTo>
                  <a:lnTo>
                    <a:pt x="1059" y="1403"/>
                  </a:lnTo>
                  <a:cubicBezTo>
                    <a:pt x="1033" y="1507"/>
                    <a:pt x="1054" y="1636"/>
                    <a:pt x="1167" y="1636"/>
                  </a:cubicBezTo>
                  <a:cubicBezTo>
                    <a:pt x="1178" y="1636"/>
                    <a:pt x="1189" y="1634"/>
                    <a:pt x="1202" y="1632"/>
                  </a:cubicBezTo>
                  <a:lnTo>
                    <a:pt x="1316" y="1517"/>
                  </a:lnTo>
                  <a:cubicBezTo>
                    <a:pt x="1340" y="1494"/>
                    <a:pt x="1325" y="1431"/>
                    <a:pt x="1335" y="1378"/>
                  </a:cubicBezTo>
                  <a:lnTo>
                    <a:pt x="1335" y="1378"/>
                  </a:lnTo>
                  <a:cubicBezTo>
                    <a:pt x="1331" y="1416"/>
                    <a:pt x="1363" y="1443"/>
                    <a:pt x="1431" y="1489"/>
                  </a:cubicBezTo>
                  <a:cubicBezTo>
                    <a:pt x="1488" y="1517"/>
                    <a:pt x="1460" y="1517"/>
                    <a:pt x="1431" y="1575"/>
                  </a:cubicBezTo>
                  <a:cubicBezTo>
                    <a:pt x="1374" y="1632"/>
                    <a:pt x="1345" y="1718"/>
                    <a:pt x="1431" y="1775"/>
                  </a:cubicBezTo>
                  <a:cubicBezTo>
                    <a:pt x="1488" y="1775"/>
                    <a:pt x="1603" y="1718"/>
                    <a:pt x="1631" y="1718"/>
                  </a:cubicBezTo>
                  <a:cubicBezTo>
                    <a:pt x="1650" y="1718"/>
                    <a:pt x="1708" y="1743"/>
                    <a:pt x="1752" y="1743"/>
                  </a:cubicBezTo>
                  <a:cubicBezTo>
                    <a:pt x="1774" y="1743"/>
                    <a:pt x="1793" y="1737"/>
                    <a:pt x="1803" y="1718"/>
                  </a:cubicBezTo>
                  <a:cubicBezTo>
                    <a:pt x="1889" y="1689"/>
                    <a:pt x="1860" y="1632"/>
                    <a:pt x="1803" y="1575"/>
                  </a:cubicBezTo>
                  <a:cubicBezTo>
                    <a:pt x="1746" y="1460"/>
                    <a:pt x="1860" y="1374"/>
                    <a:pt x="1803" y="1231"/>
                  </a:cubicBezTo>
                  <a:cubicBezTo>
                    <a:pt x="1717" y="1231"/>
                    <a:pt x="1603" y="1203"/>
                    <a:pt x="1402" y="1059"/>
                  </a:cubicBezTo>
                  <a:cubicBezTo>
                    <a:pt x="1488" y="916"/>
                    <a:pt x="1345" y="831"/>
                    <a:pt x="1259" y="716"/>
                  </a:cubicBezTo>
                  <a:cubicBezTo>
                    <a:pt x="1231" y="659"/>
                    <a:pt x="1173" y="516"/>
                    <a:pt x="1259" y="487"/>
                  </a:cubicBezTo>
                  <a:cubicBezTo>
                    <a:pt x="1374" y="430"/>
                    <a:pt x="1574" y="516"/>
                    <a:pt x="1603" y="373"/>
                  </a:cubicBezTo>
                  <a:cubicBezTo>
                    <a:pt x="1631" y="258"/>
                    <a:pt x="1545" y="58"/>
                    <a:pt x="1460" y="1"/>
                  </a:cubicBezTo>
                  <a:close/>
                </a:path>
              </a:pathLst>
            </a:custGeom>
            <a:solidFill>
              <a:srgbClr val="E2B1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5515463" y="2469475"/>
              <a:ext cx="24350" cy="25375"/>
            </a:xfrm>
            <a:custGeom>
              <a:avLst/>
              <a:gdLst/>
              <a:ahLst/>
              <a:cxnLst/>
              <a:rect l="l" t="t" r="r" b="b"/>
              <a:pathLst>
                <a:path w="974" h="1015" extrusionOk="0">
                  <a:moveTo>
                    <a:pt x="539" y="0"/>
                  </a:moveTo>
                  <a:cubicBezTo>
                    <a:pt x="517" y="0"/>
                    <a:pt x="490" y="3"/>
                    <a:pt x="459" y="10"/>
                  </a:cubicBezTo>
                  <a:cubicBezTo>
                    <a:pt x="344" y="125"/>
                    <a:pt x="172" y="211"/>
                    <a:pt x="115" y="325"/>
                  </a:cubicBezTo>
                  <a:cubicBezTo>
                    <a:pt x="58" y="411"/>
                    <a:pt x="115" y="497"/>
                    <a:pt x="58" y="554"/>
                  </a:cubicBezTo>
                  <a:cubicBezTo>
                    <a:pt x="58" y="611"/>
                    <a:pt x="1" y="669"/>
                    <a:pt x="29" y="726"/>
                  </a:cubicBezTo>
                  <a:cubicBezTo>
                    <a:pt x="51" y="790"/>
                    <a:pt x="121" y="822"/>
                    <a:pt x="190" y="822"/>
                  </a:cubicBezTo>
                  <a:cubicBezTo>
                    <a:pt x="214" y="822"/>
                    <a:pt x="237" y="819"/>
                    <a:pt x="258" y="812"/>
                  </a:cubicBezTo>
                  <a:cubicBezTo>
                    <a:pt x="316" y="754"/>
                    <a:pt x="344" y="697"/>
                    <a:pt x="401" y="611"/>
                  </a:cubicBezTo>
                  <a:cubicBezTo>
                    <a:pt x="421" y="591"/>
                    <a:pt x="441" y="584"/>
                    <a:pt x="461" y="584"/>
                  </a:cubicBezTo>
                  <a:cubicBezTo>
                    <a:pt x="528" y="584"/>
                    <a:pt x="600" y="669"/>
                    <a:pt x="688" y="669"/>
                  </a:cubicBezTo>
                  <a:cubicBezTo>
                    <a:pt x="707" y="669"/>
                    <a:pt x="713" y="643"/>
                    <a:pt x="724" y="643"/>
                  </a:cubicBezTo>
                  <a:cubicBezTo>
                    <a:pt x="729" y="643"/>
                    <a:pt x="735" y="649"/>
                    <a:pt x="745" y="669"/>
                  </a:cubicBezTo>
                  <a:cubicBezTo>
                    <a:pt x="773" y="697"/>
                    <a:pt x="745" y="783"/>
                    <a:pt x="745" y="783"/>
                  </a:cubicBezTo>
                  <a:cubicBezTo>
                    <a:pt x="716" y="840"/>
                    <a:pt x="630" y="926"/>
                    <a:pt x="716" y="983"/>
                  </a:cubicBezTo>
                  <a:cubicBezTo>
                    <a:pt x="744" y="1006"/>
                    <a:pt x="768" y="1015"/>
                    <a:pt x="788" y="1015"/>
                  </a:cubicBezTo>
                  <a:cubicBezTo>
                    <a:pt x="869" y="1015"/>
                    <a:pt x="888" y="858"/>
                    <a:pt x="888" y="812"/>
                  </a:cubicBezTo>
                  <a:cubicBezTo>
                    <a:pt x="917" y="697"/>
                    <a:pt x="974" y="554"/>
                    <a:pt x="917" y="440"/>
                  </a:cubicBezTo>
                  <a:cubicBezTo>
                    <a:pt x="917" y="418"/>
                    <a:pt x="904" y="411"/>
                    <a:pt x="883" y="411"/>
                  </a:cubicBezTo>
                  <a:cubicBezTo>
                    <a:pt x="842" y="411"/>
                    <a:pt x="769" y="440"/>
                    <a:pt x="699" y="440"/>
                  </a:cubicBezTo>
                  <a:cubicBezTo>
                    <a:pt x="664" y="440"/>
                    <a:pt x="630" y="432"/>
                    <a:pt x="602" y="411"/>
                  </a:cubicBezTo>
                  <a:cubicBezTo>
                    <a:pt x="545" y="382"/>
                    <a:pt x="573" y="268"/>
                    <a:pt x="602" y="239"/>
                  </a:cubicBezTo>
                  <a:cubicBezTo>
                    <a:pt x="630" y="211"/>
                    <a:pt x="745" y="211"/>
                    <a:pt x="831" y="211"/>
                  </a:cubicBezTo>
                  <a:cubicBezTo>
                    <a:pt x="655" y="160"/>
                    <a:pt x="699" y="0"/>
                    <a:pt x="539" y="0"/>
                  </a:cubicBezTo>
                  <a:close/>
                </a:path>
              </a:pathLst>
            </a:custGeom>
            <a:solidFill>
              <a:srgbClr val="E2B1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5458238" y="2441400"/>
              <a:ext cx="33650" cy="27925"/>
            </a:xfrm>
            <a:custGeom>
              <a:avLst/>
              <a:gdLst/>
              <a:ahLst/>
              <a:cxnLst/>
              <a:rect l="l" t="t" r="r" b="b"/>
              <a:pathLst>
                <a:path w="1346" h="1117" extrusionOk="0">
                  <a:moveTo>
                    <a:pt x="373" y="0"/>
                  </a:moveTo>
                  <a:cubicBezTo>
                    <a:pt x="348" y="0"/>
                    <a:pt x="326" y="7"/>
                    <a:pt x="315" y="17"/>
                  </a:cubicBezTo>
                  <a:cubicBezTo>
                    <a:pt x="258" y="74"/>
                    <a:pt x="201" y="132"/>
                    <a:pt x="172" y="160"/>
                  </a:cubicBezTo>
                  <a:lnTo>
                    <a:pt x="0" y="361"/>
                  </a:lnTo>
                  <a:cubicBezTo>
                    <a:pt x="77" y="361"/>
                    <a:pt x="140" y="335"/>
                    <a:pt x="200" y="335"/>
                  </a:cubicBezTo>
                  <a:cubicBezTo>
                    <a:pt x="229" y="335"/>
                    <a:pt x="258" y="341"/>
                    <a:pt x="286" y="361"/>
                  </a:cubicBezTo>
                  <a:cubicBezTo>
                    <a:pt x="344" y="389"/>
                    <a:pt x="315" y="504"/>
                    <a:pt x="401" y="561"/>
                  </a:cubicBezTo>
                  <a:cubicBezTo>
                    <a:pt x="458" y="647"/>
                    <a:pt x="601" y="675"/>
                    <a:pt x="601" y="790"/>
                  </a:cubicBezTo>
                  <a:cubicBezTo>
                    <a:pt x="601" y="904"/>
                    <a:pt x="372" y="962"/>
                    <a:pt x="458" y="1076"/>
                  </a:cubicBezTo>
                  <a:cubicBezTo>
                    <a:pt x="478" y="1096"/>
                    <a:pt x="527" y="1117"/>
                    <a:pt x="564" y="1117"/>
                  </a:cubicBezTo>
                  <a:cubicBezTo>
                    <a:pt x="580" y="1117"/>
                    <a:pt x="593" y="1113"/>
                    <a:pt x="601" y="1105"/>
                  </a:cubicBezTo>
                  <a:cubicBezTo>
                    <a:pt x="630" y="1105"/>
                    <a:pt x="630" y="1047"/>
                    <a:pt x="687" y="990"/>
                  </a:cubicBezTo>
                  <a:cubicBezTo>
                    <a:pt x="744" y="933"/>
                    <a:pt x="830" y="847"/>
                    <a:pt x="916" y="818"/>
                  </a:cubicBezTo>
                  <a:cubicBezTo>
                    <a:pt x="1116" y="761"/>
                    <a:pt x="1317" y="618"/>
                    <a:pt x="1345" y="389"/>
                  </a:cubicBezTo>
                  <a:lnTo>
                    <a:pt x="1345" y="389"/>
                  </a:lnTo>
                  <a:cubicBezTo>
                    <a:pt x="1317" y="403"/>
                    <a:pt x="1302" y="411"/>
                    <a:pt x="1277" y="411"/>
                  </a:cubicBezTo>
                  <a:cubicBezTo>
                    <a:pt x="1252" y="411"/>
                    <a:pt x="1217" y="403"/>
                    <a:pt x="1145" y="389"/>
                  </a:cubicBezTo>
                  <a:cubicBezTo>
                    <a:pt x="1116" y="418"/>
                    <a:pt x="1059" y="418"/>
                    <a:pt x="1031" y="446"/>
                  </a:cubicBezTo>
                  <a:cubicBezTo>
                    <a:pt x="973" y="504"/>
                    <a:pt x="887" y="504"/>
                    <a:pt x="830" y="504"/>
                  </a:cubicBezTo>
                  <a:cubicBezTo>
                    <a:pt x="744" y="475"/>
                    <a:pt x="687" y="389"/>
                    <a:pt x="601" y="361"/>
                  </a:cubicBezTo>
                  <a:cubicBezTo>
                    <a:pt x="544" y="361"/>
                    <a:pt x="458" y="361"/>
                    <a:pt x="458" y="246"/>
                  </a:cubicBezTo>
                  <a:cubicBezTo>
                    <a:pt x="458" y="217"/>
                    <a:pt x="544" y="132"/>
                    <a:pt x="487" y="74"/>
                  </a:cubicBezTo>
                  <a:cubicBezTo>
                    <a:pt x="469" y="20"/>
                    <a:pt x="416" y="0"/>
                    <a:pt x="373" y="0"/>
                  </a:cubicBezTo>
                  <a:close/>
                </a:path>
              </a:pathLst>
            </a:custGeom>
            <a:solidFill>
              <a:srgbClr val="E2B1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5559113" y="2529825"/>
              <a:ext cx="15050" cy="29350"/>
            </a:xfrm>
            <a:custGeom>
              <a:avLst/>
              <a:gdLst/>
              <a:ahLst/>
              <a:cxnLst/>
              <a:rect l="l" t="t" r="r" b="b"/>
              <a:pathLst>
                <a:path w="602" h="1174" extrusionOk="0">
                  <a:moveTo>
                    <a:pt x="401" y="0"/>
                  </a:moveTo>
                  <a:cubicBezTo>
                    <a:pt x="258" y="0"/>
                    <a:pt x="258" y="115"/>
                    <a:pt x="172" y="172"/>
                  </a:cubicBezTo>
                  <a:cubicBezTo>
                    <a:pt x="144" y="258"/>
                    <a:pt x="1" y="372"/>
                    <a:pt x="58" y="458"/>
                  </a:cubicBezTo>
                  <a:cubicBezTo>
                    <a:pt x="86" y="501"/>
                    <a:pt x="144" y="501"/>
                    <a:pt x="204" y="501"/>
                  </a:cubicBezTo>
                  <a:cubicBezTo>
                    <a:pt x="265" y="501"/>
                    <a:pt x="330" y="501"/>
                    <a:pt x="373" y="544"/>
                  </a:cubicBezTo>
                  <a:cubicBezTo>
                    <a:pt x="401" y="573"/>
                    <a:pt x="430" y="687"/>
                    <a:pt x="401" y="716"/>
                  </a:cubicBezTo>
                  <a:cubicBezTo>
                    <a:pt x="373" y="730"/>
                    <a:pt x="351" y="737"/>
                    <a:pt x="333" y="737"/>
                  </a:cubicBezTo>
                  <a:cubicBezTo>
                    <a:pt x="315" y="737"/>
                    <a:pt x="301" y="730"/>
                    <a:pt x="287" y="716"/>
                  </a:cubicBezTo>
                  <a:cubicBezTo>
                    <a:pt x="258" y="716"/>
                    <a:pt x="201" y="687"/>
                    <a:pt x="172" y="687"/>
                  </a:cubicBezTo>
                  <a:cubicBezTo>
                    <a:pt x="144" y="687"/>
                    <a:pt x="144" y="744"/>
                    <a:pt x="144" y="802"/>
                  </a:cubicBezTo>
                  <a:cubicBezTo>
                    <a:pt x="115" y="887"/>
                    <a:pt x="29" y="973"/>
                    <a:pt x="58" y="1088"/>
                  </a:cubicBezTo>
                  <a:cubicBezTo>
                    <a:pt x="115" y="1116"/>
                    <a:pt x="172" y="1174"/>
                    <a:pt x="229" y="1174"/>
                  </a:cubicBezTo>
                  <a:cubicBezTo>
                    <a:pt x="258" y="1174"/>
                    <a:pt x="287" y="1116"/>
                    <a:pt x="315" y="1088"/>
                  </a:cubicBezTo>
                  <a:cubicBezTo>
                    <a:pt x="373" y="973"/>
                    <a:pt x="401" y="859"/>
                    <a:pt x="516" y="802"/>
                  </a:cubicBezTo>
                  <a:cubicBezTo>
                    <a:pt x="544" y="716"/>
                    <a:pt x="573" y="687"/>
                    <a:pt x="602" y="601"/>
                  </a:cubicBezTo>
                  <a:cubicBezTo>
                    <a:pt x="602" y="515"/>
                    <a:pt x="573" y="401"/>
                    <a:pt x="573" y="286"/>
                  </a:cubicBezTo>
                  <a:cubicBezTo>
                    <a:pt x="544" y="229"/>
                    <a:pt x="544" y="86"/>
                    <a:pt x="516" y="29"/>
                  </a:cubicBezTo>
                  <a:cubicBezTo>
                    <a:pt x="516" y="0"/>
                    <a:pt x="430" y="0"/>
                    <a:pt x="401" y="0"/>
                  </a:cubicBezTo>
                  <a:close/>
                </a:path>
              </a:pathLst>
            </a:custGeom>
            <a:solidFill>
              <a:srgbClr val="E2B1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5469688" y="2616300"/>
              <a:ext cx="27200" cy="30250"/>
            </a:xfrm>
            <a:custGeom>
              <a:avLst/>
              <a:gdLst/>
              <a:ahLst/>
              <a:cxnLst/>
              <a:rect l="l" t="t" r="r" b="b"/>
              <a:pathLst>
                <a:path w="1088" h="1210" extrusionOk="0">
                  <a:moveTo>
                    <a:pt x="960" y="0"/>
                  </a:moveTo>
                  <a:cubicBezTo>
                    <a:pt x="955" y="0"/>
                    <a:pt x="950" y="2"/>
                    <a:pt x="945" y="4"/>
                  </a:cubicBezTo>
                  <a:cubicBezTo>
                    <a:pt x="887" y="61"/>
                    <a:pt x="859" y="119"/>
                    <a:pt x="830" y="147"/>
                  </a:cubicBezTo>
                  <a:cubicBezTo>
                    <a:pt x="801" y="205"/>
                    <a:pt x="716" y="205"/>
                    <a:pt x="687" y="233"/>
                  </a:cubicBezTo>
                  <a:cubicBezTo>
                    <a:pt x="658" y="262"/>
                    <a:pt x="573" y="290"/>
                    <a:pt x="544" y="348"/>
                  </a:cubicBezTo>
                  <a:lnTo>
                    <a:pt x="401" y="491"/>
                  </a:lnTo>
                  <a:cubicBezTo>
                    <a:pt x="372" y="519"/>
                    <a:pt x="286" y="548"/>
                    <a:pt x="229" y="548"/>
                  </a:cubicBezTo>
                  <a:cubicBezTo>
                    <a:pt x="143" y="548"/>
                    <a:pt x="115" y="548"/>
                    <a:pt x="57" y="634"/>
                  </a:cubicBezTo>
                  <a:cubicBezTo>
                    <a:pt x="57" y="691"/>
                    <a:pt x="57" y="777"/>
                    <a:pt x="115" y="806"/>
                  </a:cubicBezTo>
                  <a:cubicBezTo>
                    <a:pt x="131" y="814"/>
                    <a:pt x="148" y="817"/>
                    <a:pt x="164" y="817"/>
                  </a:cubicBezTo>
                  <a:cubicBezTo>
                    <a:pt x="203" y="817"/>
                    <a:pt x="237" y="797"/>
                    <a:pt x="258" y="777"/>
                  </a:cubicBezTo>
                  <a:cubicBezTo>
                    <a:pt x="286" y="720"/>
                    <a:pt x="315" y="662"/>
                    <a:pt x="344" y="662"/>
                  </a:cubicBezTo>
                  <a:cubicBezTo>
                    <a:pt x="401" y="662"/>
                    <a:pt x="458" y="720"/>
                    <a:pt x="429" y="777"/>
                  </a:cubicBezTo>
                  <a:cubicBezTo>
                    <a:pt x="401" y="806"/>
                    <a:pt x="315" y="806"/>
                    <a:pt x="286" y="834"/>
                  </a:cubicBezTo>
                  <a:lnTo>
                    <a:pt x="172" y="949"/>
                  </a:lnTo>
                  <a:cubicBezTo>
                    <a:pt x="115" y="1006"/>
                    <a:pt x="57" y="1120"/>
                    <a:pt x="0" y="1206"/>
                  </a:cubicBezTo>
                  <a:cubicBezTo>
                    <a:pt x="15" y="1209"/>
                    <a:pt x="30" y="1210"/>
                    <a:pt x="44" y="1210"/>
                  </a:cubicBezTo>
                  <a:cubicBezTo>
                    <a:pt x="192" y="1210"/>
                    <a:pt x="299" y="1082"/>
                    <a:pt x="429" y="977"/>
                  </a:cubicBezTo>
                  <a:cubicBezTo>
                    <a:pt x="458" y="977"/>
                    <a:pt x="515" y="949"/>
                    <a:pt x="544" y="949"/>
                  </a:cubicBezTo>
                  <a:cubicBezTo>
                    <a:pt x="563" y="949"/>
                    <a:pt x="569" y="961"/>
                    <a:pt x="580" y="961"/>
                  </a:cubicBezTo>
                  <a:cubicBezTo>
                    <a:pt x="585" y="961"/>
                    <a:pt x="592" y="958"/>
                    <a:pt x="601" y="949"/>
                  </a:cubicBezTo>
                  <a:lnTo>
                    <a:pt x="573" y="920"/>
                  </a:lnTo>
                  <a:cubicBezTo>
                    <a:pt x="544" y="834"/>
                    <a:pt x="458" y="806"/>
                    <a:pt x="544" y="720"/>
                  </a:cubicBezTo>
                  <a:cubicBezTo>
                    <a:pt x="601" y="720"/>
                    <a:pt x="658" y="662"/>
                    <a:pt x="658" y="548"/>
                  </a:cubicBezTo>
                  <a:cubicBezTo>
                    <a:pt x="687" y="491"/>
                    <a:pt x="716" y="434"/>
                    <a:pt x="801" y="405"/>
                  </a:cubicBezTo>
                  <a:cubicBezTo>
                    <a:pt x="887" y="348"/>
                    <a:pt x="1088" y="376"/>
                    <a:pt x="1088" y="205"/>
                  </a:cubicBezTo>
                  <a:cubicBezTo>
                    <a:pt x="1088" y="126"/>
                    <a:pt x="1016" y="0"/>
                    <a:pt x="960" y="0"/>
                  </a:cubicBezTo>
                  <a:close/>
                </a:path>
              </a:pathLst>
            </a:custGeom>
            <a:solidFill>
              <a:srgbClr val="E2B1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5543363" y="2497450"/>
              <a:ext cx="17200" cy="27375"/>
            </a:xfrm>
            <a:custGeom>
              <a:avLst/>
              <a:gdLst/>
              <a:ahLst/>
              <a:cxnLst/>
              <a:rect l="l" t="t" r="r" b="b"/>
              <a:pathLst>
                <a:path w="688" h="1095" extrusionOk="0">
                  <a:moveTo>
                    <a:pt x="137" y="0"/>
                  </a:moveTo>
                  <a:cubicBezTo>
                    <a:pt x="94" y="0"/>
                    <a:pt x="44" y="7"/>
                    <a:pt x="1" y="36"/>
                  </a:cubicBezTo>
                  <a:cubicBezTo>
                    <a:pt x="1" y="122"/>
                    <a:pt x="30" y="122"/>
                    <a:pt x="58" y="151"/>
                  </a:cubicBezTo>
                  <a:cubicBezTo>
                    <a:pt x="87" y="179"/>
                    <a:pt x="87" y="236"/>
                    <a:pt x="87" y="265"/>
                  </a:cubicBezTo>
                  <a:cubicBezTo>
                    <a:pt x="87" y="322"/>
                    <a:pt x="144" y="379"/>
                    <a:pt x="144" y="408"/>
                  </a:cubicBezTo>
                  <a:cubicBezTo>
                    <a:pt x="173" y="465"/>
                    <a:pt x="201" y="551"/>
                    <a:pt x="201" y="608"/>
                  </a:cubicBezTo>
                  <a:cubicBezTo>
                    <a:pt x="201" y="723"/>
                    <a:pt x="173" y="809"/>
                    <a:pt x="144" y="866"/>
                  </a:cubicBezTo>
                  <a:cubicBezTo>
                    <a:pt x="87" y="895"/>
                    <a:pt x="87" y="980"/>
                    <a:pt x="173" y="1009"/>
                  </a:cubicBezTo>
                  <a:cubicBezTo>
                    <a:pt x="230" y="1038"/>
                    <a:pt x="344" y="1038"/>
                    <a:pt x="402" y="1095"/>
                  </a:cubicBezTo>
                  <a:lnTo>
                    <a:pt x="688" y="1095"/>
                  </a:lnTo>
                  <a:cubicBezTo>
                    <a:pt x="631" y="1009"/>
                    <a:pt x="545" y="980"/>
                    <a:pt x="487" y="895"/>
                  </a:cubicBezTo>
                  <a:cubicBezTo>
                    <a:pt x="430" y="837"/>
                    <a:pt x="430" y="809"/>
                    <a:pt x="430" y="694"/>
                  </a:cubicBezTo>
                  <a:cubicBezTo>
                    <a:pt x="430" y="437"/>
                    <a:pt x="316" y="236"/>
                    <a:pt x="230" y="7"/>
                  </a:cubicBezTo>
                  <a:cubicBezTo>
                    <a:pt x="216" y="7"/>
                    <a:pt x="180" y="0"/>
                    <a:pt x="137" y="0"/>
                  </a:cubicBezTo>
                  <a:close/>
                </a:path>
              </a:pathLst>
            </a:custGeom>
            <a:solidFill>
              <a:srgbClr val="E2B1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5502588" y="2511675"/>
              <a:ext cx="23650" cy="9575"/>
            </a:xfrm>
            <a:custGeom>
              <a:avLst/>
              <a:gdLst/>
              <a:ahLst/>
              <a:cxnLst/>
              <a:rect l="l" t="t" r="r" b="b"/>
              <a:pathLst>
                <a:path w="946" h="383" extrusionOk="0">
                  <a:moveTo>
                    <a:pt x="682" y="0"/>
                  </a:moveTo>
                  <a:cubicBezTo>
                    <a:pt x="662" y="0"/>
                    <a:pt x="645" y="4"/>
                    <a:pt x="630" y="11"/>
                  </a:cubicBezTo>
                  <a:cubicBezTo>
                    <a:pt x="516" y="39"/>
                    <a:pt x="430" y="125"/>
                    <a:pt x="344" y="154"/>
                  </a:cubicBezTo>
                  <a:cubicBezTo>
                    <a:pt x="257" y="176"/>
                    <a:pt x="170" y="214"/>
                    <a:pt x="83" y="231"/>
                  </a:cubicBezTo>
                  <a:lnTo>
                    <a:pt x="83" y="231"/>
                  </a:lnTo>
                  <a:cubicBezTo>
                    <a:pt x="75" y="229"/>
                    <a:pt x="66" y="228"/>
                    <a:pt x="57" y="228"/>
                  </a:cubicBezTo>
                  <a:cubicBezTo>
                    <a:pt x="39" y="228"/>
                    <a:pt x="21" y="232"/>
                    <a:pt x="1" y="240"/>
                  </a:cubicBezTo>
                  <a:cubicBezTo>
                    <a:pt x="28" y="240"/>
                    <a:pt x="56" y="236"/>
                    <a:pt x="83" y="231"/>
                  </a:cubicBezTo>
                  <a:lnTo>
                    <a:pt x="83" y="231"/>
                  </a:lnTo>
                  <a:cubicBezTo>
                    <a:pt x="173" y="250"/>
                    <a:pt x="232" y="360"/>
                    <a:pt x="344" y="383"/>
                  </a:cubicBezTo>
                  <a:cubicBezTo>
                    <a:pt x="401" y="383"/>
                    <a:pt x="459" y="297"/>
                    <a:pt x="544" y="268"/>
                  </a:cubicBezTo>
                  <a:cubicBezTo>
                    <a:pt x="630" y="240"/>
                    <a:pt x="716" y="240"/>
                    <a:pt x="802" y="240"/>
                  </a:cubicBezTo>
                  <a:cubicBezTo>
                    <a:pt x="859" y="240"/>
                    <a:pt x="945" y="154"/>
                    <a:pt x="859" y="97"/>
                  </a:cubicBezTo>
                  <a:cubicBezTo>
                    <a:pt x="816" y="32"/>
                    <a:pt x="741" y="0"/>
                    <a:pt x="682" y="0"/>
                  </a:cubicBezTo>
                  <a:close/>
                </a:path>
              </a:pathLst>
            </a:custGeom>
            <a:solidFill>
              <a:srgbClr val="E2B1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5481138" y="2479025"/>
              <a:ext cx="10750" cy="16525"/>
            </a:xfrm>
            <a:custGeom>
              <a:avLst/>
              <a:gdLst/>
              <a:ahLst/>
              <a:cxnLst/>
              <a:rect l="l" t="t" r="r" b="b"/>
              <a:pathLst>
                <a:path w="430" h="661" extrusionOk="0">
                  <a:moveTo>
                    <a:pt x="143" y="0"/>
                  </a:moveTo>
                  <a:cubicBezTo>
                    <a:pt x="57" y="115"/>
                    <a:pt x="57" y="201"/>
                    <a:pt x="0" y="344"/>
                  </a:cubicBezTo>
                  <a:cubicBezTo>
                    <a:pt x="0" y="458"/>
                    <a:pt x="0" y="601"/>
                    <a:pt x="115" y="630"/>
                  </a:cubicBezTo>
                  <a:cubicBezTo>
                    <a:pt x="144" y="652"/>
                    <a:pt x="166" y="661"/>
                    <a:pt x="182" y="661"/>
                  </a:cubicBezTo>
                  <a:cubicBezTo>
                    <a:pt x="231" y="661"/>
                    <a:pt x="236" y="587"/>
                    <a:pt x="258" y="544"/>
                  </a:cubicBezTo>
                  <a:cubicBezTo>
                    <a:pt x="343" y="430"/>
                    <a:pt x="429" y="430"/>
                    <a:pt x="429" y="315"/>
                  </a:cubicBezTo>
                  <a:cubicBezTo>
                    <a:pt x="286" y="287"/>
                    <a:pt x="200" y="143"/>
                    <a:pt x="143" y="0"/>
                  </a:cubicBezTo>
                  <a:close/>
                </a:path>
              </a:pathLst>
            </a:custGeom>
            <a:solidFill>
              <a:srgbClr val="E2B1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5523338" y="2500900"/>
              <a:ext cx="12900" cy="11275"/>
            </a:xfrm>
            <a:custGeom>
              <a:avLst/>
              <a:gdLst/>
              <a:ahLst/>
              <a:cxnLst/>
              <a:rect l="l" t="t" r="r" b="b"/>
              <a:pathLst>
                <a:path w="516" h="451" extrusionOk="0">
                  <a:moveTo>
                    <a:pt x="194" y="1"/>
                  </a:moveTo>
                  <a:cubicBezTo>
                    <a:pt x="177" y="1"/>
                    <a:pt x="160" y="4"/>
                    <a:pt x="144" y="13"/>
                  </a:cubicBezTo>
                  <a:cubicBezTo>
                    <a:pt x="1" y="70"/>
                    <a:pt x="86" y="299"/>
                    <a:pt x="144" y="385"/>
                  </a:cubicBezTo>
                  <a:cubicBezTo>
                    <a:pt x="160" y="418"/>
                    <a:pt x="234" y="451"/>
                    <a:pt x="299" y="451"/>
                  </a:cubicBezTo>
                  <a:cubicBezTo>
                    <a:pt x="346" y="451"/>
                    <a:pt x="389" y="433"/>
                    <a:pt x="401" y="385"/>
                  </a:cubicBezTo>
                  <a:cubicBezTo>
                    <a:pt x="430" y="270"/>
                    <a:pt x="401" y="127"/>
                    <a:pt x="516" y="70"/>
                  </a:cubicBezTo>
                  <a:lnTo>
                    <a:pt x="516" y="70"/>
                  </a:lnTo>
                  <a:cubicBezTo>
                    <a:pt x="495" y="78"/>
                    <a:pt x="474" y="82"/>
                    <a:pt x="455" y="82"/>
                  </a:cubicBezTo>
                  <a:cubicBezTo>
                    <a:pt x="359" y="82"/>
                    <a:pt x="275" y="1"/>
                    <a:pt x="194" y="1"/>
                  </a:cubicBezTo>
                  <a:close/>
                </a:path>
              </a:pathLst>
            </a:custGeom>
            <a:solidFill>
              <a:srgbClr val="E2B1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5501163" y="2472575"/>
              <a:ext cx="13625" cy="10775"/>
            </a:xfrm>
            <a:custGeom>
              <a:avLst/>
              <a:gdLst/>
              <a:ahLst/>
              <a:cxnLst/>
              <a:rect l="l" t="t" r="r" b="b"/>
              <a:pathLst>
                <a:path w="545" h="431" extrusionOk="0">
                  <a:moveTo>
                    <a:pt x="143" y="1"/>
                  </a:moveTo>
                  <a:cubicBezTo>
                    <a:pt x="58" y="1"/>
                    <a:pt x="29" y="115"/>
                    <a:pt x="29" y="144"/>
                  </a:cubicBezTo>
                  <a:cubicBezTo>
                    <a:pt x="0" y="287"/>
                    <a:pt x="143" y="430"/>
                    <a:pt x="315" y="430"/>
                  </a:cubicBezTo>
                  <a:cubicBezTo>
                    <a:pt x="458" y="430"/>
                    <a:pt x="487" y="230"/>
                    <a:pt x="544" y="115"/>
                  </a:cubicBezTo>
                  <a:lnTo>
                    <a:pt x="544" y="115"/>
                  </a:lnTo>
                  <a:cubicBezTo>
                    <a:pt x="481" y="136"/>
                    <a:pt x="387" y="204"/>
                    <a:pt x="319" y="204"/>
                  </a:cubicBezTo>
                  <a:cubicBezTo>
                    <a:pt x="294" y="204"/>
                    <a:pt x="273" y="195"/>
                    <a:pt x="258" y="172"/>
                  </a:cubicBezTo>
                  <a:cubicBezTo>
                    <a:pt x="201" y="144"/>
                    <a:pt x="201" y="1"/>
                    <a:pt x="143" y="1"/>
                  </a:cubicBezTo>
                  <a:close/>
                </a:path>
              </a:pathLst>
            </a:custGeom>
            <a:solidFill>
              <a:srgbClr val="E2B1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5458938" y="2487075"/>
              <a:ext cx="12900" cy="7725"/>
            </a:xfrm>
            <a:custGeom>
              <a:avLst/>
              <a:gdLst/>
              <a:ahLst/>
              <a:cxnLst/>
              <a:rect l="l" t="t" r="r" b="b"/>
              <a:pathLst>
                <a:path w="516" h="309" extrusionOk="0">
                  <a:moveTo>
                    <a:pt x="391" y="0"/>
                  </a:moveTo>
                  <a:cubicBezTo>
                    <a:pt x="349" y="0"/>
                    <a:pt x="302" y="11"/>
                    <a:pt x="258" y="22"/>
                  </a:cubicBezTo>
                  <a:cubicBezTo>
                    <a:pt x="173" y="79"/>
                    <a:pt x="1" y="136"/>
                    <a:pt x="1" y="222"/>
                  </a:cubicBezTo>
                  <a:cubicBezTo>
                    <a:pt x="1" y="285"/>
                    <a:pt x="43" y="308"/>
                    <a:pt x="103" y="308"/>
                  </a:cubicBezTo>
                  <a:cubicBezTo>
                    <a:pt x="236" y="308"/>
                    <a:pt x="457" y="195"/>
                    <a:pt x="516" y="136"/>
                  </a:cubicBezTo>
                  <a:cubicBezTo>
                    <a:pt x="516" y="29"/>
                    <a:pt x="461" y="0"/>
                    <a:pt x="391" y="0"/>
                  </a:cubicBezTo>
                  <a:close/>
                </a:path>
              </a:pathLst>
            </a:custGeom>
            <a:solidFill>
              <a:srgbClr val="E2B1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5509738" y="2462425"/>
              <a:ext cx="12200" cy="8750"/>
            </a:xfrm>
            <a:custGeom>
              <a:avLst/>
              <a:gdLst/>
              <a:ahLst/>
              <a:cxnLst/>
              <a:rect l="l" t="t" r="r" b="b"/>
              <a:pathLst>
                <a:path w="488" h="350" extrusionOk="0">
                  <a:moveTo>
                    <a:pt x="383" y="0"/>
                  </a:moveTo>
                  <a:cubicBezTo>
                    <a:pt x="335" y="0"/>
                    <a:pt x="226" y="67"/>
                    <a:pt x="201" y="92"/>
                  </a:cubicBezTo>
                  <a:cubicBezTo>
                    <a:pt x="115" y="149"/>
                    <a:pt x="58" y="235"/>
                    <a:pt x="1" y="350"/>
                  </a:cubicBezTo>
                  <a:cubicBezTo>
                    <a:pt x="87" y="264"/>
                    <a:pt x="144" y="264"/>
                    <a:pt x="201" y="264"/>
                  </a:cubicBezTo>
                  <a:cubicBezTo>
                    <a:pt x="230" y="249"/>
                    <a:pt x="266" y="249"/>
                    <a:pt x="298" y="249"/>
                  </a:cubicBezTo>
                  <a:cubicBezTo>
                    <a:pt x="330" y="249"/>
                    <a:pt x="359" y="249"/>
                    <a:pt x="373" y="235"/>
                  </a:cubicBezTo>
                  <a:cubicBezTo>
                    <a:pt x="430" y="206"/>
                    <a:pt x="487" y="63"/>
                    <a:pt x="401" y="6"/>
                  </a:cubicBezTo>
                  <a:cubicBezTo>
                    <a:pt x="397" y="2"/>
                    <a:pt x="391" y="0"/>
                    <a:pt x="383" y="0"/>
                  </a:cubicBezTo>
                  <a:close/>
                </a:path>
              </a:pathLst>
            </a:custGeom>
            <a:solidFill>
              <a:srgbClr val="E2B1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5473963" y="2610675"/>
              <a:ext cx="10775" cy="10750"/>
            </a:xfrm>
            <a:custGeom>
              <a:avLst/>
              <a:gdLst/>
              <a:ahLst/>
              <a:cxnLst/>
              <a:rect l="l" t="t" r="r" b="b"/>
              <a:pathLst>
                <a:path w="431" h="430" extrusionOk="0">
                  <a:moveTo>
                    <a:pt x="115" y="0"/>
                  </a:moveTo>
                  <a:cubicBezTo>
                    <a:pt x="58" y="0"/>
                    <a:pt x="58" y="86"/>
                    <a:pt x="58" y="143"/>
                  </a:cubicBezTo>
                  <a:cubicBezTo>
                    <a:pt x="58" y="201"/>
                    <a:pt x="1" y="286"/>
                    <a:pt x="58" y="315"/>
                  </a:cubicBezTo>
                  <a:cubicBezTo>
                    <a:pt x="58" y="344"/>
                    <a:pt x="87" y="372"/>
                    <a:pt x="87" y="372"/>
                  </a:cubicBezTo>
                  <a:cubicBezTo>
                    <a:pt x="115" y="430"/>
                    <a:pt x="115" y="430"/>
                    <a:pt x="144" y="430"/>
                  </a:cubicBezTo>
                  <a:cubicBezTo>
                    <a:pt x="201" y="430"/>
                    <a:pt x="344" y="344"/>
                    <a:pt x="373" y="315"/>
                  </a:cubicBezTo>
                  <a:cubicBezTo>
                    <a:pt x="430" y="229"/>
                    <a:pt x="373" y="229"/>
                    <a:pt x="344" y="201"/>
                  </a:cubicBezTo>
                  <a:cubicBezTo>
                    <a:pt x="287" y="201"/>
                    <a:pt x="255" y="213"/>
                    <a:pt x="232" y="213"/>
                  </a:cubicBezTo>
                  <a:cubicBezTo>
                    <a:pt x="220" y="213"/>
                    <a:pt x="211" y="210"/>
                    <a:pt x="201" y="201"/>
                  </a:cubicBezTo>
                  <a:cubicBezTo>
                    <a:pt x="173" y="201"/>
                    <a:pt x="151" y="208"/>
                    <a:pt x="137" y="208"/>
                  </a:cubicBezTo>
                  <a:cubicBezTo>
                    <a:pt x="122" y="208"/>
                    <a:pt x="115" y="201"/>
                    <a:pt x="115" y="172"/>
                  </a:cubicBezTo>
                  <a:cubicBezTo>
                    <a:pt x="115" y="143"/>
                    <a:pt x="201" y="86"/>
                    <a:pt x="201" y="57"/>
                  </a:cubicBezTo>
                  <a:cubicBezTo>
                    <a:pt x="201" y="29"/>
                    <a:pt x="144" y="0"/>
                    <a:pt x="115" y="0"/>
                  </a:cubicBezTo>
                  <a:close/>
                </a:path>
              </a:pathLst>
            </a:custGeom>
            <a:solidFill>
              <a:srgbClr val="E2B1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5456088" y="2461975"/>
              <a:ext cx="10050" cy="9575"/>
            </a:xfrm>
            <a:custGeom>
              <a:avLst/>
              <a:gdLst/>
              <a:ahLst/>
              <a:cxnLst/>
              <a:rect l="l" t="t" r="r" b="b"/>
              <a:pathLst>
                <a:path w="402" h="383" extrusionOk="0">
                  <a:moveTo>
                    <a:pt x="358" y="0"/>
                  </a:moveTo>
                  <a:cubicBezTo>
                    <a:pt x="313" y="0"/>
                    <a:pt x="250" y="41"/>
                    <a:pt x="229" y="81"/>
                  </a:cubicBezTo>
                  <a:cubicBezTo>
                    <a:pt x="143" y="139"/>
                    <a:pt x="115" y="282"/>
                    <a:pt x="0" y="310"/>
                  </a:cubicBezTo>
                  <a:cubicBezTo>
                    <a:pt x="55" y="346"/>
                    <a:pt x="132" y="383"/>
                    <a:pt x="196" y="383"/>
                  </a:cubicBezTo>
                  <a:cubicBezTo>
                    <a:pt x="233" y="383"/>
                    <a:pt x="266" y="370"/>
                    <a:pt x="287" y="339"/>
                  </a:cubicBezTo>
                  <a:cubicBezTo>
                    <a:pt x="344" y="310"/>
                    <a:pt x="344" y="253"/>
                    <a:pt x="372" y="167"/>
                  </a:cubicBezTo>
                  <a:cubicBezTo>
                    <a:pt x="372" y="139"/>
                    <a:pt x="401" y="81"/>
                    <a:pt x="401" y="24"/>
                  </a:cubicBezTo>
                  <a:cubicBezTo>
                    <a:pt x="393" y="7"/>
                    <a:pt x="377" y="0"/>
                    <a:pt x="358" y="0"/>
                  </a:cubicBezTo>
                  <a:close/>
                </a:path>
              </a:pathLst>
            </a:custGeom>
            <a:solidFill>
              <a:srgbClr val="E2B1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5495438" y="2495325"/>
              <a:ext cx="10750" cy="6900"/>
            </a:xfrm>
            <a:custGeom>
              <a:avLst/>
              <a:gdLst/>
              <a:ahLst/>
              <a:cxnLst/>
              <a:rect l="l" t="t" r="r" b="b"/>
              <a:pathLst>
                <a:path w="430" h="276" extrusionOk="0">
                  <a:moveTo>
                    <a:pt x="214" y="1"/>
                  </a:moveTo>
                  <a:cubicBezTo>
                    <a:pt x="127" y="1"/>
                    <a:pt x="75" y="72"/>
                    <a:pt x="0" y="121"/>
                  </a:cubicBezTo>
                  <a:cubicBezTo>
                    <a:pt x="115" y="178"/>
                    <a:pt x="201" y="236"/>
                    <a:pt x="258" y="264"/>
                  </a:cubicBezTo>
                  <a:cubicBezTo>
                    <a:pt x="266" y="272"/>
                    <a:pt x="282" y="275"/>
                    <a:pt x="301" y="275"/>
                  </a:cubicBezTo>
                  <a:cubicBezTo>
                    <a:pt x="353" y="275"/>
                    <a:pt x="430" y="249"/>
                    <a:pt x="430" y="207"/>
                  </a:cubicBezTo>
                  <a:cubicBezTo>
                    <a:pt x="430" y="121"/>
                    <a:pt x="344" y="7"/>
                    <a:pt x="258" y="7"/>
                  </a:cubicBezTo>
                  <a:cubicBezTo>
                    <a:pt x="242" y="3"/>
                    <a:pt x="228" y="1"/>
                    <a:pt x="214" y="1"/>
                  </a:cubicBezTo>
                  <a:close/>
                </a:path>
              </a:pathLst>
            </a:custGeom>
            <a:solidFill>
              <a:srgbClr val="E2B1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5498288" y="2609950"/>
              <a:ext cx="10775" cy="7775"/>
            </a:xfrm>
            <a:custGeom>
              <a:avLst/>
              <a:gdLst/>
              <a:ahLst/>
              <a:cxnLst/>
              <a:rect l="l" t="t" r="r" b="b"/>
              <a:pathLst>
                <a:path w="431" h="311" extrusionOk="0">
                  <a:moveTo>
                    <a:pt x="430" y="1"/>
                  </a:moveTo>
                  <a:cubicBezTo>
                    <a:pt x="258" y="1"/>
                    <a:pt x="115" y="115"/>
                    <a:pt x="1" y="230"/>
                  </a:cubicBezTo>
                  <a:cubicBezTo>
                    <a:pt x="84" y="281"/>
                    <a:pt x="144" y="311"/>
                    <a:pt x="194" y="311"/>
                  </a:cubicBezTo>
                  <a:cubicBezTo>
                    <a:pt x="283" y="311"/>
                    <a:pt x="339" y="220"/>
                    <a:pt x="430" y="1"/>
                  </a:cubicBezTo>
                  <a:close/>
                </a:path>
              </a:pathLst>
            </a:custGeom>
            <a:solidFill>
              <a:srgbClr val="E2B1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5477538" y="2471200"/>
              <a:ext cx="7200" cy="7125"/>
            </a:xfrm>
            <a:custGeom>
              <a:avLst/>
              <a:gdLst/>
              <a:ahLst/>
              <a:cxnLst/>
              <a:rect l="l" t="t" r="r" b="b"/>
              <a:pathLst>
                <a:path w="288" h="285" extrusionOk="0">
                  <a:moveTo>
                    <a:pt x="161" y="0"/>
                  </a:moveTo>
                  <a:cubicBezTo>
                    <a:pt x="64" y="0"/>
                    <a:pt x="73" y="213"/>
                    <a:pt x="1" y="285"/>
                  </a:cubicBezTo>
                  <a:cubicBezTo>
                    <a:pt x="87" y="285"/>
                    <a:pt x="201" y="285"/>
                    <a:pt x="230" y="199"/>
                  </a:cubicBezTo>
                  <a:cubicBezTo>
                    <a:pt x="287" y="170"/>
                    <a:pt x="287" y="56"/>
                    <a:pt x="230" y="27"/>
                  </a:cubicBezTo>
                  <a:cubicBezTo>
                    <a:pt x="202" y="9"/>
                    <a:pt x="179" y="0"/>
                    <a:pt x="161" y="0"/>
                  </a:cubicBezTo>
                  <a:close/>
                </a:path>
              </a:pathLst>
            </a:custGeom>
            <a:solidFill>
              <a:srgbClr val="E2B1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5534788" y="2511750"/>
              <a:ext cx="10050" cy="8800"/>
            </a:xfrm>
            <a:custGeom>
              <a:avLst/>
              <a:gdLst/>
              <a:ahLst/>
              <a:cxnLst/>
              <a:rect l="l" t="t" r="r" b="b"/>
              <a:pathLst>
                <a:path w="402" h="352" extrusionOk="0">
                  <a:moveTo>
                    <a:pt x="122" y="0"/>
                  </a:moveTo>
                  <a:cubicBezTo>
                    <a:pt x="109" y="0"/>
                    <a:pt x="97" y="2"/>
                    <a:pt x="86" y="8"/>
                  </a:cubicBezTo>
                  <a:cubicBezTo>
                    <a:pt x="0" y="94"/>
                    <a:pt x="115" y="180"/>
                    <a:pt x="144" y="237"/>
                  </a:cubicBezTo>
                  <a:cubicBezTo>
                    <a:pt x="229" y="294"/>
                    <a:pt x="344" y="294"/>
                    <a:pt x="401" y="351"/>
                  </a:cubicBezTo>
                  <a:cubicBezTo>
                    <a:pt x="373" y="294"/>
                    <a:pt x="315" y="180"/>
                    <a:pt x="258" y="65"/>
                  </a:cubicBezTo>
                  <a:cubicBezTo>
                    <a:pt x="235" y="42"/>
                    <a:pt x="174" y="0"/>
                    <a:pt x="122" y="0"/>
                  </a:cubicBezTo>
                  <a:close/>
                </a:path>
              </a:pathLst>
            </a:custGeom>
            <a:solidFill>
              <a:srgbClr val="E2B1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5572713" y="2558625"/>
              <a:ext cx="10025" cy="5575"/>
            </a:xfrm>
            <a:custGeom>
              <a:avLst/>
              <a:gdLst/>
              <a:ahLst/>
              <a:cxnLst/>
              <a:rect l="l" t="t" r="r" b="b"/>
              <a:pathLst>
                <a:path w="401" h="223" extrusionOk="0">
                  <a:moveTo>
                    <a:pt x="226" y="0"/>
                  </a:moveTo>
                  <a:cubicBezTo>
                    <a:pt x="186" y="0"/>
                    <a:pt x="143" y="7"/>
                    <a:pt x="115" y="22"/>
                  </a:cubicBezTo>
                  <a:cubicBezTo>
                    <a:pt x="58" y="79"/>
                    <a:pt x="0" y="136"/>
                    <a:pt x="58" y="165"/>
                  </a:cubicBezTo>
                  <a:cubicBezTo>
                    <a:pt x="115" y="222"/>
                    <a:pt x="201" y="222"/>
                    <a:pt x="258" y="222"/>
                  </a:cubicBezTo>
                  <a:cubicBezTo>
                    <a:pt x="315" y="165"/>
                    <a:pt x="401" y="108"/>
                    <a:pt x="315" y="22"/>
                  </a:cubicBezTo>
                  <a:cubicBezTo>
                    <a:pt x="301" y="7"/>
                    <a:pt x="265" y="0"/>
                    <a:pt x="226" y="0"/>
                  </a:cubicBezTo>
                  <a:close/>
                </a:path>
              </a:pathLst>
            </a:custGeom>
            <a:solidFill>
              <a:srgbClr val="E2B1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5530488" y="2518175"/>
              <a:ext cx="5750" cy="5950"/>
            </a:xfrm>
            <a:custGeom>
              <a:avLst/>
              <a:gdLst/>
              <a:ahLst/>
              <a:cxnLst/>
              <a:rect l="l" t="t" r="r" b="b"/>
              <a:pathLst>
                <a:path w="230" h="238" extrusionOk="0">
                  <a:moveTo>
                    <a:pt x="136" y="1"/>
                  </a:moveTo>
                  <a:cubicBezTo>
                    <a:pt x="128" y="1"/>
                    <a:pt x="121" y="3"/>
                    <a:pt x="115" y="8"/>
                  </a:cubicBezTo>
                  <a:cubicBezTo>
                    <a:pt x="29" y="8"/>
                    <a:pt x="87" y="66"/>
                    <a:pt x="87" y="94"/>
                  </a:cubicBezTo>
                  <a:cubicBezTo>
                    <a:pt x="87" y="180"/>
                    <a:pt x="1" y="237"/>
                    <a:pt x="115" y="237"/>
                  </a:cubicBezTo>
                  <a:cubicBezTo>
                    <a:pt x="172" y="237"/>
                    <a:pt x="172" y="180"/>
                    <a:pt x="230" y="94"/>
                  </a:cubicBezTo>
                  <a:cubicBezTo>
                    <a:pt x="230" y="48"/>
                    <a:pt x="172" y="1"/>
                    <a:pt x="136" y="1"/>
                  </a:cubicBezTo>
                  <a:close/>
                </a:path>
              </a:pathLst>
            </a:custGeom>
            <a:solidFill>
              <a:srgbClr val="E2B1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5579863" y="2544850"/>
              <a:ext cx="5025" cy="9325"/>
            </a:xfrm>
            <a:custGeom>
              <a:avLst/>
              <a:gdLst/>
              <a:ahLst/>
              <a:cxnLst/>
              <a:rect l="l" t="t" r="r" b="b"/>
              <a:pathLst>
                <a:path w="201" h="373" extrusionOk="0">
                  <a:moveTo>
                    <a:pt x="58" y="0"/>
                  </a:moveTo>
                  <a:cubicBezTo>
                    <a:pt x="29" y="115"/>
                    <a:pt x="0" y="229"/>
                    <a:pt x="58" y="372"/>
                  </a:cubicBezTo>
                  <a:cubicBezTo>
                    <a:pt x="201" y="229"/>
                    <a:pt x="144" y="115"/>
                    <a:pt x="58" y="0"/>
                  </a:cubicBezTo>
                  <a:close/>
                </a:path>
              </a:pathLst>
            </a:custGeom>
            <a:solidFill>
              <a:srgbClr val="E2B1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5565563" y="2516925"/>
              <a:ext cx="7175" cy="5050"/>
            </a:xfrm>
            <a:custGeom>
              <a:avLst/>
              <a:gdLst/>
              <a:ahLst/>
              <a:cxnLst/>
              <a:rect l="l" t="t" r="r" b="b"/>
              <a:pathLst>
                <a:path w="287" h="202" extrusionOk="0">
                  <a:moveTo>
                    <a:pt x="150" y="1"/>
                  </a:moveTo>
                  <a:cubicBezTo>
                    <a:pt x="115" y="1"/>
                    <a:pt x="75" y="41"/>
                    <a:pt x="57" y="58"/>
                  </a:cubicBezTo>
                  <a:cubicBezTo>
                    <a:pt x="29" y="87"/>
                    <a:pt x="29" y="144"/>
                    <a:pt x="0" y="201"/>
                  </a:cubicBezTo>
                  <a:cubicBezTo>
                    <a:pt x="115" y="144"/>
                    <a:pt x="286" y="144"/>
                    <a:pt x="200" y="58"/>
                  </a:cubicBezTo>
                  <a:cubicBezTo>
                    <a:pt x="190" y="15"/>
                    <a:pt x="171" y="1"/>
                    <a:pt x="150" y="1"/>
                  </a:cubicBezTo>
                  <a:close/>
                </a:path>
              </a:pathLst>
            </a:custGeom>
            <a:solidFill>
              <a:srgbClr val="E2B1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5569138" y="2557725"/>
              <a:ext cx="6450" cy="6475"/>
            </a:xfrm>
            <a:custGeom>
              <a:avLst/>
              <a:gdLst/>
              <a:ahLst/>
              <a:cxnLst/>
              <a:rect l="l" t="t" r="r" b="b"/>
              <a:pathLst>
                <a:path w="258" h="259" extrusionOk="0">
                  <a:moveTo>
                    <a:pt x="143" y="0"/>
                  </a:moveTo>
                  <a:cubicBezTo>
                    <a:pt x="29" y="29"/>
                    <a:pt x="0" y="144"/>
                    <a:pt x="57" y="201"/>
                  </a:cubicBezTo>
                  <a:cubicBezTo>
                    <a:pt x="115" y="201"/>
                    <a:pt x="143" y="258"/>
                    <a:pt x="172" y="258"/>
                  </a:cubicBezTo>
                  <a:cubicBezTo>
                    <a:pt x="201" y="258"/>
                    <a:pt x="201" y="201"/>
                    <a:pt x="201" y="172"/>
                  </a:cubicBezTo>
                  <a:cubicBezTo>
                    <a:pt x="201" y="144"/>
                    <a:pt x="258" y="115"/>
                    <a:pt x="258" y="58"/>
                  </a:cubicBezTo>
                  <a:cubicBezTo>
                    <a:pt x="172" y="58"/>
                    <a:pt x="143" y="0"/>
                    <a:pt x="143" y="0"/>
                  </a:cubicBezTo>
                  <a:close/>
                </a:path>
              </a:pathLst>
            </a:custGeom>
            <a:solidFill>
              <a:srgbClr val="E2B1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5456088" y="2482475"/>
              <a:ext cx="5750" cy="5150"/>
            </a:xfrm>
            <a:custGeom>
              <a:avLst/>
              <a:gdLst/>
              <a:ahLst/>
              <a:cxnLst/>
              <a:rect l="l" t="t" r="r" b="b"/>
              <a:pathLst>
                <a:path w="230" h="206" extrusionOk="0">
                  <a:moveTo>
                    <a:pt x="166" y="1"/>
                  </a:moveTo>
                  <a:cubicBezTo>
                    <a:pt x="138" y="1"/>
                    <a:pt x="103" y="18"/>
                    <a:pt x="86" y="34"/>
                  </a:cubicBezTo>
                  <a:cubicBezTo>
                    <a:pt x="0" y="63"/>
                    <a:pt x="0" y="149"/>
                    <a:pt x="0" y="206"/>
                  </a:cubicBezTo>
                  <a:cubicBezTo>
                    <a:pt x="58" y="149"/>
                    <a:pt x="229" y="177"/>
                    <a:pt x="201" y="34"/>
                  </a:cubicBezTo>
                  <a:cubicBezTo>
                    <a:pt x="201" y="10"/>
                    <a:pt x="185" y="1"/>
                    <a:pt x="166" y="1"/>
                  </a:cubicBezTo>
                  <a:close/>
                </a:path>
              </a:pathLst>
            </a:custGeom>
            <a:solidFill>
              <a:srgbClr val="E2B1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5447488" y="2469725"/>
              <a:ext cx="5050" cy="4475"/>
            </a:xfrm>
            <a:custGeom>
              <a:avLst/>
              <a:gdLst/>
              <a:ahLst/>
              <a:cxnLst/>
              <a:rect l="l" t="t" r="r" b="b"/>
              <a:pathLst>
                <a:path w="202" h="179" extrusionOk="0">
                  <a:moveTo>
                    <a:pt x="1" y="0"/>
                  </a:moveTo>
                  <a:cubicBezTo>
                    <a:pt x="23" y="45"/>
                    <a:pt x="99" y="178"/>
                    <a:pt x="144" y="178"/>
                  </a:cubicBezTo>
                  <a:cubicBezTo>
                    <a:pt x="156" y="178"/>
                    <a:pt x="166" y="168"/>
                    <a:pt x="173" y="143"/>
                  </a:cubicBezTo>
                  <a:cubicBezTo>
                    <a:pt x="201" y="0"/>
                    <a:pt x="58" y="0"/>
                    <a:pt x="1" y="0"/>
                  </a:cubicBezTo>
                  <a:close/>
                </a:path>
              </a:pathLst>
            </a:custGeom>
            <a:solidFill>
              <a:srgbClr val="E2B1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5434613" y="2765925"/>
              <a:ext cx="116650" cy="177475"/>
            </a:xfrm>
            <a:custGeom>
              <a:avLst/>
              <a:gdLst/>
              <a:ahLst/>
              <a:cxnLst/>
              <a:rect l="l" t="t" r="r" b="b"/>
              <a:pathLst>
                <a:path w="4666" h="7099" extrusionOk="0">
                  <a:moveTo>
                    <a:pt x="4265" y="1"/>
                  </a:moveTo>
                  <a:cubicBezTo>
                    <a:pt x="4265" y="29"/>
                    <a:pt x="4236" y="58"/>
                    <a:pt x="4236" y="115"/>
                  </a:cubicBezTo>
                  <a:cubicBezTo>
                    <a:pt x="4179" y="172"/>
                    <a:pt x="4179" y="258"/>
                    <a:pt x="4122" y="287"/>
                  </a:cubicBezTo>
                  <a:cubicBezTo>
                    <a:pt x="4093" y="315"/>
                    <a:pt x="4036" y="315"/>
                    <a:pt x="4036" y="344"/>
                  </a:cubicBezTo>
                  <a:cubicBezTo>
                    <a:pt x="4036" y="430"/>
                    <a:pt x="4122" y="430"/>
                    <a:pt x="4151" y="459"/>
                  </a:cubicBezTo>
                  <a:cubicBezTo>
                    <a:pt x="4179" y="516"/>
                    <a:pt x="4265" y="573"/>
                    <a:pt x="4236" y="630"/>
                  </a:cubicBezTo>
                  <a:cubicBezTo>
                    <a:pt x="4179" y="716"/>
                    <a:pt x="4093" y="773"/>
                    <a:pt x="4007" y="831"/>
                  </a:cubicBezTo>
                  <a:cubicBezTo>
                    <a:pt x="3893" y="888"/>
                    <a:pt x="3836" y="1002"/>
                    <a:pt x="3721" y="1031"/>
                  </a:cubicBezTo>
                  <a:cubicBezTo>
                    <a:pt x="3578" y="1117"/>
                    <a:pt x="3435" y="1002"/>
                    <a:pt x="3406" y="1174"/>
                  </a:cubicBezTo>
                  <a:cubicBezTo>
                    <a:pt x="3349" y="1260"/>
                    <a:pt x="3263" y="1288"/>
                    <a:pt x="3178" y="1346"/>
                  </a:cubicBezTo>
                  <a:cubicBezTo>
                    <a:pt x="3120" y="1432"/>
                    <a:pt x="3063" y="1546"/>
                    <a:pt x="2977" y="1575"/>
                  </a:cubicBezTo>
                  <a:cubicBezTo>
                    <a:pt x="2949" y="1603"/>
                    <a:pt x="2863" y="1603"/>
                    <a:pt x="2834" y="1603"/>
                  </a:cubicBezTo>
                  <a:cubicBezTo>
                    <a:pt x="2815" y="1603"/>
                    <a:pt x="2783" y="1591"/>
                    <a:pt x="2756" y="1591"/>
                  </a:cubicBezTo>
                  <a:cubicBezTo>
                    <a:pt x="2742" y="1591"/>
                    <a:pt x="2729" y="1594"/>
                    <a:pt x="2720" y="1603"/>
                  </a:cubicBezTo>
                  <a:cubicBezTo>
                    <a:pt x="2691" y="1632"/>
                    <a:pt x="2720" y="1718"/>
                    <a:pt x="2720" y="1746"/>
                  </a:cubicBezTo>
                  <a:cubicBezTo>
                    <a:pt x="2720" y="1804"/>
                    <a:pt x="2777" y="1832"/>
                    <a:pt x="2805" y="1861"/>
                  </a:cubicBezTo>
                  <a:cubicBezTo>
                    <a:pt x="2834" y="1890"/>
                    <a:pt x="2834" y="1975"/>
                    <a:pt x="2777" y="1975"/>
                  </a:cubicBezTo>
                  <a:cubicBezTo>
                    <a:pt x="2720" y="1975"/>
                    <a:pt x="2720" y="1947"/>
                    <a:pt x="2720" y="1890"/>
                  </a:cubicBezTo>
                  <a:cubicBezTo>
                    <a:pt x="2691" y="1832"/>
                    <a:pt x="2691" y="1746"/>
                    <a:pt x="2577" y="1746"/>
                  </a:cubicBezTo>
                  <a:cubicBezTo>
                    <a:pt x="2519" y="1746"/>
                    <a:pt x="2376" y="1804"/>
                    <a:pt x="2376" y="1861"/>
                  </a:cubicBezTo>
                  <a:cubicBezTo>
                    <a:pt x="2376" y="1890"/>
                    <a:pt x="2433" y="1890"/>
                    <a:pt x="2433" y="1947"/>
                  </a:cubicBezTo>
                  <a:cubicBezTo>
                    <a:pt x="2433" y="1947"/>
                    <a:pt x="2491" y="1975"/>
                    <a:pt x="2491" y="2004"/>
                  </a:cubicBezTo>
                  <a:lnTo>
                    <a:pt x="2491" y="2147"/>
                  </a:lnTo>
                  <a:cubicBezTo>
                    <a:pt x="2491" y="2233"/>
                    <a:pt x="2519" y="2376"/>
                    <a:pt x="2433" y="2433"/>
                  </a:cubicBezTo>
                  <a:cubicBezTo>
                    <a:pt x="2376" y="2462"/>
                    <a:pt x="2290" y="2519"/>
                    <a:pt x="2262" y="2576"/>
                  </a:cubicBezTo>
                  <a:cubicBezTo>
                    <a:pt x="2204" y="2548"/>
                    <a:pt x="2233" y="2462"/>
                    <a:pt x="2233" y="2405"/>
                  </a:cubicBezTo>
                  <a:cubicBezTo>
                    <a:pt x="2233" y="2290"/>
                    <a:pt x="2204" y="2233"/>
                    <a:pt x="2147" y="2118"/>
                  </a:cubicBezTo>
                  <a:cubicBezTo>
                    <a:pt x="2004" y="2176"/>
                    <a:pt x="1947" y="2376"/>
                    <a:pt x="1861" y="2519"/>
                  </a:cubicBezTo>
                  <a:cubicBezTo>
                    <a:pt x="1922" y="2479"/>
                    <a:pt x="1968" y="2438"/>
                    <a:pt x="2020" y="2438"/>
                  </a:cubicBezTo>
                  <a:cubicBezTo>
                    <a:pt x="2042" y="2438"/>
                    <a:pt x="2065" y="2445"/>
                    <a:pt x="2090" y="2462"/>
                  </a:cubicBezTo>
                  <a:cubicBezTo>
                    <a:pt x="2119" y="2548"/>
                    <a:pt x="2147" y="2662"/>
                    <a:pt x="2147" y="2719"/>
                  </a:cubicBezTo>
                  <a:cubicBezTo>
                    <a:pt x="2147" y="2777"/>
                    <a:pt x="2090" y="2834"/>
                    <a:pt x="2061" y="2891"/>
                  </a:cubicBezTo>
                  <a:cubicBezTo>
                    <a:pt x="2004" y="2977"/>
                    <a:pt x="2061" y="3034"/>
                    <a:pt x="2004" y="3120"/>
                  </a:cubicBezTo>
                  <a:cubicBezTo>
                    <a:pt x="1976" y="3177"/>
                    <a:pt x="1918" y="3177"/>
                    <a:pt x="1832" y="3177"/>
                  </a:cubicBezTo>
                  <a:cubicBezTo>
                    <a:pt x="1718" y="3177"/>
                    <a:pt x="1632" y="3177"/>
                    <a:pt x="1518" y="3235"/>
                  </a:cubicBezTo>
                  <a:cubicBezTo>
                    <a:pt x="1432" y="3263"/>
                    <a:pt x="1432" y="3378"/>
                    <a:pt x="1518" y="3435"/>
                  </a:cubicBezTo>
                  <a:cubicBezTo>
                    <a:pt x="1542" y="3472"/>
                    <a:pt x="1582" y="3482"/>
                    <a:pt x="1627" y="3482"/>
                  </a:cubicBezTo>
                  <a:cubicBezTo>
                    <a:pt x="1687" y="3482"/>
                    <a:pt x="1755" y="3464"/>
                    <a:pt x="1804" y="3464"/>
                  </a:cubicBezTo>
                  <a:cubicBezTo>
                    <a:pt x="1673" y="3568"/>
                    <a:pt x="1638" y="3696"/>
                    <a:pt x="1481" y="3696"/>
                  </a:cubicBezTo>
                  <a:cubicBezTo>
                    <a:pt x="1466" y="3696"/>
                    <a:pt x="1449" y="3695"/>
                    <a:pt x="1432" y="3693"/>
                  </a:cubicBezTo>
                  <a:cubicBezTo>
                    <a:pt x="1403" y="3678"/>
                    <a:pt x="1367" y="3671"/>
                    <a:pt x="1332" y="3671"/>
                  </a:cubicBezTo>
                  <a:cubicBezTo>
                    <a:pt x="1296" y="3671"/>
                    <a:pt x="1260" y="3678"/>
                    <a:pt x="1231" y="3693"/>
                  </a:cubicBezTo>
                  <a:cubicBezTo>
                    <a:pt x="1146" y="3721"/>
                    <a:pt x="1146" y="3750"/>
                    <a:pt x="1203" y="3836"/>
                  </a:cubicBezTo>
                  <a:cubicBezTo>
                    <a:pt x="1231" y="3893"/>
                    <a:pt x="1260" y="3950"/>
                    <a:pt x="1289" y="3979"/>
                  </a:cubicBezTo>
                  <a:cubicBezTo>
                    <a:pt x="1289" y="4007"/>
                    <a:pt x="1346" y="4093"/>
                    <a:pt x="1375" y="4122"/>
                  </a:cubicBezTo>
                  <a:cubicBezTo>
                    <a:pt x="1403" y="4150"/>
                    <a:pt x="1432" y="4236"/>
                    <a:pt x="1403" y="4265"/>
                  </a:cubicBezTo>
                  <a:cubicBezTo>
                    <a:pt x="1375" y="4294"/>
                    <a:pt x="1289" y="4322"/>
                    <a:pt x="1260" y="4379"/>
                  </a:cubicBezTo>
                  <a:cubicBezTo>
                    <a:pt x="1146" y="4437"/>
                    <a:pt x="1088" y="4551"/>
                    <a:pt x="1002" y="4666"/>
                  </a:cubicBezTo>
                  <a:cubicBezTo>
                    <a:pt x="974" y="4694"/>
                    <a:pt x="945" y="4751"/>
                    <a:pt x="859" y="4809"/>
                  </a:cubicBezTo>
                  <a:cubicBezTo>
                    <a:pt x="802" y="4837"/>
                    <a:pt x="716" y="4866"/>
                    <a:pt x="688" y="4895"/>
                  </a:cubicBezTo>
                  <a:cubicBezTo>
                    <a:pt x="573" y="5009"/>
                    <a:pt x="573" y="5152"/>
                    <a:pt x="630" y="5324"/>
                  </a:cubicBezTo>
                  <a:cubicBezTo>
                    <a:pt x="630" y="5467"/>
                    <a:pt x="630" y="5553"/>
                    <a:pt x="516" y="5667"/>
                  </a:cubicBezTo>
                  <a:cubicBezTo>
                    <a:pt x="430" y="5724"/>
                    <a:pt x="344" y="5753"/>
                    <a:pt x="258" y="5868"/>
                  </a:cubicBezTo>
                  <a:cubicBezTo>
                    <a:pt x="201" y="5982"/>
                    <a:pt x="201" y="6154"/>
                    <a:pt x="1" y="6154"/>
                  </a:cubicBezTo>
                  <a:lnTo>
                    <a:pt x="1" y="7098"/>
                  </a:lnTo>
                  <a:cubicBezTo>
                    <a:pt x="230" y="7041"/>
                    <a:pt x="373" y="6869"/>
                    <a:pt x="516" y="6698"/>
                  </a:cubicBezTo>
                  <a:cubicBezTo>
                    <a:pt x="659" y="6469"/>
                    <a:pt x="802" y="6268"/>
                    <a:pt x="945" y="6097"/>
                  </a:cubicBezTo>
                  <a:cubicBezTo>
                    <a:pt x="1117" y="5868"/>
                    <a:pt x="1260" y="5667"/>
                    <a:pt x="1432" y="5438"/>
                  </a:cubicBezTo>
                  <a:lnTo>
                    <a:pt x="1661" y="5123"/>
                  </a:lnTo>
                  <a:lnTo>
                    <a:pt x="1861" y="4895"/>
                  </a:lnTo>
                  <a:cubicBezTo>
                    <a:pt x="2119" y="4666"/>
                    <a:pt x="2433" y="4408"/>
                    <a:pt x="2605" y="4036"/>
                  </a:cubicBezTo>
                  <a:cubicBezTo>
                    <a:pt x="2662" y="3979"/>
                    <a:pt x="2691" y="3864"/>
                    <a:pt x="2720" y="3807"/>
                  </a:cubicBezTo>
                  <a:cubicBezTo>
                    <a:pt x="2748" y="3693"/>
                    <a:pt x="2863" y="3664"/>
                    <a:pt x="2949" y="3607"/>
                  </a:cubicBezTo>
                  <a:cubicBezTo>
                    <a:pt x="3034" y="3549"/>
                    <a:pt x="3092" y="3464"/>
                    <a:pt x="3120" y="3406"/>
                  </a:cubicBezTo>
                  <a:cubicBezTo>
                    <a:pt x="3149" y="3292"/>
                    <a:pt x="3178" y="3177"/>
                    <a:pt x="3263" y="3120"/>
                  </a:cubicBezTo>
                  <a:cubicBezTo>
                    <a:pt x="3406" y="2948"/>
                    <a:pt x="3550" y="2805"/>
                    <a:pt x="3664" y="2605"/>
                  </a:cubicBezTo>
                  <a:cubicBezTo>
                    <a:pt x="3750" y="2433"/>
                    <a:pt x="3836" y="2290"/>
                    <a:pt x="3979" y="2147"/>
                  </a:cubicBezTo>
                  <a:cubicBezTo>
                    <a:pt x="4093" y="2033"/>
                    <a:pt x="4236" y="1861"/>
                    <a:pt x="4265" y="1689"/>
                  </a:cubicBezTo>
                  <a:cubicBezTo>
                    <a:pt x="4265" y="1632"/>
                    <a:pt x="4265" y="1603"/>
                    <a:pt x="4294" y="1575"/>
                  </a:cubicBezTo>
                  <a:cubicBezTo>
                    <a:pt x="4294" y="1546"/>
                    <a:pt x="4322" y="1546"/>
                    <a:pt x="4322" y="1517"/>
                  </a:cubicBezTo>
                  <a:cubicBezTo>
                    <a:pt x="4380" y="1432"/>
                    <a:pt x="4322" y="1346"/>
                    <a:pt x="4322" y="1288"/>
                  </a:cubicBezTo>
                  <a:cubicBezTo>
                    <a:pt x="4322" y="1213"/>
                    <a:pt x="4367" y="1198"/>
                    <a:pt x="4421" y="1198"/>
                  </a:cubicBezTo>
                  <a:cubicBezTo>
                    <a:pt x="4456" y="1198"/>
                    <a:pt x="4494" y="1204"/>
                    <a:pt x="4528" y="1204"/>
                  </a:cubicBezTo>
                  <a:cubicBezTo>
                    <a:pt x="4563" y="1204"/>
                    <a:pt x="4592" y="1198"/>
                    <a:pt x="4608" y="1174"/>
                  </a:cubicBezTo>
                  <a:cubicBezTo>
                    <a:pt x="4666" y="1117"/>
                    <a:pt x="4580" y="1031"/>
                    <a:pt x="4551" y="1002"/>
                  </a:cubicBezTo>
                  <a:cubicBezTo>
                    <a:pt x="4465" y="888"/>
                    <a:pt x="4465" y="831"/>
                    <a:pt x="4465" y="716"/>
                  </a:cubicBezTo>
                  <a:cubicBezTo>
                    <a:pt x="4465" y="630"/>
                    <a:pt x="4465" y="544"/>
                    <a:pt x="4523" y="459"/>
                  </a:cubicBezTo>
                  <a:cubicBezTo>
                    <a:pt x="4551" y="401"/>
                    <a:pt x="4523" y="401"/>
                    <a:pt x="4437" y="401"/>
                  </a:cubicBezTo>
                  <a:cubicBezTo>
                    <a:pt x="4425" y="403"/>
                    <a:pt x="4415" y="404"/>
                    <a:pt x="4405" y="404"/>
                  </a:cubicBezTo>
                  <a:cubicBezTo>
                    <a:pt x="4256" y="404"/>
                    <a:pt x="4403" y="196"/>
                    <a:pt x="4322" y="115"/>
                  </a:cubicBezTo>
                  <a:cubicBezTo>
                    <a:pt x="4322" y="58"/>
                    <a:pt x="4294" y="1"/>
                    <a:pt x="4265" y="1"/>
                  </a:cubicBezTo>
                  <a:close/>
                </a:path>
              </a:pathLst>
            </a:custGeom>
            <a:solidFill>
              <a:srgbClr val="E2B1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5499013" y="2701600"/>
              <a:ext cx="17925" cy="7125"/>
            </a:xfrm>
            <a:custGeom>
              <a:avLst/>
              <a:gdLst/>
              <a:ahLst/>
              <a:cxnLst/>
              <a:rect l="l" t="t" r="r" b="b"/>
              <a:pathLst>
                <a:path w="717" h="285" extrusionOk="0">
                  <a:moveTo>
                    <a:pt x="292" y="0"/>
                  </a:moveTo>
                  <a:cubicBezTo>
                    <a:pt x="227" y="0"/>
                    <a:pt x="166" y="24"/>
                    <a:pt x="115" y="84"/>
                  </a:cubicBezTo>
                  <a:cubicBezTo>
                    <a:pt x="1" y="170"/>
                    <a:pt x="258" y="284"/>
                    <a:pt x="344" y="284"/>
                  </a:cubicBezTo>
                  <a:cubicBezTo>
                    <a:pt x="413" y="284"/>
                    <a:pt x="518" y="247"/>
                    <a:pt x="631" y="247"/>
                  </a:cubicBezTo>
                  <a:cubicBezTo>
                    <a:pt x="659" y="247"/>
                    <a:pt x="687" y="250"/>
                    <a:pt x="716" y="255"/>
                  </a:cubicBezTo>
                  <a:cubicBezTo>
                    <a:pt x="615" y="135"/>
                    <a:pt x="444" y="0"/>
                    <a:pt x="292" y="0"/>
                  </a:cubicBezTo>
                  <a:close/>
                </a:path>
              </a:pathLst>
            </a:custGeom>
            <a:solidFill>
              <a:srgbClr val="E2B1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5551238" y="2667875"/>
              <a:ext cx="7900" cy="7025"/>
            </a:xfrm>
            <a:custGeom>
              <a:avLst/>
              <a:gdLst/>
              <a:ahLst/>
              <a:cxnLst/>
              <a:rect l="l" t="t" r="r" b="b"/>
              <a:pathLst>
                <a:path w="316" h="281" extrusionOk="0">
                  <a:moveTo>
                    <a:pt x="53" y="0"/>
                  </a:moveTo>
                  <a:cubicBezTo>
                    <a:pt x="27" y="0"/>
                    <a:pt x="8" y="17"/>
                    <a:pt x="1" y="59"/>
                  </a:cubicBezTo>
                  <a:cubicBezTo>
                    <a:pt x="115" y="88"/>
                    <a:pt x="115" y="174"/>
                    <a:pt x="144" y="231"/>
                  </a:cubicBezTo>
                  <a:cubicBezTo>
                    <a:pt x="166" y="265"/>
                    <a:pt x="198" y="281"/>
                    <a:pt x="228" y="281"/>
                  </a:cubicBezTo>
                  <a:cubicBezTo>
                    <a:pt x="274" y="281"/>
                    <a:pt x="316" y="243"/>
                    <a:pt x="316" y="174"/>
                  </a:cubicBezTo>
                  <a:cubicBezTo>
                    <a:pt x="272" y="152"/>
                    <a:pt x="132" y="0"/>
                    <a:pt x="53" y="0"/>
                  </a:cubicBezTo>
                  <a:close/>
                </a:path>
              </a:pathLst>
            </a:custGeom>
            <a:solidFill>
              <a:srgbClr val="E2B1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5590588" y="2640725"/>
              <a:ext cx="7900" cy="5025"/>
            </a:xfrm>
            <a:custGeom>
              <a:avLst/>
              <a:gdLst/>
              <a:ahLst/>
              <a:cxnLst/>
              <a:rect l="l" t="t" r="r" b="b"/>
              <a:pathLst>
                <a:path w="316" h="201" extrusionOk="0">
                  <a:moveTo>
                    <a:pt x="172" y="0"/>
                  </a:moveTo>
                  <a:cubicBezTo>
                    <a:pt x="58" y="0"/>
                    <a:pt x="1" y="172"/>
                    <a:pt x="144" y="201"/>
                  </a:cubicBezTo>
                  <a:cubicBezTo>
                    <a:pt x="201" y="172"/>
                    <a:pt x="316" y="0"/>
                    <a:pt x="172" y="0"/>
                  </a:cubicBezTo>
                  <a:close/>
                </a:path>
              </a:pathLst>
            </a:custGeom>
            <a:solidFill>
              <a:srgbClr val="E2B1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5569138" y="2661925"/>
              <a:ext cx="7000" cy="3850"/>
            </a:xfrm>
            <a:custGeom>
              <a:avLst/>
              <a:gdLst/>
              <a:ahLst/>
              <a:cxnLst/>
              <a:rect l="l" t="t" r="r" b="b"/>
              <a:pathLst>
                <a:path w="280" h="154" extrusionOk="0">
                  <a:moveTo>
                    <a:pt x="177" y="0"/>
                  </a:moveTo>
                  <a:cubicBezTo>
                    <a:pt x="163" y="0"/>
                    <a:pt x="150" y="4"/>
                    <a:pt x="143" y="11"/>
                  </a:cubicBezTo>
                  <a:cubicBezTo>
                    <a:pt x="57" y="39"/>
                    <a:pt x="29" y="125"/>
                    <a:pt x="0" y="154"/>
                  </a:cubicBezTo>
                  <a:cubicBezTo>
                    <a:pt x="29" y="154"/>
                    <a:pt x="57" y="125"/>
                    <a:pt x="143" y="97"/>
                  </a:cubicBezTo>
                  <a:cubicBezTo>
                    <a:pt x="162" y="97"/>
                    <a:pt x="181" y="109"/>
                    <a:pt x="209" y="109"/>
                  </a:cubicBezTo>
                  <a:cubicBezTo>
                    <a:pt x="223" y="109"/>
                    <a:pt x="239" y="106"/>
                    <a:pt x="258" y="97"/>
                  </a:cubicBezTo>
                  <a:cubicBezTo>
                    <a:pt x="279" y="32"/>
                    <a:pt x="220" y="0"/>
                    <a:pt x="177" y="0"/>
                  </a:cubicBezTo>
                  <a:close/>
                </a:path>
              </a:pathLst>
            </a:custGeom>
            <a:solidFill>
              <a:srgbClr val="E2B1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5531213" y="2678650"/>
              <a:ext cx="5750" cy="5025"/>
            </a:xfrm>
            <a:custGeom>
              <a:avLst/>
              <a:gdLst/>
              <a:ahLst/>
              <a:cxnLst/>
              <a:rect l="l" t="t" r="r" b="b"/>
              <a:pathLst>
                <a:path w="230" h="201" extrusionOk="0">
                  <a:moveTo>
                    <a:pt x="201" y="0"/>
                  </a:moveTo>
                  <a:cubicBezTo>
                    <a:pt x="86" y="29"/>
                    <a:pt x="86" y="86"/>
                    <a:pt x="0" y="200"/>
                  </a:cubicBezTo>
                  <a:cubicBezTo>
                    <a:pt x="143" y="172"/>
                    <a:pt x="229" y="115"/>
                    <a:pt x="201" y="0"/>
                  </a:cubicBezTo>
                  <a:close/>
                </a:path>
              </a:pathLst>
            </a:custGeom>
            <a:solidFill>
              <a:srgbClr val="E2B1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5481138" y="2765500"/>
              <a:ext cx="20775" cy="13400"/>
            </a:xfrm>
            <a:custGeom>
              <a:avLst/>
              <a:gdLst/>
              <a:ahLst/>
              <a:cxnLst/>
              <a:rect l="l" t="t" r="r" b="b"/>
              <a:pathLst>
                <a:path w="831" h="536" extrusionOk="0">
                  <a:moveTo>
                    <a:pt x="519" y="1"/>
                  </a:moveTo>
                  <a:cubicBezTo>
                    <a:pt x="439" y="1"/>
                    <a:pt x="354" y="20"/>
                    <a:pt x="372" y="75"/>
                  </a:cubicBezTo>
                  <a:cubicBezTo>
                    <a:pt x="372" y="132"/>
                    <a:pt x="487" y="161"/>
                    <a:pt x="487" y="189"/>
                  </a:cubicBezTo>
                  <a:cubicBezTo>
                    <a:pt x="487" y="275"/>
                    <a:pt x="401" y="304"/>
                    <a:pt x="372" y="304"/>
                  </a:cubicBezTo>
                  <a:cubicBezTo>
                    <a:pt x="343" y="275"/>
                    <a:pt x="343" y="218"/>
                    <a:pt x="286" y="218"/>
                  </a:cubicBezTo>
                  <a:lnTo>
                    <a:pt x="200" y="218"/>
                  </a:lnTo>
                  <a:cubicBezTo>
                    <a:pt x="143" y="218"/>
                    <a:pt x="86" y="275"/>
                    <a:pt x="57" y="275"/>
                  </a:cubicBezTo>
                  <a:cubicBezTo>
                    <a:pt x="0" y="275"/>
                    <a:pt x="0" y="275"/>
                    <a:pt x="0" y="304"/>
                  </a:cubicBezTo>
                  <a:lnTo>
                    <a:pt x="0" y="418"/>
                  </a:lnTo>
                  <a:cubicBezTo>
                    <a:pt x="0" y="447"/>
                    <a:pt x="0" y="476"/>
                    <a:pt x="57" y="476"/>
                  </a:cubicBezTo>
                  <a:cubicBezTo>
                    <a:pt x="115" y="476"/>
                    <a:pt x="143" y="390"/>
                    <a:pt x="258" y="390"/>
                  </a:cubicBezTo>
                  <a:cubicBezTo>
                    <a:pt x="363" y="390"/>
                    <a:pt x="396" y="536"/>
                    <a:pt x="513" y="536"/>
                  </a:cubicBezTo>
                  <a:cubicBezTo>
                    <a:pt x="522" y="536"/>
                    <a:pt x="533" y="535"/>
                    <a:pt x="544" y="533"/>
                  </a:cubicBezTo>
                  <a:cubicBezTo>
                    <a:pt x="658" y="476"/>
                    <a:pt x="687" y="304"/>
                    <a:pt x="830" y="218"/>
                  </a:cubicBezTo>
                  <a:cubicBezTo>
                    <a:pt x="830" y="161"/>
                    <a:pt x="773" y="46"/>
                    <a:pt x="630" y="18"/>
                  </a:cubicBezTo>
                  <a:cubicBezTo>
                    <a:pt x="609" y="7"/>
                    <a:pt x="565" y="1"/>
                    <a:pt x="519" y="1"/>
                  </a:cubicBezTo>
                  <a:close/>
                </a:path>
              </a:pathLst>
            </a:custGeom>
            <a:solidFill>
              <a:srgbClr val="E2B1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5500438" y="2790250"/>
              <a:ext cx="21500" cy="26500"/>
            </a:xfrm>
            <a:custGeom>
              <a:avLst/>
              <a:gdLst/>
              <a:ahLst/>
              <a:cxnLst/>
              <a:rect l="l" t="t" r="r" b="b"/>
              <a:pathLst>
                <a:path w="860" h="1060" extrusionOk="0">
                  <a:moveTo>
                    <a:pt x="430" y="1"/>
                  </a:moveTo>
                  <a:cubicBezTo>
                    <a:pt x="373" y="1"/>
                    <a:pt x="316" y="115"/>
                    <a:pt x="316" y="144"/>
                  </a:cubicBezTo>
                  <a:cubicBezTo>
                    <a:pt x="316" y="201"/>
                    <a:pt x="459" y="172"/>
                    <a:pt x="487" y="201"/>
                  </a:cubicBezTo>
                  <a:cubicBezTo>
                    <a:pt x="573" y="258"/>
                    <a:pt x="487" y="344"/>
                    <a:pt x="487" y="401"/>
                  </a:cubicBezTo>
                  <a:cubicBezTo>
                    <a:pt x="487" y="459"/>
                    <a:pt x="487" y="544"/>
                    <a:pt x="430" y="544"/>
                  </a:cubicBezTo>
                  <a:cubicBezTo>
                    <a:pt x="373" y="544"/>
                    <a:pt x="316" y="487"/>
                    <a:pt x="258" y="487"/>
                  </a:cubicBezTo>
                  <a:cubicBezTo>
                    <a:pt x="230" y="487"/>
                    <a:pt x="201" y="487"/>
                    <a:pt x="172" y="544"/>
                  </a:cubicBezTo>
                  <a:cubicBezTo>
                    <a:pt x="87" y="573"/>
                    <a:pt x="58" y="630"/>
                    <a:pt x="1" y="716"/>
                  </a:cubicBezTo>
                  <a:cubicBezTo>
                    <a:pt x="144" y="745"/>
                    <a:pt x="58" y="888"/>
                    <a:pt x="144" y="974"/>
                  </a:cubicBezTo>
                  <a:cubicBezTo>
                    <a:pt x="172" y="1002"/>
                    <a:pt x="230" y="1060"/>
                    <a:pt x="287" y="1060"/>
                  </a:cubicBezTo>
                  <a:cubicBezTo>
                    <a:pt x="344" y="1060"/>
                    <a:pt x="344" y="974"/>
                    <a:pt x="344" y="917"/>
                  </a:cubicBezTo>
                  <a:cubicBezTo>
                    <a:pt x="316" y="859"/>
                    <a:pt x="230" y="773"/>
                    <a:pt x="201" y="630"/>
                  </a:cubicBezTo>
                  <a:cubicBezTo>
                    <a:pt x="218" y="579"/>
                    <a:pt x="266" y="568"/>
                    <a:pt x="321" y="568"/>
                  </a:cubicBezTo>
                  <a:cubicBezTo>
                    <a:pt x="357" y="568"/>
                    <a:pt x="396" y="573"/>
                    <a:pt x="430" y="573"/>
                  </a:cubicBezTo>
                  <a:cubicBezTo>
                    <a:pt x="630" y="544"/>
                    <a:pt x="745" y="344"/>
                    <a:pt x="859" y="172"/>
                  </a:cubicBezTo>
                  <a:lnTo>
                    <a:pt x="859" y="172"/>
                  </a:lnTo>
                  <a:cubicBezTo>
                    <a:pt x="812" y="184"/>
                    <a:pt x="769" y="191"/>
                    <a:pt x="732" y="191"/>
                  </a:cubicBezTo>
                  <a:cubicBezTo>
                    <a:pt x="679" y="191"/>
                    <a:pt x="635" y="177"/>
                    <a:pt x="602" y="144"/>
                  </a:cubicBezTo>
                  <a:cubicBezTo>
                    <a:pt x="573" y="115"/>
                    <a:pt x="487" y="1"/>
                    <a:pt x="430" y="1"/>
                  </a:cubicBezTo>
                  <a:close/>
                </a:path>
              </a:pathLst>
            </a:custGeom>
            <a:solidFill>
              <a:srgbClr val="E2B1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5491863" y="2783825"/>
              <a:ext cx="17200" cy="13700"/>
            </a:xfrm>
            <a:custGeom>
              <a:avLst/>
              <a:gdLst/>
              <a:ahLst/>
              <a:cxnLst/>
              <a:rect l="l" t="t" r="r" b="b"/>
              <a:pathLst>
                <a:path w="688" h="548" extrusionOk="0">
                  <a:moveTo>
                    <a:pt x="372" y="0"/>
                  </a:moveTo>
                  <a:cubicBezTo>
                    <a:pt x="344" y="0"/>
                    <a:pt x="287" y="0"/>
                    <a:pt x="258" y="29"/>
                  </a:cubicBezTo>
                  <a:cubicBezTo>
                    <a:pt x="229" y="115"/>
                    <a:pt x="229" y="172"/>
                    <a:pt x="143" y="200"/>
                  </a:cubicBezTo>
                  <a:cubicBezTo>
                    <a:pt x="115" y="258"/>
                    <a:pt x="0" y="200"/>
                    <a:pt x="0" y="315"/>
                  </a:cubicBezTo>
                  <a:cubicBezTo>
                    <a:pt x="53" y="394"/>
                    <a:pt x="106" y="547"/>
                    <a:pt x="182" y="547"/>
                  </a:cubicBezTo>
                  <a:cubicBezTo>
                    <a:pt x="188" y="547"/>
                    <a:pt x="194" y="546"/>
                    <a:pt x="201" y="544"/>
                  </a:cubicBezTo>
                  <a:cubicBezTo>
                    <a:pt x="229" y="544"/>
                    <a:pt x="229" y="515"/>
                    <a:pt x="229" y="458"/>
                  </a:cubicBezTo>
                  <a:cubicBezTo>
                    <a:pt x="229" y="429"/>
                    <a:pt x="258" y="429"/>
                    <a:pt x="287" y="401"/>
                  </a:cubicBezTo>
                  <a:cubicBezTo>
                    <a:pt x="372" y="315"/>
                    <a:pt x="401" y="258"/>
                    <a:pt x="515" y="258"/>
                  </a:cubicBezTo>
                  <a:cubicBezTo>
                    <a:pt x="538" y="258"/>
                    <a:pt x="566" y="262"/>
                    <a:pt x="591" y="262"/>
                  </a:cubicBezTo>
                  <a:cubicBezTo>
                    <a:pt x="628" y="262"/>
                    <a:pt x="659" y="252"/>
                    <a:pt x="659" y="200"/>
                  </a:cubicBezTo>
                  <a:cubicBezTo>
                    <a:pt x="687" y="115"/>
                    <a:pt x="544" y="86"/>
                    <a:pt x="487" y="29"/>
                  </a:cubicBezTo>
                  <a:cubicBezTo>
                    <a:pt x="474" y="24"/>
                    <a:pt x="462" y="23"/>
                    <a:pt x="453" y="23"/>
                  </a:cubicBezTo>
                  <a:cubicBezTo>
                    <a:pt x="422" y="23"/>
                    <a:pt x="408" y="39"/>
                    <a:pt x="397" y="39"/>
                  </a:cubicBezTo>
                  <a:cubicBezTo>
                    <a:pt x="389" y="39"/>
                    <a:pt x="383" y="31"/>
                    <a:pt x="372" y="0"/>
                  </a:cubicBezTo>
                  <a:close/>
                </a:path>
              </a:pathLst>
            </a:custGeom>
            <a:solidFill>
              <a:srgbClr val="E2B1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5512613" y="2767600"/>
              <a:ext cx="13625" cy="9800"/>
            </a:xfrm>
            <a:custGeom>
              <a:avLst/>
              <a:gdLst/>
              <a:ahLst/>
              <a:cxnLst/>
              <a:rect l="l" t="t" r="r" b="b"/>
              <a:pathLst>
                <a:path w="545" h="392" extrusionOk="0">
                  <a:moveTo>
                    <a:pt x="273" y="1"/>
                  </a:moveTo>
                  <a:cubicBezTo>
                    <a:pt x="257" y="1"/>
                    <a:pt x="243" y="6"/>
                    <a:pt x="229" y="19"/>
                  </a:cubicBezTo>
                  <a:cubicBezTo>
                    <a:pt x="172" y="19"/>
                    <a:pt x="115" y="77"/>
                    <a:pt x="86" y="105"/>
                  </a:cubicBezTo>
                  <a:cubicBezTo>
                    <a:pt x="29" y="191"/>
                    <a:pt x="0" y="220"/>
                    <a:pt x="29" y="306"/>
                  </a:cubicBezTo>
                  <a:cubicBezTo>
                    <a:pt x="58" y="377"/>
                    <a:pt x="108" y="392"/>
                    <a:pt x="161" y="392"/>
                  </a:cubicBezTo>
                  <a:cubicBezTo>
                    <a:pt x="197" y="392"/>
                    <a:pt x="234" y="385"/>
                    <a:pt x="268" y="385"/>
                  </a:cubicBezTo>
                  <a:cubicBezTo>
                    <a:pt x="285" y="385"/>
                    <a:pt x="301" y="387"/>
                    <a:pt x="315" y="392"/>
                  </a:cubicBezTo>
                  <a:cubicBezTo>
                    <a:pt x="344" y="377"/>
                    <a:pt x="372" y="377"/>
                    <a:pt x="397" y="377"/>
                  </a:cubicBezTo>
                  <a:cubicBezTo>
                    <a:pt x="422" y="377"/>
                    <a:pt x="444" y="377"/>
                    <a:pt x="458" y="363"/>
                  </a:cubicBezTo>
                  <a:cubicBezTo>
                    <a:pt x="544" y="363"/>
                    <a:pt x="544" y="334"/>
                    <a:pt x="544" y="248"/>
                  </a:cubicBezTo>
                  <a:lnTo>
                    <a:pt x="401" y="105"/>
                  </a:lnTo>
                  <a:cubicBezTo>
                    <a:pt x="379" y="61"/>
                    <a:pt x="323" y="1"/>
                    <a:pt x="273" y="1"/>
                  </a:cubicBezTo>
                  <a:close/>
                </a:path>
              </a:pathLst>
            </a:custGeom>
            <a:solidFill>
              <a:srgbClr val="E2B1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5500588" y="2766500"/>
              <a:ext cx="11325" cy="14675"/>
            </a:xfrm>
            <a:custGeom>
              <a:avLst/>
              <a:gdLst/>
              <a:ahLst/>
              <a:cxnLst/>
              <a:rect l="l" t="t" r="r" b="b"/>
              <a:pathLst>
                <a:path w="453" h="587" extrusionOk="0">
                  <a:moveTo>
                    <a:pt x="334" y="1"/>
                  </a:moveTo>
                  <a:cubicBezTo>
                    <a:pt x="326" y="1"/>
                    <a:pt x="317" y="2"/>
                    <a:pt x="310" y="6"/>
                  </a:cubicBezTo>
                  <a:cubicBezTo>
                    <a:pt x="224" y="92"/>
                    <a:pt x="252" y="149"/>
                    <a:pt x="224" y="178"/>
                  </a:cubicBezTo>
                  <a:cubicBezTo>
                    <a:pt x="209" y="193"/>
                    <a:pt x="192" y="198"/>
                    <a:pt x="174" y="198"/>
                  </a:cubicBezTo>
                  <a:cubicBezTo>
                    <a:pt x="135" y="198"/>
                    <a:pt x="94" y="172"/>
                    <a:pt x="69" y="172"/>
                  </a:cubicBezTo>
                  <a:cubicBezTo>
                    <a:pt x="62" y="172"/>
                    <a:pt x="56" y="174"/>
                    <a:pt x="52" y="178"/>
                  </a:cubicBezTo>
                  <a:cubicBezTo>
                    <a:pt x="0" y="359"/>
                    <a:pt x="65" y="587"/>
                    <a:pt x="247" y="587"/>
                  </a:cubicBezTo>
                  <a:cubicBezTo>
                    <a:pt x="267" y="587"/>
                    <a:pt x="288" y="584"/>
                    <a:pt x="310" y="579"/>
                  </a:cubicBezTo>
                  <a:cubicBezTo>
                    <a:pt x="310" y="579"/>
                    <a:pt x="338" y="579"/>
                    <a:pt x="338" y="550"/>
                  </a:cubicBezTo>
                  <a:cubicBezTo>
                    <a:pt x="367" y="521"/>
                    <a:pt x="338" y="521"/>
                    <a:pt x="310" y="493"/>
                  </a:cubicBezTo>
                  <a:cubicBezTo>
                    <a:pt x="281" y="407"/>
                    <a:pt x="281" y="378"/>
                    <a:pt x="310" y="292"/>
                  </a:cubicBezTo>
                  <a:cubicBezTo>
                    <a:pt x="367" y="264"/>
                    <a:pt x="453" y="178"/>
                    <a:pt x="453" y="121"/>
                  </a:cubicBezTo>
                  <a:cubicBezTo>
                    <a:pt x="453" y="71"/>
                    <a:pt x="389" y="1"/>
                    <a:pt x="334" y="1"/>
                  </a:cubicBezTo>
                  <a:close/>
                </a:path>
              </a:pathLst>
            </a:custGeom>
            <a:solidFill>
              <a:srgbClr val="E2B1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5434738" y="2791675"/>
              <a:ext cx="9925" cy="9625"/>
            </a:xfrm>
            <a:custGeom>
              <a:avLst/>
              <a:gdLst/>
              <a:ahLst/>
              <a:cxnLst/>
              <a:rect l="l" t="t" r="r" b="b"/>
              <a:pathLst>
                <a:path w="397" h="385" extrusionOk="0">
                  <a:moveTo>
                    <a:pt x="396" y="1"/>
                  </a:moveTo>
                  <a:cubicBezTo>
                    <a:pt x="253" y="1"/>
                    <a:pt x="139" y="87"/>
                    <a:pt x="110" y="201"/>
                  </a:cubicBezTo>
                  <a:cubicBezTo>
                    <a:pt x="83" y="174"/>
                    <a:pt x="62" y="163"/>
                    <a:pt x="47" y="163"/>
                  </a:cubicBezTo>
                  <a:cubicBezTo>
                    <a:pt x="1" y="163"/>
                    <a:pt x="16" y="272"/>
                    <a:pt x="82" y="316"/>
                  </a:cubicBezTo>
                  <a:cubicBezTo>
                    <a:pt x="124" y="358"/>
                    <a:pt x="196" y="384"/>
                    <a:pt x="266" y="384"/>
                  </a:cubicBezTo>
                  <a:cubicBezTo>
                    <a:pt x="291" y="384"/>
                    <a:pt x="316" y="381"/>
                    <a:pt x="339" y="373"/>
                  </a:cubicBezTo>
                  <a:cubicBezTo>
                    <a:pt x="396" y="287"/>
                    <a:pt x="253" y="287"/>
                    <a:pt x="282" y="201"/>
                  </a:cubicBezTo>
                  <a:cubicBezTo>
                    <a:pt x="339" y="115"/>
                    <a:pt x="396" y="87"/>
                    <a:pt x="396" y="1"/>
                  </a:cubicBezTo>
                  <a:close/>
                </a:path>
              </a:pathLst>
            </a:custGeom>
            <a:solidFill>
              <a:srgbClr val="E2B1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5448938" y="2875400"/>
              <a:ext cx="7175" cy="7900"/>
            </a:xfrm>
            <a:custGeom>
              <a:avLst/>
              <a:gdLst/>
              <a:ahLst/>
              <a:cxnLst/>
              <a:rect l="l" t="t" r="r" b="b"/>
              <a:pathLst>
                <a:path w="287" h="316" extrusionOk="0">
                  <a:moveTo>
                    <a:pt x="201" y="0"/>
                  </a:moveTo>
                  <a:cubicBezTo>
                    <a:pt x="86" y="0"/>
                    <a:pt x="0" y="58"/>
                    <a:pt x="0" y="143"/>
                  </a:cubicBezTo>
                  <a:cubicBezTo>
                    <a:pt x="0" y="201"/>
                    <a:pt x="115" y="315"/>
                    <a:pt x="201" y="315"/>
                  </a:cubicBezTo>
                  <a:cubicBezTo>
                    <a:pt x="258" y="315"/>
                    <a:pt x="286" y="201"/>
                    <a:pt x="286" y="143"/>
                  </a:cubicBezTo>
                  <a:cubicBezTo>
                    <a:pt x="286" y="58"/>
                    <a:pt x="258" y="0"/>
                    <a:pt x="201" y="0"/>
                  </a:cubicBezTo>
                  <a:close/>
                </a:path>
              </a:pathLst>
            </a:custGeom>
            <a:solidFill>
              <a:srgbClr val="E2B1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5453938" y="2863825"/>
              <a:ext cx="8600" cy="7175"/>
            </a:xfrm>
            <a:custGeom>
              <a:avLst/>
              <a:gdLst/>
              <a:ahLst/>
              <a:cxnLst/>
              <a:rect l="l" t="t" r="r" b="b"/>
              <a:pathLst>
                <a:path w="344" h="287" extrusionOk="0">
                  <a:moveTo>
                    <a:pt x="233" y="0"/>
                  </a:moveTo>
                  <a:cubicBezTo>
                    <a:pt x="130" y="0"/>
                    <a:pt x="1" y="109"/>
                    <a:pt x="1" y="206"/>
                  </a:cubicBezTo>
                  <a:cubicBezTo>
                    <a:pt x="1" y="267"/>
                    <a:pt x="16" y="286"/>
                    <a:pt x="41" y="286"/>
                  </a:cubicBezTo>
                  <a:cubicBezTo>
                    <a:pt x="74" y="286"/>
                    <a:pt x="123" y="251"/>
                    <a:pt x="172" y="234"/>
                  </a:cubicBezTo>
                  <a:cubicBezTo>
                    <a:pt x="229" y="206"/>
                    <a:pt x="315" y="206"/>
                    <a:pt x="344" y="91"/>
                  </a:cubicBezTo>
                  <a:cubicBezTo>
                    <a:pt x="325" y="26"/>
                    <a:pt x="282" y="0"/>
                    <a:pt x="233" y="0"/>
                  </a:cubicBezTo>
                  <a:close/>
                </a:path>
              </a:pathLst>
            </a:custGeom>
            <a:solidFill>
              <a:srgbClr val="E2B1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5487563" y="2754475"/>
              <a:ext cx="9325" cy="7300"/>
            </a:xfrm>
            <a:custGeom>
              <a:avLst/>
              <a:gdLst/>
              <a:ahLst/>
              <a:cxnLst/>
              <a:rect l="l" t="t" r="r" b="b"/>
              <a:pathLst>
                <a:path w="373" h="292" extrusionOk="0">
                  <a:moveTo>
                    <a:pt x="172" y="1"/>
                  </a:moveTo>
                  <a:cubicBezTo>
                    <a:pt x="115" y="58"/>
                    <a:pt x="1" y="172"/>
                    <a:pt x="115" y="258"/>
                  </a:cubicBezTo>
                  <a:cubicBezTo>
                    <a:pt x="139" y="282"/>
                    <a:pt x="174" y="291"/>
                    <a:pt x="212" y="291"/>
                  </a:cubicBezTo>
                  <a:cubicBezTo>
                    <a:pt x="264" y="291"/>
                    <a:pt x="323" y="275"/>
                    <a:pt x="373" y="258"/>
                  </a:cubicBezTo>
                  <a:cubicBezTo>
                    <a:pt x="287" y="172"/>
                    <a:pt x="230" y="115"/>
                    <a:pt x="172" y="1"/>
                  </a:cubicBezTo>
                  <a:close/>
                </a:path>
              </a:pathLst>
            </a:custGeom>
            <a:solidFill>
              <a:srgbClr val="E2B1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5473263" y="2780575"/>
              <a:ext cx="7625" cy="5550"/>
            </a:xfrm>
            <a:custGeom>
              <a:avLst/>
              <a:gdLst/>
              <a:ahLst/>
              <a:cxnLst/>
              <a:rect l="l" t="t" r="r" b="b"/>
              <a:pathLst>
                <a:path w="305" h="222" extrusionOk="0">
                  <a:moveTo>
                    <a:pt x="184" y="1"/>
                  </a:moveTo>
                  <a:cubicBezTo>
                    <a:pt x="164" y="1"/>
                    <a:pt x="141" y="5"/>
                    <a:pt x="115" y="16"/>
                  </a:cubicBezTo>
                  <a:cubicBezTo>
                    <a:pt x="29" y="16"/>
                    <a:pt x="0" y="16"/>
                    <a:pt x="0" y="101"/>
                  </a:cubicBezTo>
                  <a:cubicBezTo>
                    <a:pt x="0" y="101"/>
                    <a:pt x="0" y="216"/>
                    <a:pt x="29" y="216"/>
                  </a:cubicBezTo>
                  <a:cubicBezTo>
                    <a:pt x="86" y="216"/>
                    <a:pt x="86" y="101"/>
                    <a:pt x="115" y="101"/>
                  </a:cubicBezTo>
                  <a:lnTo>
                    <a:pt x="143" y="130"/>
                  </a:lnTo>
                  <a:cubicBezTo>
                    <a:pt x="168" y="155"/>
                    <a:pt x="214" y="222"/>
                    <a:pt x="244" y="222"/>
                  </a:cubicBezTo>
                  <a:cubicBezTo>
                    <a:pt x="249" y="222"/>
                    <a:pt x="254" y="220"/>
                    <a:pt x="258" y="216"/>
                  </a:cubicBezTo>
                  <a:cubicBezTo>
                    <a:pt x="305" y="99"/>
                    <a:pt x="275" y="1"/>
                    <a:pt x="184" y="1"/>
                  </a:cubicBezTo>
                  <a:close/>
                </a:path>
              </a:pathLst>
            </a:custGeom>
            <a:solidFill>
              <a:srgbClr val="E2B1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5482563" y="2801600"/>
              <a:ext cx="9325" cy="5850"/>
            </a:xfrm>
            <a:custGeom>
              <a:avLst/>
              <a:gdLst/>
              <a:ahLst/>
              <a:cxnLst/>
              <a:rect l="l" t="t" r="r" b="b"/>
              <a:pathLst>
                <a:path w="373" h="234" extrusionOk="0">
                  <a:moveTo>
                    <a:pt x="185" y="1"/>
                  </a:moveTo>
                  <a:cubicBezTo>
                    <a:pt x="173" y="1"/>
                    <a:pt x="159" y="2"/>
                    <a:pt x="143" y="5"/>
                  </a:cubicBezTo>
                  <a:cubicBezTo>
                    <a:pt x="58" y="33"/>
                    <a:pt x="0" y="119"/>
                    <a:pt x="0" y="234"/>
                  </a:cubicBezTo>
                  <a:cubicBezTo>
                    <a:pt x="90" y="162"/>
                    <a:pt x="157" y="101"/>
                    <a:pt x="230" y="101"/>
                  </a:cubicBezTo>
                  <a:cubicBezTo>
                    <a:pt x="273" y="101"/>
                    <a:pt x="319" y="123"/>
                    <a:pt x="372" y="176"/>
                  </a:cubicBezTo>
                  <a:cubicBezTo>
                    <a:pt x="320" y="124"/>
                    <a:pt x="316" y="1"/>
                    <a:pt x="185" y="1"/>
                  </a:cubicBezTo>
                  <a:close/>
                </a:path>
              </a:pathLst>
            </a:custGeom>
            <a:solidFill>
              <a:srgbClr val="E2B1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5486863" y="2809125"/>
              <a:ext cx="4300" cy="3525"/>
            </a:xfrm>
            <a:custGeom>
              <a:avLst/>
              <a:gdLst/>
              <a:ahLst/>
              <a:cxnLst/>
              <a:rect l="l" t="t" r="r" b="b"/>
              <a:pathLst>
                <a:path w="172" h="141" extrusionOk="0">
                  <a:moveTo>
                    <a:pt x="67" y="0"/>
                  </a:moveTo>
                  <a:cubicBezTo>
                    <a:pt x="31" y="0"/>
                    <a:pt x="0" y="22"/>
                    <a:pt x="0" y="76"/>
                  </a:cubicBezTo>
                  <a:cubicBezTo>
                    <a:pt x="0" y="119"/>
                    <a:pt x="43" y="140"/>
                    <a:pt x="86" y="140"/>
                  </a:cubicBezTo>
                  <a:cubicBezTo>
                    <a:pt x="129" y="140"/>
                    <a:pt x="172" y="119"/>
                    <a:pt x="172" y="76"/>
                  </a:cubicBezTo>
                  <a:cubicBezTo>
                    <a:pt x="156" y="30"/>
                    <a:pt x="108" y="0"/>
                    <a:pt x="67" y="0"/>
                  </a:cubicBezTo>
                  <a:close/>
                </a:path>
              </a:pathLst>
            </a:custGeom>
            <a:solidFill>
              <a:srgbClr val="E2B1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5525488" y="2625700"/>
              <a:ext cx="35075" cy="24950"/>
            </a:xfrm>
            <a:custGeom>
              <a:avLst/>
              <a:gdLst/>
              <a:ahLst/>
              <a:cxnLst/>
              <a:rect l="l" t="t" r="r" b="b"/>
              <a:pathLst>
                <a:path w="1403" h="998" extrusionOk="0">
                  <a:moveTo>
                    <a:pt x="1145" y="0"/>
                  </a:moveTo>
                  <a:cubicBezTo>
                    <a:pt x="1002" y="0"/>
                    <a:pt x="1145" y="143"/>
                    <a:pt x="1088" y="201"/>
                  </a:cubicBezTo>
                  <a:cubicBezTo>
                    <a:pt x="1076" y="225"/>
                    <a:pt x="1054" y="234"/>
                    <a:pt x="1025" y="234"/>
                  </a:cubicBezTo>
                  <a:cubicBezTo>
                    <a:pt x="947" y="234"/>
                    <a:pt x="823" y="168"/>
                    <a:pt x="736" y="168"/>
                  </a:cubicBezTo>
                  <a:cubicBezTo>
                    <a:pt x="704" y="168"/>
                    <a:pt x="677" y="176"/>
                    <a:pt x="659" y="201"/>
                  </a:cubicBezTo>
                  <a:cubicBezTo>
                    <a:pt x="630" y="286"/>
                    <a:pt x="659" y="372"/>
                    <a:pt x="659" y="430"/>
                  </a:cubicBezTo>
                  <a:cubicBezTo>
                    <a:pt x="716" y="487"/>
                    <a:pt x="745" y="573"/>
                    <a:pt x="745" y="630"/>
                  </a:cubicBezTo>
                  <a:cubicBezTo>
                    <a:pt x="745" y="687"/>
                    <a:pt x="745" y="716"/>
                    <a:pt x="716" y="744"/>
                  </a:cubicBezTo>
                  <a:cubicBezTo>
                    <a:pt x="680" y="769"/>
                    <a:pt x="628" y="777"/>
                    <a:pt x="574" y="777"/>
                  </a:cubicBezTo>
                  <a:cubicBezTo>
                    <a:pt x="500" y="777"/>
                    <a:pt x="422" y="761"/>
                    <a:pt x="372" y="744"/>
                  </a:cubicBezTo>
                  <a:cubicBezTo>
                    <a:pt x="301" y="730"/>
                    <a:pt x="229" y="716"/>
                    <a:pt x="165" y="716"/>
                  </a:cubicBezTo>
                  <a:cubicBezTo>
                    <a:pt x="101" y="716"/>
                    <a:pt x="43" y="730"/>
                    <a:pt x="0" y="773"/>
                  </a:cubicBezTo>
                  <a:cubicBezTo>
                    <a:pt x="58" y="859"/>
                    <a:pt x="172" y="859"/>
                    <a:pt x="229" y="859"/>
                  </a:cubicBezTo>
                  <a:cubicBezTo>
                    <a:pt x="344" y="859"/>
                    <a:pt x="372" y="887"/>
                    <a:pt x="458" y="973"/>
                  </a:cubicBezTo>
                  <a:cubicBezTo>
                    <a:pt x="487" y="990"/>
                    <a:pt x="512" y="997"/>
                    <a:pt x="535" y="997"/>
                  </a:cubicBezTo>
                  <a:cubicBezTo>
                    <a:pt x="628" y="997"/>
                    <a:pt x="687" y="887"/>
                    <a:pt x="802" y="887"/>
                  </a:cubicBezTo>
                  <a:cubicBezTo>
                    <a:pt x="830" y="887"/>
                    <a:pt x="880" y="895"/>
                    <a:pt x="923" y="895"/>
                  </a:cubicBezTo>
                  <a:cubicBezTo>
                    <a:pt x="966" y="895"/>
                    <a:pt x="1002" y="887"/>
                    <a:pt x="1002" y="859"/>
                  </a:cubicBezTo>
                  <a:cubicBezTo>
                    <a:pt x="1031" y="773"/>
                    <a:pt x="916" y="773"/>
                    <a:pt x="888" y="716"/>
                  </a:cubicBezTo>
                  <a:cubicBezTo>
                    <a:pt x="859" y="601"/>
                    <a:pt x="1002" y="544"/>
                    <a:pt x="1002" y="430"/>
                  </a:cubicBezTo>
                  <a:cubicBezTo>
                    <a:pt x="1048" y="430"/>
                    <a:pt x="1057" y="466"/>
                    <a:pt x="1059" y="466"/>
                  </a:cubicBezTo>
                  <a:cubicBezTo>
                    <a:pt x="1059" y="466"/>
                    <a:pt x="1059" y="464"/>
                    <a:pt x="1059" y="458"/>
                  </a:cubicBezTo>
                  <a:cubicBezTo>
                    <a:pt x="1086" y="476"/>
                    <a:pt x="1107" y="483"/>
                    <a:pt x="1124" y="483"/>
                  </a:cubicBezTo>
                  <a:cubicBezTo>
                    <a:pt x="1163" y="483"/>
                    <a:pt x="1183" y="449"/>
                    <a:pt x="1202" y="430"/>
                  </a:cubicBezTo>
                  <a:cubicBezTo>
                    <a:pt x="1231" y="344"/>
                    <a:pt x="1202" y="286"/>
                    <a:pt x="1231" y="201"/>
                  </a:cubicBezTo>
                  <a:cubicBezTo>
                    <a:pt x="1260" y="143"/>
                    <a:pt x="1403" y="172"/>
                    <a:pt x="1374" y="58"/>
                  </a:cubicBezTo>
                  <a:lnTo>
                    <a:pt x="1374" y="58"/>
                  </a:lnTo>
                  <a:cubicBezTo>
                    <a:pt x="1362" y="62"/>
                    <a:pt x="1350" y="63"/>
                    <a:pt x="1339" y="63"/>
                  </a:cubicBezTo>
                  <a:cubicBezTo>
                    <a:pt x="1271" y="63"/>
                    <a:pt x="1219" y="0"/>
                    <a:pt x="1145" y="0"/>
                  </a:cubicBezTo>
                  <a:close/>
                </a:path>
              </a:pathLst>
            </a:custGeom>
            <a:solidFill>
              <a:srgbClr val="E2B1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5437863" y="2898400"/>
              <a:ext cx="129150" cy="124725"/>
            </a:xfrm>
            <a:custGeom>
              <a:avLst/>
              <a:gdLst/>
              <a:ahLst/>
              <a:cxnLst/>
              <a:rect l="l" t="t" r="r" b="b"/>
              <a:pathLst>
                <a:path w="5166" h="4989" extrusionOk="0">
                  <a:moveTo>
                    <a:pt x="5035" y="0"/>
                  </a:moveTo>
                  <a:cubicBezTo>
                    <a:pt x="4984" y="0"/>
                    <a:pt x="4938" y="34"/>
                    <a:pt x="4879" y="53"/>
                  </a:cubicBezTo>
                  <a:cubicBezTo>
                    <a:pt x="4765" y="168"/>
                    <a:pt x="4679" y="340"/>
                    <a:pt x="4564" y="454"/>
                  </a:cubicBezTo>
                  <a:cubicBezTo>
                    <a:pt x="4450" y="597"/>
                    <a:pt x="4307" y="626"/>
                    <a:pt x="4164" y="740"/>
                  </a:cubicBezTo>
                  <a:cubicBezTo>
                    <a:pt x="4192" y="712"/>
                    <a:pt x="4049" y="569"/>
                    <a:pt x="3992" y="569"/>
                  </a:cubicBezTo>
                  <a:cubicBezTo>
                    <a:pt x="3963" y="569"/>
                    <a:pt x="3877" y="626"/>
                    <a:pt x="3849" y="683"/>
                  </a:cubicBezTo>
                  <a:lnTo>
                    <a:pt x="3620" y="883"/>
                  </a:lnTo>
                  <a:cubicBezTo>
                    <a:pt x="3534" y="1026"/>
                    <a:pt x="3420" y="1198"/>
                    <a:pt x="3305" y="1341"/>
                  </a:cubicBezTo>
                  <a:cubicBezTo>
                    <a:pt x="3248" y="1427"/>
                    <a:pt x="3191" y="1484"/>
                    <a:pt x="3133" y="1570"/>
                  </a:cubicBezTo>
                  <a:cubicBezTo>
                    <a:pt x="3105" y="1627"/>
                    <a:pt x="3048" y="1742"/>
                    <a:pt x="3019" y="1828"/>
                  </a:cubicBezTo>
                  <a:cubicBezTo>
                    <a:pt x="2876" y="2143"/>
                    <a:pt x="2704" y="2429"/>
                    <a:pt x="2532" y="2744"/>
                  </a:cubicBezTo>
                  <a:cubicBezTo>
                    <a:pt x="2532" y="2829"/>
                    <a:pt x="2475" y="2858"/>
                    <a:pt x="2447" y="2887"/>
                  </a:cubicBezTo>
                  <a:cubicBezTo>
                    <a:pt x="2429" y="2913"/>
                    <a:pt x="2412" y="2923"/>
                    <a:pt x="2396" y="2923"/>
                  </a:cubicBezTo>
                  <a:cubicBezTo>
                    <a:pt x="2360" y="2923"/>
                    <a:pt x="2332" y="2869"/>
                    <a:pt x="2332" y="2829"/>
                  </a:cubicBezTo>
                  <a:cubicBezTo>
                    <a:pt x="2332" y="2744"/>
                    <a:pt x="2389" y="2629"/>
                    <a:pt x="2418" y="2572"/>
                  </a:cubicBezTo>
                  <a:lnTo>
                    <a:pt x="2532" y="2343"/>
                  </a:lnTo>
                  <a:cubicBezTo>
                    <a:pt x="2590" y="2200"/>
                    <a:pt x="2704" y="2028"/>
                    <a:pt x="2761" y="1885"/>
                  </a:cubicBezTo>
                  <a:cubicBezTo>
                    <a:pt x="2847" y="1742"/>
                    <a:pt x="2962" y="1599"/>
                    <a:pt x="2990" y="1456"/>
                  </a:cubicBezTo>
                  <a:cubicBezTo>
                    <a:pt x="3019" y="1341"/>
                    <a:pt x="2990" y="1284"/>
                    <a:pt x="3019" y="1198"/>
                  </a:cubicBezTo>
                  <a:cubicBezTo>
                    <a:pt x="3019" y="1141"/>
                    <a:pt x="3048" y="1055"/>
                    <a:pt x="3105" y="1026"/>
                  </a:cubicBezTo>
                  <a:cubicBezTo>
                    <a:pt x="3191" y="883"/>
                    <a:pt x="3191" y="740"/>
                    <a:pt x="3162" y="597"/>
                  </a:cubicBezTo>
                  <a:cubicBezTo>
                    <a:pt x="3138" y="478"/>
                    <a:pt x="3075" y="418"/>
                    <a:pt x="2971" y="418"/>
                  </a:cubicBezTo>
                  <a:cubicBezTo>
                    <a:pt x="2951" y="418"/>
                    <a:pt x="2928" y="421"/>
                    <a:pt x="2904" y="425"/>
                  </a:cubicBezTo>
                  <a:cubicBezTo>
                    <a:pt x="2876" y="425"/>
                    <a:pt x="2819" y="425"/>
                    <a:pt x="2733" y="454"/>
                  </a:cubicBezTo>
                  <a:cubicBezTo>
                    <a:pt x="2675" y="454"/>
                    <a:pt x="2590" y="483"/>
                    <a:pt x="2532" y="540"/>
                  </a:cubicBezTo>
                  <a:cubicBezTo>
                    <a:pt x="2513" y="544"/>
                    <a:pt x="2497" y="546"/>
                    <a:pt x="2482" y="546"/>
                  </a:cubicBezTo>
                  <a:cubicBezTo>
                    <a:pt x="2388" y="546"/>
                    <a:pt x="2378" y="471"/>
                    <a:pt x="2303" y="397"/>
                  </a:cubicBezTo>
                  <a:cubicBezTo>
                    <a:pt x="2275" y="311"/>
                    <a:pt x="2160" y="254"/>
                    <a:pt x="2046" y="254"/>
                  </a:cubicBezTo>
                  <a:cubicBezTo>
                    <a:pt x="1903" y="254"/>
                    <a:pt x="1903" y="340"/>
                    <a:pt x="1846" y="454"/>
                  </a:cubicBezTo>
                  <a:cubicBezTo>
                    <a:pt x="1760" y="597"/>
                    <a:pt x="1674" y="712"/>
                    <a:pt x="1559" y="826"/>
                  </a:cubicBezTo>
                  <a:cubicBezTo>
                    <a:pt x="1505" y="881"/>
                    <a:pt x="1320" y="1143"/>
                    <a:pt x="1501" y="1143"/>
                  </a:cubicBezTo>
                  <a:cubicBezTo>
                    <a:pt x="1510" y="1143"/>
                    <a:pt x="1520" y="1142"/>
                    <a:pt x="1531" y="1141"/>
                  </a:cubicBezTo>
                  <a:cubicBezTo>
                    <a:pt x="1702" y="1112"/>
                    <a:pt x="1846" y="1026"/>
                    <a:pt x="1960" y="912"/>
                  </a:cubicBezTo>
                  <a:lnTo>
                    <a:pt x="1960" y="912"/>
                  </a:lnTo>
                  <a:cubicBezTo>
                    <a:pt x="1960" y="998"/>
                    <a:pt x="1960" y="1055"/>
                    <a:pt x="1931" y="1141"/>
                  </a:cubicBezTo>
                  <a:cubicBezTo>
                    <a:pt x="1874" y="1198"/>
                    <a:pt x="1874" y="1198"/>
                    <a:pt x="1817" y="1198"/>
                  </a:cubicBezTo>
                  <a:cubicBezTo>
                    <a:pt x="1801" y="1195"/>
                    <a:pt x="1786" y="1194"/>
                    <a:pt x="1771" y="1194"/>
                  </a:cubicBezTo>
                  <a:cubicBezTo>
                    <a:pt x="1648" y="1194"/>
                    <a:pt x="1544" y="1287"/>
                    <a:pt x="1416" y="1313"/>
                  </a:cubicBezTo>
                  <a:cubicBezTo>
                    <a:pt x="1273" y="1341"/>
                    <a:pt x="1159" y="1427"/>
                    <a:pt x="1073" y="1542"/>
                  </a:cubicBezTo>
                  <a:cubicBezTo>
                    <a:pt x="987" y="1570"/>
                    <a:pt x="958" y="1627"/>
                    <a:pt x="872" y="1685"/>
                  </a:cubicBezTo>
                  <a:cubicBezTo>
                    <a:pt x="844" y="1713"/>
                    <a:pt x="787" y="1742"/>
                    <a:pt x="729" y="1771"/>
                  </a:cubicBezTo>
                  <a:cubicBezTo>
                    <a:pt x="701" y="1856"/>
                    <a:pt x="815" y="1914"/>
                    <a:pt x="815" y="2000"/>
                  </a:cubicBezTo>
                  <a:cubicBezTo>
                    <a:pt x="815" y="2143"/>
                    <a:pt x="701" y="2257"/>
                    <a:pt x="644" y="2400"/>
                  </a:cubicBezTo>
                  <a:cubicBezTo>
                    <a:pt x="415" y="2686"/>
                    <a:pt x="271" y="3001"/>
                    <a:pt x="100" y="3316"/>
                  </a:cubicBezTo>
                  <a:cubicBezTo>
                    <a:pt x="0" y="3415"/>
                    <a:pt x="52" y="3493"/>
                    <a:pt x="105" y="3493"/>
                  </a:cubicBezTo>
                  <a:cubicBezTo>
                    <a:pt x="113" y="3493"/>
                    <a:pt x="121" y="3492"/>
                    <a:pt x="128" y="3488"/>
                  </a:cubicBezTo>
                  <a:cubicBezTo>
                    <a:pt x="157" y="3574"/>
                    <a:pt x="186" y="3688"/>
                    <a:pt x="243" y="3745"/>
                  </a:cubicBezTo>
                  <a:cubicBezTo>
                    <a:pt x="300" y="3888"/>
                    <a:pt x="415" y="4060"/>
                    <a:pt x="529" y="4203"/>
                  </a:cubicBezTo>
                  <a:cubicBezTo>
                    <a:pt x="815" y="4489"/>
                    <a:pt x="1245" y="4690"/>
                    <a:pt x="1588" y="4861"/>
                  </a:cubicBezTo>
                  <a:cubicBezTo>
                    <a:pt x="1702" y="4890"/>
                    <a:pt x="1760" y="4976"/>
                    <a:pt x="1874" y="4976"/>
                  </a:cubicBezTo>
                  <a:cubicBezTo>
                    <a:pt x="1903" y="4985"/>
                    <a:pt x="1931" y="4989"/>
                    <a:pt x="1960" y="4989"/>
                  </a:cubicBezTo>
                  <a:cubicBezTo>
                    <a:pt x="2017" y="4989"/>
                    <a:pt x="2074" y="4976"/>
                    <a:pt x="2132" y="4976"/>
                  </a:cubicBezTo>
                  <a:cubicBezTo>
                    <a:pt x="2170" y="4976"/>
                    <a:pt x="2221" y="4989"/>
                    <a:pt x="2267" y="4989"/>
                  </a:cubicBezTo>
                  <a:cubicBezTo>
                    <a:pt x="2291" y="4989"/>
                    <a:pt x="2313" y="4985"/>
                    <a:pt x="2332" y="4976"/>
                  </a:cubicBezTo>
                  <a:cubicBezTo>
                    <a:pt x="2418" y="4976"/>
                    <a:pt x="2447" y="4919"/>
                    <a:pt x="2475" y="4890"/>
                  </a:cubicBezTo>
                  <a:cubicBezTo>
                    <a:pt x="2704" y="4747"/>
                    <a:pt x="2904" y="4547"/>
                    <a:pt x="2990" y="4289"/>
                  </a:cubicBezTo>
                  <a:cubicBezTo>
                    <a:pt x="3019" y="4146"/>
                    <a:pt x="3048" y="3974"/>
                    <a:pt x="3133" y="3831"/>
                  </a:cubicBezTo>
                  <a:cubicBezTo>
                    <a:pt x="3191" y="3688"/>
                    <a:pt x="3305" y="3545"/>
                    <a:pt x="3420" y="3402"/>
                  </a:cubicBezTo>
                  <a:cubicBezTo>
                    <a:pt x="3477" y="3316"/>
                    <a:pt x="3477" y="3287"/>
                    <a:pt x="3534" y="3173"/>
                  </a:cubicBezTo>
                  <a:cubicBezTo>
                    <a:pt x="3563" y="3116"/>
                    <a:pt x="3563" y="3058"/>
                    <a:pt x="3591" y="3001"/>
                  </a:cubicBezTo>
                  <a:cubicBezTo>
                    <a:pt x="3620" y="2858"/>
                    <a:pt x="3734" y="2772"/>
                    <a:pt x="3877" y="2715"/>
                  </a:cubicBezTo>
                  <a:cubicBezTo>
                    <a:pt x="3963" y="2686"/>
                    <a:pt x="3963" y="2601"/>
                    <a:pt x="3992" y="2543"/>
                  </a:cubicBezTo>
                  <a:cubicBezTo>
                    <a:pt x="4021" y="2457"/>
                    <a:pt x="4049" y="2343"/>
                    <a:pt x="4106" y="2286"/>
                  </a:cubicBezTo>
                  <a:cubicBezTo>
                    <a:pt x="4164" y="2114"/>
                    <a:pt x="4250" y="1914"/>
                    <a:pt x="4335" y="1742"/>
                  </a:cubicBezTo>
                  <a:cubicBezTo>
                    <a:pt x="4536" y="1427"/>
                    <a:pt x="4765" y="1112"/>
                    <a:pt x="4965" y="740"/>
                  </a:cubicBezTo>
                  <a:cubicBezTo>
                    <a:pt x="5051" y="569"/>
                    <a:pt x="5108" y="397"/>
                    <a:pt x="5137" y="197"/>
                  </a:cubicBezTo>
                  <a:cubicBezTo>
                    <a:pt x="5137" y="139"/>
                    <a:pt x="5165" y="53"/>
                    <a:pt x="5108" y="25"/>
                  </a:cubicBezTo>
                  <a:cubicBezTo>
                    <a:pt x="5081" y="7"/>
                    <a:pt x="5058" y="0"/>
                    <a:pt x="5035" y="0"/>
                  </a:cubicBezTo>
                  <a:close/>
                </a:path>
              </a:pathLst>
            </a:custGeom>
            <a:solidFill>
              <a:srgbClr val="E2B1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5490438" y="2870825"/>
              <a:ext cx="105200" cy="160125"/>
            </a:xfrm>
            <a:custGeom>
              <a:avLst/>
              <a:gdLst/>
              <a:ahLst/>
              <a:cxnLst/>
              <a:rect l="l" t="t" r="r" b="b"/>
              <a:pathLst>
                <a:path w="4208" h="6405" extrusionOk="0">
                  <a:moveTo>
                    <a:pt x="3596" y="0"/>
                  </a:moveTo>
                  <a:cubicBezTo>
                    <a:pt x="3532" y="0"/>
                    <a:pt x="3455" y="106"/>
                    <a:pt x="3434" y="126"/>
                  </a:cubicBezTo>
                  <a:cubicBezTo>
                    <a:pt x="3320" y="241"/>
                    <a:pt x="3205" y="326"/>
                    <a:pt x="3091" y="470"/>
                  </a:cubicBezTo>
                  <a:cubicBezTo>
                    <a:pt x="3044" y="517"/>
                    <a:pt x="2988" y="538"/>
                    <a:pt x="2923" y="538"/>
                  </a:cubicBezTo>
                  <a:cubicBezTo>
                    <a:pt x="2870" y="538"/>
                    <a:pt x="2812" y="524"/>
                    <a:pt x="2748" y="498"/>
                  </a:cubicBezTo>
                  <a:cubicBezTo>
                    <a:pt x="2697" y="465"/>
                    <a:pt x="2652" y="451"/>
                    <a:pt x="2610" y="451"/>
                  </a:cubicBezTo>
                  <a:cubicBezTo>
                    <a:pt x="2509" y="451"/>
                    <a:pt x="2428" y="532"/>
                    <a:pt x="2347" y="613"/>
                  </a:cubicBezTo>
                  <a:cubicBezTo>
                    <a:pt x="2204" y="756"/>
                    <a:pt x="2089" y="899"/>
                    <a:pt x="1946" y="1042"/>
                  </a:cubicBezTo>
                  <a:cubicBezTo>
                    <a:pt x="1918" y="1071"/>
                    <a:pt x="1889" y="1214"/>
                    <a:pt x="1803" y="1214"/>
                  </a:cubicBezTo>
                  <a:cubicBezTo>
                    <a:pt x="1746" y="1214"/>
                    <a:pt x="1746" y="1128"/>
                    <a:pt x="1746" y="1099"/>
                  </a:cubicBezTo>
                  <a:lnTo>
                    <a:pt x="1860" y="899"/>
                  </a:lnTo>
                  <a:cubicBezTo>
                    <a:pt x="1889" y="813"/>
                    <a:pt x="1889" y="756"/>
                    <a:pt x="1889" y="670"/>
                  </a:cubicBezTo>
                  <a:lnTo>
                    <a:pt x="1889" y="670"/>
                  </a:lnTo>
                  <a:cubicBezTo>
                    <a:pt x="1803" y="813"/>
                    <a:pt x="1631" y="956"/>
                    <a:pt x="1574" y="1128"/>
                  </a:cubicBezTo>
                  <a:cubicBezTo>
                    <a:pt x="1546" y="1214"/>
                    <a:pt x="1488" y="1271"/>
                    <a:pt x="1488" y="1385"/>
                  </a:cubicBezTo>
                  <a:lnTo>
                    <a:pt x="1488" y="1557"/>
                  </a:lnTo>
                  <a:cubicBezTo>
                    <a:pt x="1488" y="1614"/>
                    <a:pt x="1431" y="1614"/>
                    <a:pt x="1374" y="1643"/>
                  </a:cubicBezTo>
                  <a:cubicBezTo>
                    <a:pt x="1231" y="1757"/>
                    <a:pt x="1088" y="1901"/>
                    <a:pt x="1059" y="2072"/>
                  </a:cubicBezTo>
                  <a:cubicBezTo>
                    <a:pt x="1059" y="2129"/>
                    <a:pt x="1059" y="2244"/>
                    <a:pt x="945" y="2273"/>
                  </a:cubicBezTo>
                  <a:cubicBezTo>
                    <a:pt x="887" y="2330"/>
                    <a:pt x="859" y="2330"/>
                    <a:pt x="801" y="2330"/>
                  </a:cubicBezTo>
                  <a:lnTo>
                    <a:pt x="773" y="2358"/>
                  </a:lnTo>
                  <a:cubicBezTo>
                    <a:pt x="773" y="2358"/>
                    <a:pt x="744" y="2387"/>
                    <a:pt x="744" y="2416"/>
                  </a:cubicBezTo>
                  <a:cubicBezTo>
                    <a:pt x="515" y="2816"/>
                    <a:pt x="315" y="3217"/>
                    <a:pt x="143" y="3646"/>
                  </a:cubicBezTo>
                  <a:lnTo>
                    <a:pt x="29" y="3961"/>
                  </a:lnTo>
                  <a:cubicBezTo>
                    <a:pt x="0" y="4076"/>
                    <a:pt x="57" y="4104"/>
                    <a:pt x="143" y="4104"/>
                  </a:cubicBezTo>
                  <a:cubicBezTo>
                    <a:pt x="229" y="4104"/>
                    <a:pt x="286" y="4076"/>
                    <a:pt x="315" y="3990"/>
                  </a:cubicBezTo>
                  <a:cubicBezTo>
                    <a:pt x="344" y="3904"/>
                    <a:pt x="401" y="3789"/>
                    <a:pt x="458" y="3704"/>
                  </a:cubicBezTo>
                  <a:cubicBezTo>
                    <a:pt x="572" y="3532"/>
                    <a:pt x="716" y="3389"/>
                    <a:pt x="773" y="3217"/>
                  </a:cubicBezTo>
                  <a:cubicBezTo>
                    <a:pt x="830" y="3131"/>
                    <a:pt x="859" y="3045"/>
                    <a:pt x="887" y="2931"/>
                  </a:cubicBezTo>
                  <a:cubicBezTo>
                    <a:pt x="973" y="2816"/>
                    <a:pt x="1030" y="2759"/>
                    <a:pt x="1059" y="2645"/>
                  </a:cubicBezTo>
                  <a:cubicBezTo>
                    <a:pt x="1145" y="2530"/>
                    <a:pt x="1202" y="2416"/>
                    <a:pt x="1202" y="2215"/>
                  </a:cubicBezTo>
                  <a:cubicBezTo>
                    <a:pt x="1288" y="2072"/>
                    <a:pt x="1345" y="1958"/>
                    <a:pt x="1460" y="1901"/>
                  </a:cubicBezTo>
                  <a:cubicBezTo>
                    <a:pt x="1488" y="1843"/>
                    <a:pt x="1574" y="1815"/>
                    <a:pt x="1631" y="1786"/>
                  </a:cubicBezTo>
                  <a:cubicBezTo>
                    <a:pt x="1660" y="1757"/>
                    <a:pt x="1660" y="1700"/>
                    <a:pt x="1717" y="1672"/>
                  </a:cubicBezTo>
                  <a:cubicBezTo>
                    <a:pt x="1730" y="1646"/>
                    <a:pt x="1766" y="1632"/>
                    <a:pt x="1802" y="1632"/>
                  </a:cubicBezTo>
                  <a:cubicBezTo>
                    <a:pt x="1846" y="1632"/>
                    <a:pt x="1889" y="1653"/>
                    <a:pt x="1889" y="1700"/>
                  </a:cubicBezTo>
                  <a:cubicBezTo>
                    <a:pt x="1860" y="1757"/>
                    <a:pt x="1803" y="1786"/>
                    <a:pt x="1860" y="1815"/>
                  </a:cubicBezTo>
                  <a:cubicBezTo>
                    <a:pt x="1860" y="1842"/>
                    <a:pt x="1869" y="1852"/>
                    <a:pt x="1883" y="1852"/>
                  </a:cubicBezTo>
                  <a:cubicBezTo>
                    <a:pt x="1912" y="1852"/>
                    <a:pt x="1964" y="1806"/>
                    <a:pt x="2003" y="1786"/>
                  </a:cubicBezTo>
                  <a:cubicBezTo>
                    <a:pt x="2147" y="1700"/>
                    <a:pt x="2290" y="1643"/>
                    <a:pt x="2375" y="1528"/>
                  </a:cubicBezTo>
                  <a:cubicBezTo>
                    <a:pt x="2461" y="1471"/>
                    <a:pt x="2490" y="1385"/>
                    <a:pt x="2576" y="1328"/>
                  </a:cubicBezTo>
                  <a:cubicBezTo>
                    <a:pt x="2633" y="1242"/>
                    <a:pt x="2662" y="1185"/>
                    <a:pt x="2748" y="1128"/>
                  </a:cubicBezTo>
                  <a:cubicBezTo>
                    <a:pt x="2762" y="1123"/>
                    <a:pt x="2774" y="1121"/>
                    <a:pt x="2784" y="1121"/>
                  </a:cubicBezTo>
                  <a:cubicBezTo>
                    <a:pt x="2901" y="1121"/>
                    <a:pt x="2805" y="1392"/>
                    <a:pt x="2805" y="1471"/>
                  </a:cubicBezTo>
                  <a:cubicBezTo>
                    <a:pt x="2748" y="1614"/>
                    <a:pt x="2719" y="1757"/>
                    <a:pt x="2604" y="1901"/>
                  </a:cubicBezTo>
                  <a:cubicBezTo>
                    <a:pt x="2375" y="2129"/>
                    <a:pt x="2318" y="2416"/>
                    <a:pt x="2147" y="2673"/>
                  </a:cubicBezTo>
                  <a:cubicBezTo>
                    <a:pt x="2089" y="2759"/>
                    <a:pt x="2032" y="2788"/>
                    <a:pt x="2003" y="2845"/>
                  </a:cubicBezTo>
                  <a:cubicBezTo>
                    <a:pt x="1946" y="2931"/>
                    <a:pt x="1946" y="2988"/>
                    <a:pt x="1918" y="3074"/>
                  </a:cubicBezTo>
                  <a:cubicBezTo>
                    <a:pt x="1860" y="3217"/>
                    <a:pt x="1803" y="3360"/>
                    <a:pt x="1774" y="3475"/>
                  </a:cubicBezTo>
                  <a:cubicBezTo>
                    <a:pt x="1746" y="3560"/>
                    <a:pt x="1660" y="3675"/>
                    <a:pt x="1574" y="3789"/>
                  </a:cubicBezTo>
                  <a:cubicBezTo>
                    <a:pt x="1517" y="3847"/>
                    <a:pt x="1460" y="3904"/>
                    <a:pt x="1374" y="3932"/>
                  </a:cubicBezTo>
                  <a:cubicBezTo>
                    <a:pt x="1317" y="3961"/>
                    <a:pt x="1288" y="4047"/>
                    <a:pt x="1288" y="4104"/>
                  </a:cubicBezTo>
                  <a:cubicBezTo>
                    <a:pt x="1231" y="4476"/>
                    <a:pt x="1002" y="4677"/>
                    <a:pt x="801" y="4963"/>
                  </a:cubicBezTo>
                  <a:cubicBezTo>
                    <a:pt x="716" y="5106"/>
                    <a:pt x="716" y="5278"/>
                    <a:pt x="658" y="5421"/>
                  </a:cubicBezTo>
                  <a:cubicBezTo>
                    <a:pt x="630" y="5564"/>
                    <a:pt x="572" y="5678"/>
                    <a:pt x="458" y="5793"/>
                  </a:cubicBezTo>
                  <a:cubicBezTo>
                    <a:pt x="372" y="5907"/>
                    <a:pt x="286" y="5993"/>
                    <a:pt x="172" y="6079"/>
                  </a:cubicBezTo>
                  <a:cubicBezTo>
                    <a:pt x="143" y="6108"/>
                    <a:pt x="29" y="6136"/>
                    <a:pt x="57" y="6222"/>
                  </a:cubicBezTo>
                  <a:cubicBezTo>
                    <a:pt x="86" y="6279"/>
                    <a:pt x="172" y="6337"/>
                    <a:pt x="229" y="6337"/>
                  </a:cubicBezTo>
                  <a:cubicBezTo>
                    <a:pt x="376" y="6378"/>
                    <a:pt x="507" y="6405"/>
                    <a:pt x="634" y="6405"/>
                  </a:cubicBezTo>
                  <a:cubicBezTo>
                    <a:pt x="681" y="6405"/>
                    <a:pt x="727" y="6401"/>
                    <a:pt x="773" y="6394"/>
                  </a:cubicBezTo>
                  <a:cubicBezTo>
                    <a:pt x="887" y="6394"/>
                    <a:pt x="945" y="6365"/>
                    <a:pt x="1030" y="6279"/>
                  </a:cubicBezTo>
                  <a:cubicBezTo>
                    <a:pt x="1088" y="6251"/>
                    <a:pt x="1173" y="6222"/>
                    <a:pt x="1231" y="6222"/>
                  </a:cubicBezTo>
                  <a:cubicBezTo>
                    <a:pt x="1517" y="6193"/>
                    <a:pt x="1746" y="5993"/>
                    <a:pt x="1860" y="5764"/>
                  </a:cubicBezTo>
                  <a:cubicBezTo>
                    <a:pt x="1889" y="5650"/>
                    <a:pt x="1918" y="5507"/>
                    <a:pt x="2003" y="5392"/>
                  </a:cubicBezTo>
                  <a:lnTo>
                    <a:pt x="2204" y="5077"/>
                  </a:lnTo>
                  <a:cubicBezTo>
                    <a:pt x="2290" y="4934"/>
                    <a:pt x="2290" y="4820"/>
                    <a:pt x="2290" y="4677"/>
                  </a:cubicBezTo>
                  <a:cubicBezTo>
                    <a:pt x="2290" y="4562"/>
                    <a:pt x="2347" y="4476"/>
                    <a:pt x="2461" y="4390"/>
                  </a:cubicBezTo>
                  <a:cubicBezTo>
                    <a:pt x="2519" y="4362"/>
                    <a:pt x="2604" y="4362"/>
                    <a:pt x="2662" y="4333"/>
                  </a:cubicBezTo>
                  <a:cubicBezTo>
                    <a:pt x="2748" y="4276"/>
                    <a:pt x="2776" y="4219"/>
                    <a:pt x="2805" y="4190"/>
                  </a:cubicBezTo>
                  <a:cubicBezTo>
                    <a:pt x="2919" y="4047"/>
                    <a:pt x="2919" y="3932"/>
                    <a:pt x="2948" y="3789"/>
                  </a:cubicBezTo>
                  <a:cubicBezTo>
                    <a:pt x="3005" y="3618"/>
                    <a:pt x="3062" y="3475"/>
                    <a:pt x="3177" y="3331"/>
                  </a:cubicBezTo>
                  <a:cubicBezTo>
                    <a:pt x="3205" y="3246"/>
                    <a:pt x="3291" y="3188"/>
                    <a:pt x="3320" y="3103"/>
                  </a:cubicBezTo>
                  <a:cubicBezTo>
                    <a:pt x="3349" y="3045"/>
                    <a:pt x="3377" y="2988"/>
                    <a:pt x="3434" y="2931"/>
                  </a:cubicBezTo>
                  <a:cubicBezTo>
                    <a:pt x="3492" y="2788"/>
                    <a:pt x="3577" y="2645"/>
                    <a:pt x="3606" y="2502"/>
                  </a:cubicBezTo>
                  <a:cubicBezTo>
                    <a:pt x="3663" y="2358"/>
                    <a:pt x="3749" y="2244"/>
                    <a:pt x="3864" y="2101"/>
                  </a:cubicBezTo>
                  <a:cubicBezTo>
                    <a:pt x="4035" y="1843"/>
                    <a:pt x="4178" y="1557"/>
                    <a:pt x="4207" y="1242"/>
                  </a:cubicBezTo>
                  <a:lnTo>
                    <a:pt x="4207" y="985"/>
                  </a:lnTo>
                  <a:cubicBezTo>
                    <a:pt x="4207" y="956"/>
                    <a:pt x="4178" y="956"/>
                    <a:pt x="4150" y="927"/>
                  </a:cubicBezTo>
                  <a:cubicBezTo>
                    <a:pt x="4115" y="910"/>
                    <a:pt x="4080" y="882"/>
                    <a:pt x="4052" y="882"/>
                  </a:cubicBezTo>
                  <a:cubicBezTo>
                    <a:pt x="4034" y="882"/>
                    <a:pt x="4018" y="894"/>
                    <a:pt x="4007" y="927"/>
                  </a:cubicBezTo>
                  <a:cubicBezTo>
                    <a:pt x="4007" y="985"/>
                    <a:pt x="4064" y="1042"/>
                    <a:pt x="4035" y="1099"/>
                  </a:cubicBezTo>
                  <a:lnTo>
                    <a:pt x="3892" y="1242"/>
                  </a:lnTo>
                  <a:cubicBezTo>
                    <a:pt x="3749" y="1385"/>
                    <a:pt x="3635" y="1500"/>
                    <a:pt x="3492" y="1614"/>
                  </a:cubicBezTo>
                  <a:cubicBezTo>
                    <a:pt x="3492" y="1500"/>
                    <a:pt x="3520" y="1414"/>
                    <a:pt x="3577" y="1357"/>
                  </a:cubicBezTo>
                  <a:cubicBezTo>
                    <a:pt x="3606" y="1271"/>
                    <a:pt x="3635" y="1185"/>
                    <a:pt x="3663" y="1099"/>
                  </a:cubicBezTo>
                  <a:cubicBezTo>
                    <a:pt x="3721" y="927"/>
                    <a:pt x="3749" y="699"/>
                    <a:pt x="3749" y="527"/>
                  </a:cubicBezTo>
                  <a:cubicBezTo>
                    <a:pt x="3749" y="412"/>
                    <a:pt x="3721" y="355"/>
                    <a:pt x="3721" y="241"/>
                  </a:cubicBezTo>
                  <a:cubicBezTo>
                    <a:pt x="3663" y="212"/>
                    <a:pt x="3721" y="126"/>
                    <a:pt x="3663" y="69"/>
                  </a:cubicBezTo>
                  <a:cubicBezTo>
                    <a:pt x="3647" y="18"/>
                    <a:pt x="3622" y="0"/>
                    <a:pt x="3596" y="0"/>
                  </a:cubicBezTo>
                  <a:close/>
                </a:path>
              </a:pathLst>
            </a:custGeom>
            <a:solidFill>
              <a:srgbClr val="E2B1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2"/>
            <p:cNvSpPr/>
            <p:nvPr/>
          </p:nvSpPr>
          <p:spPr>
            <a:xfrm>
              <a:off x="5434613" y="2977700"/>
              <a:ext cx="80875" cy="61575"/>
            </a:xfrm>
            <a:custGeom>
              <a:avLst/>
              <a:gdLst/>
              <a:ahLst/>
              <a:cxnLst/>
              <a:rect l="l" t="t" r="r" b="b"/>
              <a:pathLst>
                <a:path w="3235" h="2463" extrusionOk="0">
                  <a:moveTo>
                    <a:pt x="1" y="1"/>
                  </a:moveTo>
                  <a:cubicBezTo>
                    <a:pt x="87" y="173"/>
                    <a:pt x="87" y="373"/>
                    <a:pt x="144" y="545"/>
                  </a:cubicBezTo>
                  <a:cubicBezTo>
                    <a:pt x="144" y="573"/>
                    <a:pt x="201" y="602"/>
                    <a:pt x="230" y="659"/>
                  </a:cubicBezTo>
                  <a:cubicBezTo>
                    <a:pt x="230" y="688"/>
                    <a:pt x="258" y="716"/>
                    <a:pt x="258" y="774"/>
                  </a:cubicBezTo>
                  <a:lnTo>
                    <a:pt x="373" y="974"/>
                  </a:lnTo>
                  <a:cubicBezTo>
                    <a:pt x="659" y="1489"/>
                    <a:pt x="1088" y="1861"/>
                    <a:pt x="1575" y="2119"/>
                  </a:cubicBezTo>
                  <a:cubicBezTo>
                    <a:pt x="1832" y="2233"/>
                    <a:pt x="2119" y="2348"/>
                    <a:pt x="2405" y="2405"/>
                  </a:cubicBezTo>
                  <a:cubicBezTo>
                    <a:pt x="2494" y="2423"/>
                    <a:pt x="2616" y="2463"/>
                    <a:pt x="2717" y="2463"/>
                  </a:cubicBezTo>
                  <a:cubicBezTo>
                    <a:pt x="2778" y="2463"/>
                    <a:pt x="2830" y="2448"/>
                    <a:pt x="2863" y="2405"/>
                  </a:cubicBezTo>
                  <a:cubicBezTo>
                    <a:pt x="2949" y="2376"/>
                    <a:pt x="2977" y="2290"/>
                    <a:pt x="3063" y="2233"/>
                  </a:cubicBezTo>
                  <a:cubicBezTo>
                    <a:pt x="3092" y="2205"/>
                    <a:pt x="3149" y="2147"/>
                    <a:pt x="3235" y="2090"/>
                  </a:cubicBezTo>
                  <a:cubicBezTo>
                    <a:pt x="2949" y="2062"/>
                    <a:pt x="2662" y="2004"/>
                    <a:pt x="2376" y="1918"/>
                  </a:cubicBezTo>
                  <a:cubicBezTo>
                    <a:pt x="2355" y="1877"/>
                    <a:pt x="2319" y="1850"/>
                    <a:pt x="2279" y="1850"/>
                  </a:cubicBezTo>
                  <a:cubicBezTo>
                    <a:pt x="2264" y="1850"/>
                    <a:pt x="2248" y="1854"/>
                    <a:pt x="2233" y="1861"/>
                  </a:cubicBezTo>
                  <a:cubicBezTo>
                    <a:pt x="2147" y="1861"/>
                    <a:pt x="2119" y="1890"/>
                    <a:pt x="2061" y="1947"/>
                  </a:cubicBezTo>
                  <a:cubicBezTo>
                    <a:pt x="2046" y="1950"/>
                    <a:pt x="2030" y="1952"/>
                    <a:pt x="2015" y="1952"/>
                  </a:cubicBezTo>
                  <a:cubicBezTo>
                    <a:pt x="1888" y="1952"/>
                    <a:pt x="1763" y="1855"/>
                    <a:pt x="1661" y="1804"/>
                  </a:cubicBezTo>
                  <a:cubicBezTo>
                    <a:pt x="1403" y="1632"/>
                    <a:pt x="1088" y="1546"/>
                    <a:pt x="831" y="1346"/>
                  </a:cubicBezTo>
                  <a:cubicBezTo>
                    <a:pt x="630" y="1117"/>
                    <a:pt x="430" y="860"/>
                    <a:pt x="344" y="631"/>
                  </a:cubicBezTo>
                  <a:cubicBezTo>
                    <a:pt x="344" y="545"/>
                    <a:pt x="287" y="459"/>
                    <a:pt x="258" y="402"/>
                  </a:cubicBezTo>
                  <a:cubicBezTo>
                    <a:pt x="230" y="344"/>
                    <a:pt x="230" y="259"/>
                    <a:pt x="201" y="230"/>
                  </a:cubicBezTo>
                  <a:cubicBezTo>
                    <a:pt x="144" y="144"/>
                    <a:pt x="115" y="1"/>
                    <a:pt x="1" y="1"/>
                  </a:cubicBezTo>
                  <a:close/>
                </a:path>
              </a:pathLst>
            </a:custGeom>
            <a:solidFill>
              <a:srgbClr val="E2B1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5545513" y="2768075"/>
              <a:ext cx="52975" cy="90900"/>
            </a:xfrm>
            <a:custGeom>
              <a:avLst/>
              <a:gdLst/>
              <a:ahLst/>
              <a:cxnLst/>
              <a:rect l="l" t="t" r="r" b="b"/>
              <a:pathLst>
                <a:path w="2119" h="3636" extrusionOk="0">
                  <a:moveTo>
                    <a:pt x="2119" y="0"/>
                  </a:moveTo>
                  <a:cubicBezTo>
                    <a:pt x="1947" y="29"/>
                    <a:pt x="1918" y="115"/>
                    <a:pt x="1832" y="258"/>
                  </a:cubicBezTo>
                  <a:cubicBezTo>
                    <a:pt x="1775" y="430"/>
                    <a:pt x="1689" y="544"/>
                    <a:pt x="1575" y="659"/>
                  </a:cubicBezTo>
                  <a:cubicBezTo>
                    <a:pt x="1489" y="745"/>
                    <a:pt x="1374" y="802"/>
                    <a:pt x="1260" y="916"/>
                  </a:cubicBezTo>
                  <a:cubicBezTo>
                    <a:pt x="1203" y="1031"/>
                    <a:pt x="1117" y="1174"/>
                    <a:pt x="1060" y="1260"/>
                  </a:cubicBezTo>
                  <a:cubicBezTo>
                    <a:pt x="974" y="1403"/>
                    <a:pt x="859" y="1546"/>
                    <a:pt x="802" y="1689"/>
                  </a:cubicBezTo>
                  <a:cubicBezTo>
                    <a:pt x="688" y="1861"/>
                    <a:pt x="573" y="1947"/>
                    <a:pt x="516" y="2090"/>
                  </a:cubicBezTo>
                  <a:cubicBezTo>
                    <a:pt x="401" y="2204"/>
                    <a:pt x="373" y="2347"/>
                    <a:pt x="373" y="2490"/>
                  </a:cubicBezTo>
                  <a:cubicBezTo>
                    <a:pt x="373" y="2576"/>
                    <a:pt x="401" y="2633"/>
                    <a:pt x="401" y="2719"/>
                  </a:cubicBezTo>
                  <a:cubicBezTo>
                    <a:pt x="373" y="2777"/>
                    <a:pt x="316" y="2862"/>
                    <a:pt x="287" y="2891"/>
                  </a:cubicBezTo>
                  <a:cubicBezTo>
                    <a:pt x="201" y="3006"/>
                    <a:pt x="115" y="3091"/>
                    <a:pt x="87" y="3234"/>
                  </a:cubicBezTo>
                  <a:cubicBezTo>
                    <a:pt x="58" y="3349"/>
                    <a:pt x="1" y="3492"/>
                    <a:pt x="1" y="3635"/>
                  </a:cubicBezTo>
                  <a:cubicBezTo>
                    <a:pt x="201" y="3521"/>
                    <a:pt x="87" y="3320"/>
                    <a:pt x="201" y="3177"/>
                  </a:cubicBezTo>
                  <a:cubicBezTo>
                    <a:pt x="258" y="3091"/>
                    <a:pt x="344" y="3034"/>
                    <a:pt x="373" y="2920"/>
                  </a:cubicBezTo>
                  <a:cubicBezTo>
                    <a:pt x="401" y="2805"/>
                    <a:pt x="430" y="2719"/>
                    <a:pt x="516" y="2633"/>
                  </a:cubicBezTo>
                  <a:cubicBezTo>
                    <a:pt x="716" y="2319"/>
                    <a:pt x="831" y="2004"/>
                    <a:pt x="974" y="1660"/>
                  </a:cubicBezTo>
                  <a:cubicBezTo>
                    <a:pt x="1060" y="1517"/>
                    <a:pt x="1146" y="1374"/>
                    <a:pt x="1260" y="1231"/>
                  </a:cubicBezTo>
                  <a:cubicBezTo>
                    <a:pt x="1346" y="1174"/>
                    <a:pt x="1403" y="1145"/>
                    <a:pt x="1489" y="1059"/>
                  </a:cubicBezTo>
                  <a:cubicBezTo>
                    <a:pt x="1509" y="1039"/>
                    <a:pt x="1529" y="1019"/>
                    <a:pt x="1570" y="1019"/>
                  </a:cubicBezTo>
                  <a:cubicBezTo>
                    <a:pt x="1587" y="1019"/>
                    <a:pt x="1607" y="1022"/>
                    <a:pt x="1632" y="1031"/>
                  </a:cubicBezTo>
                  <a:cubicBezTo>
                    <a:pt x="1684" y="1057"/>
                    <a:pt x="1689" y="1178"/>
                    <a:pt x="1775" y="1178"/>
                  </a:cubicBezTo>
                  <a:cubicBezTo>
                    <a:pt x="1784" y="1178"/>
                    <a:pt x="1793" y="1176"/>
                    <a:pt x="1804" y="1174"/>
                  </a:cubicBezTo>
                  <a:cubicBezTo>
                    <a:pt x="1832" y="1174"/>
                    <a:pt x="1832" y="1145"/>
                    <a:pt x="1861" y="1088"/>
                  </a:cubicBezTo>
                  <a:cubicBezTo>
                    <a:pt x="1918" y="1059"/>
                    <a:pt x="1918" y="1059"/>
                    <a:pt x="1947" y="1059"/>
                  </a:cubicBezTo>
                  <a:cubicBezTo>
                    <a:pt x="2004" y="1031"/>
                    <a:pt x="2061" y="1031"/>
                    <a:pt x="2090" y="945"/>
                  </a:cubicBezTo>
                  <a:cubicBezTo>
                    <a:pt x="2103" y="893"/>
                    <a:pt x="2087" y="876"/>
                    <a:pt x="2062" y="876"/>
                  </a:cubicBezTo>
                  <a:cubicBezTo>
                    <a:pt x="2032" y="876"/>
                    <a:pt x="1991" y="901"/>
                    <a:pt x="1975" y="916"/>
                  </a:cubicBezTo>
                  <a:cubicBezTo>
                    <a:pt x="1916" y="936"/>
                    <a:pt x="1884" y="969"/>
                    <a:pt x="1861" y="969"/>
                  </a:cubicBezTo>
                  <a:cubicBezTo>
                    <a:pt x="1850" y="969"/>
                    <a:pt x="1841" y="963"/>
                    <a:pt x="1832" y="945"/>
                  </a:cubicBezTo>
                  <a:cubicBezTo>
                    <a:pt x="1804" y="916"/>
                    <a:pt x="1804" y="888"/>
                    <a:pt x="1804" y="830"/>
                  </a:cubicBezTo>
                  <a:cubicBezTo>
                    <a:pt x="1804" y="773"/>
                    <a:pt x="1918" y="659"/>
                    <a:pt x="1947" y="601"/>
                  </a:cubicBezTo>
                  <a:cubicBezTo>
                    <a:pt x="2061" y="430"/>
                    <a:pt x="2119" y="201"/>
                    <a:pt x="2119" y="0"/>
                  </a:cubicBezTo>
                  <a:close/>
                </a:path>
              </a:pathLst>
            </a:custGeom>
            <a:solidFill>
              <a:srgbClr val="E2B1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2"/>
            <p:cNvSpPr/>
            <p:nvPr/>
          </p:nvSpPr>
          <p:spPr>
            <a:xfrm>
              <a:off x="5490588" y="2888125"/>
              <a:ext cx="7725" cy="9025"/>
            </a:xfrm>
            <a:custGeom>
              <a:avLst/>
              <a:gdLst/>
              <a:ahLst/>
              <a:cxnLst/>
              <a:rect l="l" t="t" r="r" b="b"/>
              <a:pathLst>
                <a:path w="309" h="361" extrusionOk="0">
                  <a:moveTo>
                    <a:pt x="199" y="1"/>
                  </a:moveTo>
                  <a:cubicBezTo>
                    <a:pt x="188" y="1"/>
                    <a:pt x="177" y="3"/>
                    <a:pt x="166" y="7"/>
                  </a:cubicBezTo>
                  <a:cubicBezTo>
                    <a:pt x="51" y="64"/>
                    <a:pt x="23" y="150"/>
                    <a:pt x="23" y="235"/>
                  </a:cubicBezTo>
                  <a:cubicBezTo>
                    <a:pt x="1" y="323"/>
                    <a:pt x="29" y="360"/>
                    <a:pt x="95" y="360"/>
                  </a:cubicBezTo>
                  <a:cubicBezTo>
                    <a:pt x="115" y="360"/>
                    <a:pt x="139" y="357"/>
                    <a:pt x="166" y="350"/>
                  </a:cubicBezTo>
                  <a:cubicBezTo>
                    <a:pt x="252" y="293"/>
                    <a:pt x="280" y="235"/>
                    <a:pt x="309" y="150"/>
                  </a:cubicBezTo>
                  <a:cubicBezTo>
                    <a:pt x="309" y="75"/>
                    <a:pt x="266" y="1"/>
                    <a:pt x="199" y="1"/>
                  </a:cubicBezTo>
                  <a:close/>
                </a:path>
              </a:pathLst>
            </a:custGeom>
            <a:solidFill>
              <a:srgbClr val="E2B1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2"/>
            <p:cNvSpPr/>
            <p:nvPr/>
          </p:nvSpPr>
          <p:spPr>
            <a:xfrm>
              <a:off x="5494013" y="2643225"/>
              <a:ext cx="15050" cy="24000"/>
            </a:xfrm>
            <a:custGeom>
              <a:avLst/>
              <a:gdLst/>
              <a:ahLst/>
              <a:cxnLst/>
              <a:rect l="l" t="t" r="r" b="b"/>
              <a:pathLst>
                <a:path w="602" h="960" extrusionOk="0">
                  <a:moveTo>
                    <a:pt x="509" y="1"/>
                  </a:moveTo>
                  <a:cubicBezTo>
                    <a:pt x="443" y="1"/>
                    <a:pt x="422" y="95"/>
                    <a:pt x="401" y="158"/>
                  </a:cubicBezTo>
                  <a:cubicBezTo>
                    <a:pt x="315" y="244"/>
                    <a:pt x="258" y="330"/>
                    <a:pt x="172" y="444"/>
                  </a:cubicBezTo>
                  <a:cubicBezTo>
                    <a:pt x="115" y="501"/>
                    <a:pt x="0" y="644"/>
                    <a:pt x="57" y="759"/>
                  </a:cubicBezTo>
                  <a:cubicBezTo>
                    <a:pt x="79" y="780"/>
                    <a:pt x="96" y="786"/>
                    <a:pt x="111" y="786"/>
                  </a:cubicBezTo>
                  <a:cubicBezTo>
                    <a:pt x="127" y="786"/>
                    <a:pt x="140" y="779"/>
                    <a:pt x="152" y="779"/>
                  </a:cubicBezTo>
                  <a:cubicBezTo>
                    <a:pt x="159" y="779"/>
                    <a:pt x="165" y="781"/>
                    <a:pt x="172" y="787"/>
                  </a:cubicBezTo>
                  <a:cubicBezTo>
                    <a:pt x="201" y="816"/>
                    <a:pt x="201" y="873"/>
                    <a:pt x="201" y="902"/>
                  </a:cubicBezTo>
                  <a:cubicBezTo>
                    <a:pt x="201" y="931"/>
                    <a:pt x="201" y="959"/>
                    <a:pt x="258" y="959"/>
                  </a:cubicBezTo>
                  <a:cubicBezTo>
                    <a:pt x="286" y="959"/>
                    <a:pt x="344" y="931"/>
                    <a:pt x="344" y="902"/>
                  </a:cubicBezTo>
                  <a:cubicBezTo>
                    <a:pt x="401" y="873"/>
                    <a:pt x="315" y="787"/>
                    <a:pt x="315" y="759"/>
                  </a:cubicBezTo>
                  <a:lnTo>
                    <a:pt x="315" y="616"/>
                  </a:lnTo>
                  <a:cubicBezTo>
                    <a:pt x="344" y="530"/>
                    <a:pt x="401" y="473"/>
                    <a:pt x="458" y="415"/>
                  </a:cubicBezTo>
                  <a:cubicBezTo>
                    <a:pt x="573" y="301"/>
                    <a:pt x="573" y="158"/>
                    <a:pt x="601" y="43"/>
                  </a:cubicBezTo>
                  <a:cubicBezTo>
                    <a:pt x="563" y="13"/>
                    <a:pt x="533" y="1"/>
                    <a:pt x="509" y="1"/>
                  </a:cubicBezTo>
                  <a:close/>
                </a:path>
              </a:pathLst>
            </a:custGeom>
            <a:solidFill>
              <a:srgbClr val="E2B1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2"/>
            <p:cNvSpPr/>
            <p:nvPr/>
          </p:nvSpPr>
          <p:spPr>
            <a:xfrm>
              <a:off x="5432963" y="2740700"/>
              <a:ext cx="16000" cy="7375"/>
            </a:xfrm>
            <a:custGeom>
              <a:avLst/>
              <a:gdLst/>
              <a:ahLst/>
              <a:cxnLst/>
              <a:rect l="l" t="t" r="r" b="b"/>
              <a:pathLst>
                <a:path w="640" h="295" extrusionOk="0">
                  <a:moveTo>
                    <a:pt x="256" y="1"/>
                  </a:moveTo>
                  <a:cubicBezTo>
                    <a:pt x="203" y="1"/>
                    <a:pt x="153" y="8"/>
                    <a:pt x="124" y="37"/>
                  </a:cubicBezTo>
                  <a:cubicBezTo>
                    <a:pt x="1" y="135"/>
                    <a:pt x="154" y="277"/>
                    <a:pt x="272" y="277"/>
                  </a:cubicBezTo>
                  <a:cubicBezTo>
                    <a:pt x="291" y="277"/>
                    <a:pt x="309" y="273"/>
                    <a:pt x="324" y="266"/>
                  </a:cubicBezTo>
                  <a:cubicBezTo>
                    <a:pt x="439" y="237"/>
                    <a:pt x="611" y="294"/>
                    <a:pt x="639" y="151"/>
                  </a:cubicBezTo>
                  <a:cubicBezTo>
                    <a:pt x="639" y="37"/>
                    <a:pt x="467" y="8"/>
                    <a:pt x="410" y="8"/>
                  </a:cubicBezTo>
                  <a:cubicBezTo>
                    <a:pt x="367" y="8"/>
                    <a:pt x="310" y="1"/>
                    <a:pt x="256" y="1"/>
                  </a:cubicBezTo>
                  <a:close/>
                </a:path>
              </a:pathLst>
            </a:custGeom>
            <a:solidFill>
              <a:srgbClr val="E2B1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2"/>
            <p:cNvSpPr/>
            <p:nvPr/>
          </p:nvSpPr>
          <p:spPr>
            <a:xfrm>
              <a:off x="5448938" y="2697150"/>
              <a:ext cx="12900" cy="11125"/>
            </a:xfrm>
            <a:custGeom>
              <a:avLst/>
              <a:gdLst/>
              <a:ahLst/>
              <a:cxnLst/>
              <a:rect l="l" t="t" r="r" b="b"/>
              <a:pathLst>
                <a:path w="516" h="445" extrusionOk="0">
                  <a:moveTo>
                    <a:pt x="77" y="1"/>
                  </a:moveTo>
                  <a:cubicBezTo>
                    <a:pt x="27" y="1"/>
                    <a:pt x="115" y="153"/>
                    <a:pt x="0" y="176"/>
                  </a:cubicBezTo>
                  <a:cubicBezTo>
                    <a:pt x="86" y="262"/>
                    <a:pt x="229" y="176"/>
                    <a:pt x="229" y="290"/>
                  </a:cubicBezTo>
                  <a:cubicBezTo>
                    <a:pt x="258" y="348"/>
                    <a:pt x="201" y="433"/>
                    <a:pt x="286" y="433"/>
                  </a:cubicBezTo>
                  <a:cubicBezTo>
                    <a:pt x="308" y="441"/>
                    <a:pt x="331" y="444"/>
                    <a:pt x="354" y="444"/>
                  </a:cubicBezTo>
                  <a:cubicBezTo>
                    <a:pt x="422" y="444"/>
                    <a:pt x="487" y="412"/>
                    <a:pt x="487" y="348"/>
                  </a:cubicBezTo>
                  <a:cubicBezTo>
                    <a:pt x="515" y="176"/>
                    <a:pt x="258" y="61"/>
                    <a:pt x="143" y="33"/>
                  </a:cubicBezTo>
                  <a:cubicBezTo>
                    <a:pt x="109" y="10"/>
                    <a:pt x="89" y="1"/>
                    <a:pt x="77" y="1"/>
                  </a:cubicBezTo>
                  <a:close/>
                </a:path>
              </a:pathLst>
            </a:custGeom>
            <a:solidFill>
              <a:srgbClr val="E2B1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2"/>
            <p:cNvSpPr/>
            <p:nvPr/>
          </p:nvSpPr>
          <p:spPr>
            <a:xfrm>
              <a:off x="5434613" y="2715725"/>
              <a:ext cx="7175" cy="13750"/>
            </a:xfrm>
            <a:custGeom>
              <a:avLst/>
              <a:gdLst/>
              <a:ahLst/>
              <a:cxnLst/>
              <a:rect l="l" t="t" r="r" b="b"/>
              <a:pathLst>
                <a:path w="287" h="550" extrusionOk="0">
                  <a:moveTo>
                    <a:pt x="148" y="1"/>
                  </a:moveTo>
                  <a:cubicBezTo>
                    <a:pt x="139" y="1"/>
                    <a:pt x="128" y="2"/>
                    <a:pt x="115" y="5"/>
                  </a:cubicBezTo>
                  <a:cubicBezTo>
                    <a:pt x="1" y="34"/>
                    <a:pt x="1" y="234"/>
                    <a:pt x="58" y="291"/>
                  </a:cubicBezTo>
                  <a:cubicBezTo>
                    <a:pt x="87" y="406"/>
                    <a:pt x="144" y="463"/>
                    <a:pt x="230" y="549"/>
                  </a:cubicBezTo>
                  <a:cubicBezTo>
                    <a:pt x="258" y="463"/>
                    <a:pt x="115" y="406"/>
                    <a:pt x="230" y="320"/>
                  </a:cubicBezTo>
                  <a:cubicBezTo>
                    <a:pt x="287" y="234"/>
                    <a:pt x="144" y="234"/>
                    <a:pt x="201" y="120"/>
                  </a:cubicBezTo>
                  <a:cubicBezTo>
                    <a:pt x="201" y="94"/>
                    <a:pt x="224" y="1"/>
                    <a:pt x="148" y="1"/>
                  </a:cubicBezTo>
                  <a:close/>
                </a:path>
              </a:pathLst>
            </a:custGeom>
            <a:solidFill>
              <a:srgbClr val="E2B1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2"/>
            <p:cNvSpPr/>
            <p:nvPr/>
          </p:nvSpPr>
          <p:spPr>
            <a:xfrm>
              <a:off x="5439638" y="2720150"/>
              <a:ext cx="11475" cy="11100"/>
            </a:xfrm>
            <a:custGeom>
              <a:avLst/>
              <a:gdLst/>
              <a:ahLst/>
              <a:cxnLst/>
              <a:rect l="l" t="t" r="r" b="b"/>
              <a:pathLst>
                <a:path w="459" h="444" extrusionOk="0">
                  <a:moveTo>
                    <a:pt x="200" y="0"/>
                  </a:moveTo>
                  <a:cubicBezTo>
                    <a:pt x="172" y="0"/>
                    <a:pt x="172" y="86"/>
                    <a:pt x="143" y="86"/>
                  </a:cubicBezTo>
                  <a:cubicBezTo>
                    <a:pt x="86" y="114"/>
                    <a:pt x="29" y="114"/>
                    <a:pt x="0" y="143"/>
                  </a:cubicBezTo>
                  <a:cubicBezTo>
                    <a:pt x="29" y="143"/>
                    <a:pt x="229" y="372"/>
                    <a:pt x="286" y="401"/>
                  </a:cubicBezTo>
                  <a:cubicBezTo>
                    <a:pt x="316" y="431"/>
                    <a:pt x="343" y="443"/>
                    <a:pt x="366" y="443"/>
                  </a:cubicBezTo>
                  <a:cubicBezTo>
                    <a:pt x="409" y="443"/>
                    <a:pt x="439" y="399"/>
                    <a:pt x="458" y="343"/>
                  </a:cubicBezTo>
                  <a:cubicBezTo>
                    <a:pt x="429" y="343"/>
                    <a:pt x="344" y="343"/>
                    <a:pt x="344" y="286"/>
                  </a:cubicBezTo>
                  <a:cubicBezTo>
                    <a:pt x="286" y="258"/>
                    <a:pt x="344" y="200"/>
                    <a:pt x="344" y="143"/>
                  </a:cubicBezTo>
                  <a:cubicBezTo>
                    <a:pt x="344" y="86"/>
                    <a:pt x="286" y="0"/>
                    <a:pt x="200" y="0"/>
                  </a:cubicBezTo>
                  <a:close/>
                </a:path>
              </a:pathLst>
            </a:custGeom>
            <a:solidFill>
              <a:srgbClr val="E2B1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2"/>
            <p:cNvSpPr/>
            <p:nvPr/>
          </p:nvSpPr>
          <p:spPr>
            <a:xfrm>
              <a:off x="5488288" y="2651900"/>
              <a:ext cx="8600" cy="12125"/>
            </a:xfrm>
            <a:custGeom>
              <a:avLst/>
              <a:gdLst/>
              <a:ahLst/>
              <a:cxnLst/>
              <a:rect l="l" t="t" r="r" b="b"/>
              <a:pathLst>
                <a:path w="344" h="485" extrusionOk="0">
                  <a:moveTo>
                    <a:pt x="150" y="1"/>
                  </a:moveTo>
                  <a:cubicBezTo>
                    <a:pt x="67" y="1"/>
                    <a:pt x="0" y="38"/>
                    <a:pt x="0" y="126"/>
                  </a:cubicBezTo>
                  <a:cubicBezTo>
                    <a:pt x="86" y="154"/>
                    <a:pt x="86" y="240"/>
                    <a:pt x="86" y="269"/>
                  </a:cubicBezTo>
                  <a:cubicBezTo>
                    <a:pt x="115" y="355"/>
                    <a:pt x="115" y="383"/>
                    <a:pt x="143" y="412"/>
                  </a:cubicBezTo>
                  <a:cubicBezTo>
                    <a:pt x="143" y="412"/>
                    <a:pt x="201" y="469"/>
                    <a:pt x="229" y="469"/>
                  </a:cubicBezTo>
                  <a:cubicBezTo>
                    <a:pt x="240" y="480"/>
                    <a:pt x="249" y="485"/>
                    <a:pt x="256" y="485"/>
                  </a:cubicBezTo>
                  <a:cubicBezTo>
                    <a:pt x="286" y="485"/>
                    <a:pt x="286" y="401"/>
                    <a:pt x="286" y="355"/>
                  </a:cubicBezTo>
                  <a:cubicBezTo>
                    <a:pt x="344" y="297"/>
                    <a:pt x="258" y="240"/>
                    <a:pt x="258" y="154"/>
                  </a:cubicBezTo>
                  <a:cubicBezTo>
                    <a:pt x="286" y="97"/>
                    <a:pt x="286" y="68"/>
                    <a:pt x="229" y="11"/>
                  </a:cubicBezTo>
                  <a:cubicBezTo>
                    <a:pt x="202" y="4"/>
                    <a:pt x="175" y="1"/>
                    <a:pt x="150" y="1"/>
                  </a:cubicBezTo>
                  <a:close/>
                </a:path>
              </a:pathLst>
            </a:custGeom>
            <a:solidFill>
              <a:srgbClr val="E2B1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2"/>
            <p:cNvSpPr/>
            <p:nvPr/>
          </p:nvSpPr>
          <p:spPr>
            <a:xfrm>
              <a:off x="5523338" y="2982725"/>
              <a:ext cx="68725" cy="59400"/>
            </a:xfrm>
            <a:custGeom>
              <a:avLst/>
              <a:gdLst/>
              <a:ahLst/>
              <a:cxnLst/>
              <a:rect l="l" t="t" r="r" b="b"/>
              <a:pathLst>
                <a:path w="2749" h="2376" extrusionOk="0">
                  <a:moveTo>
                    <a:pt x="2748" y="0"/>
                  </a:moveTo>
                  <a:cubicBezTo>
                    <a:pt x="2548" y="229"/>
                    <a:pt x="2405" y="487"/>
                    <a:pt x="2204" y="744"/>
                  </a:cubicBezTo>
                  <a:cubicBezTo>
                    <a:pt x="1889" y="1145"/>
                    <a:pt x="1489" y="1460"/>
                    <a:pt x="1031" y="1717"/>
                  </a:cubicBezTo>
                  <a:cubicBezTo>
                    <a:pt x="916" y="1775"/>
                    <a:pt x="773" y="1803"/>
                    <a:pt x="687" y="1889"/>
                  </a:cubicBezTo>
                  <a:cubicBezTo>
                    <a:pt x="602" y="1918"/>
                    <a:pt x="573" y="1918"/>
                    <a:pt x="487" y="1946"/>
                  </a:cubicBezTo>
                  <a:cubicBezTo>
                    <a:pt x="458" y="2004"/>
                    <a:pt x="344" y="2004"/>
                    <a:pt x="315" y="2032"/>
                  </a:cubicBezTo>
                  <a:cubicBezTo>
                    <a:pt x="287" y="2032"/>
                    <a:pt x="287" y="2061"/>
                    <a:pt x="258" y="2089"/>
                  </a:cubicBezTo>
                  <a:cubicBezTo>
                    <a:pt x="230" y="2089"/>
                    <a:pt x="230" y="2147"/>
                    <a:pt x="172" y="2147"/>
                  </a:cubicBezTo>
                  <a:cubicBezTo>
                    <a:pt x="144" y="2175"/>
                    <a:pt x="115" y="2175"/>
                    <a:pt x="58" y="2204"/>
                  </a:cubicBezTo>
                  <a:cubicBezTo>
                    <a:pt x="29" y="2233"/>
                    <a:pt x="1" y="2290"/>
                    <a:pt x="1" y="2318"/>
                  </a:cubicBezTo>
                  <a:cubicBezTo>
                    <a:pt x="1" y="2347"/>
                    <a:pt x="29" y="2347"/>
                    <a:pt x="58" y="2347"/>
                  </a:cubicBezTo>
                  <a:lnTo>
                    <a:pt x="172" y="2347"/>
                  </a:lnTo>
                  <a:cubicBezTo>
                    <a:pt x="287" y="2347"/>
                    <a:pt x="373" y="2347"/>
                    <a:pt x="458" y="2376"/>
                  </a:cubicBezTo>
                  <a:lnTo>
                    <a:pt x="687" y="2290"/>
                  </a:lnTo>
                  <a:cubicBezTo>
                    <a:pt x="831" y="2233"/>
                    <a:pt x="945" y="2175"/>
                    <a:pt x="1088" y="2089"/>
                  </a:cubicBezTo>
                  <a:cubicBezTo>
                    <a:pt x="1317" y="1946"/>
                    <a:pt x="1575" y="1775"/>
                    <a:pt x="1804" y="1603"/>
                  </a:cubicBezTo>
                  <a:cubicBezTo>
                    <a:pt x="2261" y="1174"/>
                    <a:pt x="2634" y="601"/>
                    <a:pt x="2748" y="0"/>
                  </a:cubicBezTo>
                  <a:close/>
                </a:path>
              </a:pathLst>
            </a:custGeom>
            <a:solidFill>
              <a:srgbClr val="E2B1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2"/>
            <p:cNvSpPr/>
            <p:nvPr/>
          </p:nvSpPr>
          <p:spPr>
            <a:xfrm>
              <a:off x="5439638" y="2993450"/>
              <a:ext cx="88025" cy="50100"/>
            </a:xfrm>
            <a:custGeom>
              <a:avLst/>
              <a:gdLst/>
              <a:ahLst/>
              <a:cxnLst/>
              <a:rect l="l" t="t" r="r" b="b"/>
              <a:pathLst>
                <a:path w="3521" h="2004" extrusionOk="0">
                  <a:moveTo>
                    <a:pt x="0" y="1"/>
                  </a:moveTo>
                  <a:lnTo>
                    <a:pt x="0" y="1"/>
                  </a:lnTo>
                  <a:cubicBezTo>
                    <a:pt x="29" y="315"/>
                    <a:pt x="229" y="602"/>
                    <a:pt x="429" y="859"/>
                  </a:cubicBezTo>
                  <a:cubicBezTo>
                    <a:pt x="744" y="1288"/>
                    <a:pt x="1231" y="1632"/>
                    <a:pt x="1746" y="1804"/>
                  </a:cubicBezTo>
                  <a:cubicBezTo>
                    <a:pt x="2061" y="1918"/>
                    <a:pt x="2347" y="2004"/>
                    <a:pt x="2662" y="2004"/>
                  </a:cubicBezTo>
                  <a:cubicBezTo>
                    <a:pt x="2805" y="2004"/>
                    <a:pt x="2977" y="2004"/>
                    <a:pt x="3148" y="1947"/>
                  </a:cubicBezTo>
                  <a:cubicBezTo>
                    <a:pt x="3205" y="1947"/>
                    <a:pt x="3320" y="1947"/>
                    <a:pt x="3377" y="1918"/>
                  </a:cubicBezTo>
                  <a:cubicBezTo>
                    <a:pt x="3406" y="1861"/>
                    <a:pt x="3492" y="1775"/>
                    <a:pt x="3520" y="1718"/>
                  </a:cubicBezTo>
                  <a:lnTo>
                    <a:pt x="3520" y="1718"/>
                  </a:lnTo>
                  <a:cubicBezTo>
                    <a:pt x="3314" y="1769"/>
                    <a:pt x="3088" y="1780"/>
                    <a:pt x="2853" y="1780"/>
                  </a:cubicBezTo>
                  <a:cubicBezTo>
                    <a:pt x="2696" y="1780"/>
                    <a:pt x="2536" y="1775"/>
                    <a:pt x="2376" y="1775"/>
                  </a:cubicBezTo>
                  <a:cubicBezTo>
                    <a:pt x="2032" y="1718"/>
                    <a:pt x="1717" y="1603"/>
                    <a:pt x="1431" y="1460"/>
                  </a:cubicBezTo>
                  <a:cubicBezTo>
                    <a:pt x="1145" y="1288"/>
                    <a:pt x="859" y="1088"/>
                    <a:pt x="601" y="859"/>
                  </a:cubicBezTo>
                  <a:cubicBezTo>
                    <a:pt x="344" y="602"/>
                    <a:pt x="172" y="287"/>
                    <a:pt x="0" y="1"/>
                  </a:cubicBezTo>
                  <a:close/>
                </a:path>
              </a:pathLst>
            </a:custGeom>
            <a:solidFill>
              <a:srgbClr val="E2B1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2"/>
            <p:cNvSpPr/>
            <p:nvPr/>
          </p:nvSpPr>
          <p:spPr>
            <a:xfrm>
              <a:off x="5433438" y="2817975"/>
              <a:ext cx="4775" cy="5925"/>
            </a:xfrm>
            <a:custGeom>
              <a:avLst/>
              <a:gdLst/>
              <a:ahLst/>
              <a:cxnLst/>
              <a:rect l="l" t="t" r="r" b="b"/>
              <a:pathLst>
                <a:path w="191" h="237" extrusionOk="0">
                  <a:moveTo>
                    <a:pt x="126" y="0"/>
                  </a:moveTo>
                  <a:cubicBezTo>
                    <a:pt x="15" y="0"/>
                    <a:pt x="1" y="237"/>
                    <a:pt x="105" y="237"/>
                  </a:cubicBezTo>
                  <a:cubicBezTo>
                    <a:pt x="162" y="208"/>
                    <a:pt x="191" y="180"/>
                    <a:pt x="191" y="94"/>
                  </a:cubicBezTo>
                  <a:cubicBezTo>
                    <a:pt x="191" y="65"/>
                    <a:pt x="191" y="8"/>
                    <a:pt x="162" y="8"/>
                  </a:cubicBezTo>
                  <a:cubicBezTo>
                    <a:pt x="149" y="3"/>
                    <a:pt x="137" y="0"/>
                    <a:pt x="126" y="0"/>
                  </a:cubicBezTo>
                  <a:close/>
                </a:path>
              </a:pathLst>
            </a:custGeom>
            <a:solidFill>
              <a:srgbClr val="E2B1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2"/>
            <p:cNvSpPr/>
            <p:nvPr/>
          </p:nvSpPr>
          <p:spPr>
            <a:xfrm>
              <a:off x="5483263" y="2637850"/>
              <a:ext cx="29000" cy="22925"/>
            </a:xfrm>
            <a:custGeom>
              <a:avLst/>
              <a:gdLst/>
              <a:ahLst/>
              <a:cxnLst/>
              <a:rect l="l" t="t" r="r" b="b"/>
              <a:pathLst>
                <a:path w="1160" h="917" extrusionOk="0">
                  <a:moveTo>
                    <a:pt x="602" y="1"/>
                  </a:moveTo>
                  <a:cubicBezTo>
                    <a:pt x="573" y="1"/>
                    <a:pt x="573" y="58"/>
                    <a:pt x="573" y="87"/>
                  </a:cubicBezTo>
                  <a:cubicBezTo>
                    <a:pt x="573" y="115"/>
                    <a:pt x="545" y="115"/>
                    <a:pt x="545" y="144"/>
                  </a:cubicBezTo>
                  <a:cubicBezTo>
                    <a:pt x="545" y="201"/>
                    <a:pt x="573" y="230"/>
                    <a:pt x="545" y="258"/>
                  </a:cubicBezTo>
                  <a:cubicBezTo>
                    <a:pt x="533" y="264"/>
                    <a:pt x="521" y="266"/>
                    <a:pt x="507" y="266"/>
                  </a:cubicBezTo>
                  <a:cubicBezTo>
                    <a:pt x="454" y="266"/>
                    <a:pt x="390" y="230"/>
                    <a:pt x="344" y="230"/>
                  </a:cubicBezTo>
                  <a:cubicBezTo>
                    <a:pt x="287" y="201"/>
                    <a:pt x="258" y="201"/>
                    <a:pt x="173" y="144"/>
                  </a:cubicBezTo>
                  <a:cubicBezTo>
                    <a:pt x="115" y="115"/>
                    <a:pt x="58" y="87"/>
                    <a:pt x="1" y="87"/>
                  </a:cubicBezTo>
                  <a:cubicBezTo>
                    <a:pt x="1" y="144"/>
                    <a:pt x="1" y="201"/>
                    <a:pt x="58" y="230"/>
                  </a:cubicBezTo>
                  <a:cubicBezTo>
                    <a:pt x="115" y="258"/>
                    <a:pt x="144" y="258"/>
                    <a:pt x="173" y="287"/>
                  </a:cubicBezTo>
                  <a:cubicBezTo>
                    <a:pt x="258" y="373"/>
                    <a:pt x="258" y="401"/>
                    <a:pt x="201" y="487"/>
                  </a:cubicBezTo>
                  <a:cubicBezTo>
                    <a:pt x="173" y="516"/>
                    <a:pt x="115" y="545"/>
                    <a:pt x="115" y="573"/>
                  </a:cubicBezTo>
                  <a:cubicBezTo>
                    <a:pt x="115" y="630"/>
                    <a:pt x="173" y="688"/>
                    <a:pt x="201" y="688"/>
                  </a:cubicBezTo>
                  <a:cubicBezTo>
                    <a:pt x="258" y="688"/>
                    <a:pt x="258" y="659"/>
                    <a:pt x="316" y="659"/>
                  </a:cubicBezTo>
                  <a:cubicBezTo>
                    <a:pt x="344" y="649"/>
                    <a:pt x="367" y="646"/>
                    <a:pt x="386" y="646"/>
                  </a:cubicBezTo>
                  <a:cubicBezTo>
                    <a:pt x="424" y="646"/>
                    <a:pt x="449" y="659"/>
                    <a:pt x="487" y="659"/>
                  </a:cubicBezTo>
                  <a:cubicBezTo>
                    <a:pt x="459" y="688"/>
                    <a:pt x="344" y="716"/>
                    <a:pt x="402" y="802"/>
                  </a:cubicBezTo>
                  <a:cubicBezTo>
                    <a:pt x="402" y="831"/>
                    <a:pt x="459" y="859"/>
                    <a:pt x="487" y="917"/>
                  </a:cubicBezTo>
                  <a:cubicBezTo>
                    <a:pt x="545" y="802"/>
                    <a:pt x="631" y="688"/>
                    <a:pt x="716" y="630"/>
                  </a:cubicBezTo>
                  <a:cubicBezTo>
                    <a:pt x="745" y="573"/>
                    <a:pt x="774" y="545"/>
                    <a:pt x="802" y="487"/>
                  </a:cubicBezTo>
                  <a:cubicBezTo>
                    <a:pt x="802" y="401"/>
                    <a:pt x="802" y="344"/>
                    <a:pt x="888" y="287"/>
                  </a:cubicBezTo>
                  <a:cubicBezTo>
                    <a:pt x="945" y="258"/>
                    <a:pt x="1117" y="258"/>
                    <a:pt x="1146" y="201"/>
                  </a:cubicBezTo>
                  <a:cubicBezTo>
                    <a:pt x="1160" y="144"/>
                    <a:pt x="1124" y="130"/>
                    <a:pt x="1078" y="130"/>
                  </a:cubicBezTo>
                  <a:cubicBezTo>
                    <a:pt x="1031" y="130"/>
                    <a:pt x="974" y="144"/>
                    <a:pt x="945" y="144"/>
                  </a:cubicBezTo>
                  <a:lnTo>
                    <a:pt x="745" y="258"/>
                  </a:lnTo>
                  <a:cubicBezTo>
                    <a:pt x="726" y="258"/>
                    <a:pt x="707" y="271"/>
                    <a:pt x="679" y="271"/>
                  </a:cubicBezTo>
                  <a:cubicBezTo>
                    <a:pt x="666" y="271"/>
                    <a:pt x="650" y="268"/>
                    <a:pt x="631" y="258"/>
                  </a:cubicBezTo>
                  <a:cubicBezTo>
                    <a:pt x="573" y="230"/>
                    <a:pt x="602" y="201"/>
                    <a:pt x="631" y="144"/>
                  </a:cubicBezTo>
                  <a:cubicBezTo>
                    <a:pt x="688" y="115"/>
                    <a:pt x="716" y="87"/>
                    <a:pt x="716" y="58"/>
                  </a:cubicBezTo>
                  <a:cubicBezTo>
                    <a:pt x="716" y="1"/>
                    <a:pt x="631" y="1"/>
                    <a:pt x="602" y="1"/>
                  </a:cubicBezTo>
                  <a:close/>
                </a:path>
              </a:pathLst>
            </a:custGeom>
            <a:solidFill>
              <a:srgbClr val="E2B1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2"/>
            <p:cNvSpPr/>
            <p:nvPr/>
          </p:nvSpPr>
          <p:spPr>
            <a:xfrm>
              <a:off x="5445363" y="2644175"/>
              <a:ext cx="21475" cy="13900"/>
            </a:xfrm>
            <a:custGeom>
              <a:avLst/>
              <a:gdLst/>
              <a:ahLst/>
              <a:cxnLst/>
              <a:rect l="l" t="t" r="r" b="b"/>
              <a:pathLst>
                <a:path w="859" h="556" extrusionOk="0">
                  <a:moveTo>
                    <a:pt x="173" y="1"/>
                  </a:moveTo>
                  <a:cubicBezTo>
                    <a:pt x="113" y="1"/>
                    <a:pt x="52" y="11"/>
                    <a:pt x="0" y="63"/>
                  </a:cubicBezTo>
                  <a:cubicBezTo>
                    <a:pt x="266" y="222"/>
                    <a:pt x="458" y="555"/>
                    <a:pt x="783" y="555"/>
                  </a:cubicBezTo>
                  <a:cubicBezTo>
                    <a:pt x="807" y="555"/>
                    <a:pt x="833" y="553"/>
                    <a:pt x="859" y="549"/>
                  </a:cubicBezTo>
                  <a:cubicBezTo>
                    <a:pt x="716" y="463"/>
                    <a:pt x="572" y="377"/>
                    <a:pt x="487" y="263"/>
                  </a:cubicBezTo>
                  <a:cubicBezTo>
                    <a:pt x="401" y="177"/>
                    <a:pt x="429" y="148"/>
                    <a:pt x="429" y="63"/>
                  </a:cubicBezTo>
                  <a:cubicBezTo>
                    <a:pt x="429" y="11"/>
                    <a:pt x="409" y="1"/>
                    <a:pt x="374" y="1"/>
                  </a:cubicBezTo>
                  <a:cubicBezTo>
                    <a:pt x="350" y="1"/>
                    <a:pt x="321" y="5"/>
                    <a:pt x="286" y="5"/>
                  </a:cubicBezTo>
                  <a:cubicBezTo>
                    <a:pt x="252" y="5"/>
                    <a:pt x="213" y="1"/>
                    <a:pt x="173" y="1"/>
                  </a:cubicBezTo>
                  <a:close/>
                </a:path>
              </a:pathLst>
            </a:custGeom>
            <a:solidFill>
              <a:srgbClr val="E2B1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2"/>
            <p:cNvSpPr/>
            <p:nvPr/>
          </p:nvSpPr>
          <p:spPr>
            <a:xfrm>
              <a:off x="5473413" y="2655025"/>
              <a:ext cx="9175" cy="4775"/>
            </a:xfrm>
            <a:custGeom>
              <a:avLst/>
              <a:gdLst/>
              <a:ahLst/>
              <a:cxnLst/>
              <a:rect l="l" t="t" r="r" b="b"/>
              <a:pathLst>
                <a:path w="367" h="191" extrusionOk="0">
                  <a:moveTo>
                    <a:pt x="223" y="1"/>
                  </a:moveTo>
                  <a:cubicBezTo>
                    <a:pt x="137" y="1"/>
                    <a:pt x="80" y="29"/>
                    <a:pt x="23" y="58"/>
                  </a:cubicBezTo>
                  <a:cubicBezTo>
                    <a:pt x="1" y="124"/>
                    <a:pt x="13" y="191"/>
                    <a:pt x="59" y="191"/>
                  </a:cubicBezTo>
                  <a:cubicBezTo>
                    <a:pt x="73" y="191"/>
                    <a:pt x="89" y="185"/>
                    <a:pt x="109" y="172"/>
                  </a:cubicBezTo>
                  <a:cubicBezTo>
                    <a:pt x="166" y="115"/>
                    <a:pt x="252" y="144"/>
                    <a:pt x="280" y="115"/>
                  </a:cubicBezTo>
                  <a:cubicBezTo>
                    <a:pt x="366" y="58"/>
                    <a:pt x="280" y="1"/>
                    <a:pt x="223" y="1"/>
                  </a:cubicBezTo>
                  <a:close/>
                </a:path>
              </a:pathLst>
            </a:custGeom>
            <a:solidFill>
              <a:srgbClr val="E2B1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5483263" y="2630700"/>
              <a:ext cx="12200" cy="6650"/>
            </a:xfrm>
            <a:custGeom>
              <a:avLst/>
              <a:gdLst/>
              <a:ahLst/>
              <a:cxnLst/>
              <a:rect l="l" t="t" r="r" b="b"/>
              <a:pathLst>
                <a:path w="488" h="266" extrusionOk="0">
                  <a:moveTo>
                    <a:pt x="258" y="1"/>
                  </a:moveTo>
                  <a:cubicBezTo>
                    <a:pt x="201" y="1"/>
                    <a:pt x="173" y="58"/>
                    <a:pt x="144" y="58"/>
                  </a:cubicBezTo>
                  <a:cubicBezTo>
                    <a:pt x="58" y="58"/>
                    <a:pt x="30" y="115"/>
                    <a:pt x="1" y="144"/>
                  </a:cubicBezTo>
                  <a:cubicBezTo>
                    <a:pt x="48" y="214"/>
                    <a:pt x="134" y="266"/>
                    <a:pt x="227" y="266"/>
                  </a:cubicBezTo>
                  <a:cubicBezTo>
                    <a:pt x="247" y="266"/>
                    <a:pt x="267" y="263"/>
                    <a:pt x="287" y="258"/>
                  </a:cubicBezTo>
                  <a:cubicBezTo>
                    <a:pt x="344" y="258"/>
                    <a:pt x="487" y="230"/>
                    <a:pt x="459" y="115"/>
                  </a:cubicBezTo>
                  <a:cubicBezTo>
                    <a:pt x="430" y="1"/>
                    <a:pt x="316" y="1"/>
                    <a:pt x="258" y="1"/>
                  </a:cubicBezTo>
                  <a:close/>
                </a:path>
              </a:pathLst>
            </a:custGeom>
            <a:solidFill>
              <a:srgbClr val="E2B1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2"/>
            <p:cNvSpPr/>
            <p:nvPr/>
          </p:nvSpPr>
          <p:spPr>
            <a:xfrm>
              <a:off x="5504013" y="2634275"/>
              <a:ext cx="5750" cy="8625"/>
            </a:xfrm>
            <a:custGeom>
              <a:avLst/>
              <a:gdLst/>
              <a:ahLst/>
              <a:cxnLst/>
              <a:rect l="l" t="t" r="r" b="b"/>
              <a:pathLst>
                <a:path w="230" h="345" extrusionOk="0">
                  <a:moveTo>
                    <a:pt x="58" y="1"/>
                  </a:moveTo>
                  <a:cubicBezTo>
                    <a:pt x="1" y="115"/>
                    <a:pt x="29" y="230"/>
                    <a:pt x="29" y="344"/>
                  </a:cubicBezTo>
                  <a:cubicBezTo>
                    <a:pt x="58" y="344"/>
                    <a:pt x="87" y="344"/>
                    <a:pt x="144" y="287"/>
                  </a:cubicBezTo>
                  <a:cubicBezTo>
                    <a:pt x="29" y="230"/>
                    <a:pt x="230" y="87"/>
                    <a:pt x="58" y="1"/>
                  </a:cubicBezTo>
                  <a:close/>
                </a:path>
              </a:pathLst>
            </a:custGeom>
            <a:solidFill>
              <a:srgbClr val="E2B1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2"/>
            <p:cNvSpPr/>
            <p:nvPr/>
          </p:nvSpPr>
          <p:spPr>
            <a:xfrm>
              <a:off x="5504738" y="2808150"/>
              <a:ext cx="7175" cy="5025"/>
            </a:xfrm>
            <a:custGeom>
              <a:avLst/>
              <a:gdLst/>
              <a:ahLst/>
              <a:cxnLst/>
              <a:rect l="l" t="t" r="r" b="b"/>
              <a:pathLst>
                <a:path w="287" h="201" extrusionOk="0">
                  <a:moveTo>
                    <a:pt x="58" y="0"/>
                  </a:moveTo>
                  <a:lnTo>
                    <a:pt x="58" y="0"/>
                  </a:lnTo>
                  <a:cubicBezTo>
                    <a:pt x="0" y="143"/>
                    <a:pt x="58" y="172"/>
                    <a:pt x="172" y="201"/>
                  </a:cubicBezTo>
                  <a:cubicBezTo>
                    <a:pt x="287" y="57"/>
                    <a:pt x="115" y="57"/>
                    <a:pt x="58" y="0"/>
                  </a:cubicBezTo>
                  <a:close/>
                </a:path>
              </a:pathLst>
            </a:custGeom>
            <a:solidFill>
              <a:srgbClr val="E2B1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2"/>
            <p:cNvSpPr/>
            <p:nvPr/>
          </p:nvSpPr>
          <p:spPr>
            <a:xfrm>
              <a:off x="5516913" y="2917300"/>
              <a:ext cx="16475" cy="19650"/>
            </a:xfrm>
            <a:custGeom>
              <a:avLst/>
              <a:gdLst/>
              <a:ahLst/>
              <a:cxnLst/>
              <a:rect l="l" t="t" r="r" b="b"/>
              <a:pathLst>
                <a:path w="659" h="786" extrusionOk="0">
                  <a:moveTo>
                    <a:pt x="474" y="0"/>
                  </a:moveTo>
                  <a:cubicBezTo>
                    <a:pt x="445" y="0"/>
                    <a:pt x="420" y="3"/>
                    <a:pt x="401" y="13"/>
                  </a:cubicBezTo>
                  <a:cubicBezTo>
                    <a:pt x="372" y="13"/>
                    <a:pt x="315" y="99"/>
                    <a:pt x="315" y="127"/>
                  </a:cubicBezTo>
                  <a:cubicBezTo>
                    <a:pt x="286" y="185"/>
                    <a:pt x="286" y="213"/>
                    <a:pt x="258" y="242"/>
                  </a:cubicBezTo>
                  <a:cubicBezTo>
                    <a:pt x="143" y="414"/>
                    <a:pt x="0" y="557"/>
                    <a:pt x="0" y="786"/>
                  </a:cubicBezTo>
                  <a:cubicBezTo>
                    <a:pt x="229" y="528"/>
                    <a:pt x="401" y="270"/>
                    <a:pt x="658" y="13"/>
                  </a:cubicBezTo>
                  <a:cubicBezTo>
                    <a:pt x="601" y="13"/>
                    <a:pt x="531" y="0"/>
                    <a:pt x="474" y="0"/>
                  </a:cubicBezTo>
                  <a:close/>
                </a:path>
              </a:pathLst>
            </a:custGeom>
            <a:solidFill>
              <a:srgbClr val="E2B1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5540513" y="2902450"/>
              <a:ext cx="5025" cy="5875"/>
            </a:xfrm>
            <a:custGeom>
              <a:avLst/>
              <a:gdLst/>
              <a:ahLst/>
              <a:cxnLst/>
              <a:rect l="l" t="t" r="r" b="b"/>
              <a:pathLst>
                <a:path w="201" h="235" extrusionOk="0">
                  <a:moveTo>
                    <a:pt x="91" y="0"/>
                  </a:moveTo>
                  <a:cubicBezTo>
                    <a:pt x="43" y="0"/>
                    <a:pt x="0" y="67"/>
                    <a:pt x="0" y="92"/>
                  </a:cubicBezTo>
                  <a:cubicBezTo>
                    <a:pt x="0" y="120"/>
                    <a:pt x="0" y="206"/>
                    <a:pt x="29" y="235"/>
                  </a:cubicBezTo>
                  <a:cubicBezTo>
                    <a:pt x="58" y="206"/>
                    <a:pt x="201" y="63"/>
                    <a:pt x="115" y="6"/>
                  </a:cubicBezTo>
                  <a:cubicBezTo>
                    <a:pt x="107" y="2"/>
                    <a:pt x="99" y="0"/>
                    <a:pt x="91" y="0"/>
                  </a:cubicBezTo>
                  <a:close/>
                </a:path>
              </a:pathLst>
            </a:custGeom>
            <a:solidFill>
              <a:srgbClr val="E2B1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2"/>
            <p:cNvSpPr/>
            <p:nvPr/>
          </p:nvSpPr>
          <p:spPr>
            <a:xfrm>
              <a:off x="5491138" y="2647550"/>
              <a:ext cx="7175" cy="3050"/>
            </a:xfrm>
            <a:custGeom>
              <a:avLst/>
              <a:gdLst/>
              <a:ahLst/>
              <a:cxnLst/>
              <a:rect l="l" t="t" r="r" b="b"/>
              <a:pathLst>
                <a:path w="287" h="122" extrusionOk="0">
                  <a:moveTo>
                    <a:pt x="113" y="1"/>
                  </a:moveTo>
                  <a:cubicBezTo>
                    <a:pt x="77" y="1"/>
                    <a:pt x="39" y="4"/>
                    <a:pt x="1" y="13"/>
                  </a:cubicBezTo>
                  <a:cubicBezTo>
                    <a:pt x="64" y="76"/>
                    <a:pt x="109" y="122"/>
                    <a:pt x="156" y="122"/>
                  </a:cubicBezTo>
                  <a:cubicBezTo>
                    <a:pt x="195" y="122"/>
                    <a:pt x="235" y="91"/>
                    <a:pt x="287" y="13"/>
                  </a:cubicBezTo>
                  <a:cubicBezTo>
                    <a:pt x="249" y="13"/>
                    <a:pt x="185" y="1"/>
                    <a:pt x="113" y="1"/>
                  </a:cubicBezTo>
                  <a:close/>
                </a:path>
              </a:pathLst>
            </a:custGeom>
            <a:solidFill>
              <a:srgbClr val="E2B1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18" name="Google Shape;118;p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036950" y="-740300"/>
            <a:ext cx="2069650" cy="2069650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2"/>
          <p:cNvSpPr/>
          <p:nvPr/>
        </p:nvSpPr>
        <p:spPr>
          <a:xfrm>
            <a:off x="7934262" y="3581725"/>
            <a:ext cx="1923300" cy="1923300"/>
          </a:xfrm>
          <a:prstGeom prst="ellipse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20" name="Google Shape;120;p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458196" y="534923"/>
            <a:ext cx="1081250" cy="10812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0">
    <p:bg>
      <p:bgPr>
        <a:solidFill>
          <a:schemeClr val="accent4"/>
        </a:solidFill>
        <a:effectLst/>
      </p:bgPr>
    </p:bg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11">
    <p:bg>
      <p:bgPr>
        <a:solidFill>
          <a:schemeClr val="accent4"/>
        </a:solidFill>
        <a:effectLst/>
      </p:bgPr>
    </p:bg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7" name="Google Shape;247;p2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accent4"/>
        </a:solidFill>
        <a:effectLst/>
      </p:bgPr>
    </p:bg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3"/>
          <p:cNvSpPr txBox="1">
            <a:spLocks noGrp="1"/>
          </p:cNvSpPr>
          <p:nvPr>
            <p:ph type="title"/>
          </p:nvPr>
        </p:nvSpPr>
        <p:spPr>
          <a:xfrm>
            <a:off x="2334750" y="2340350"/>
            <a:ext cx="44745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23" name="Google Shape;123;p3"/>
          <p:cNvSpPr txBox="1">
            <a:spLocks noGrp="1"/>
          </p:cNvSpPr>
          <p:nvPr>
            <p:ph type="title" idx="2" hasCustomPrompt="1"/>
          </p:nvPr>
        </p:nvSpPr>
        <p:spPr>
          <a:xfrm>
            <a:off x="2334750" y="1602050"/>
            <a:ext cx="4474500" cy="911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81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24" name="Google Shape;124;p3"/>
          <p:cNvSpPr txBox="1">
            <a:spLocks noGrp="1"/>
          </p:cNvSpPr>
          <p:nvPr>
            <p:ph type="subTitle" idx="1"/>
          </p:nvPr>
        </p:nvSpPr>
        <p:spPr>
          <a:xfrm>
            <a:off x="3341300" y="3182150"/>
            <a:ext cx="2427000" cy="47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000000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25" name="Google Shape;125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solidFill>
          <a:schemeClr val="accent4"/>
        </a:solidFill>
        <a:effectLst/>
      </p:bgPr>
    </p:bg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4"/>
          <p:cNvSpPr txBox="1">
            <a:spLocks noGrp="1"/>
          </p:cNvSpPr>
          <p:nvPr>
            <p:ph type="title"/>
          </p:nvPr>
        </p:nvSpPr>
        <p:spPr>
          <a:xfrm>
            <a:off x="685800" y="445025"/>
            <a:ext cx="7772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4"/>
          <p:cNvSpPr txBox="1">
            <a:spLocks noGrp="1"/>
          </p:cNvSpPr>
          <p:nvPr>
            <p:ph type="body" idx="1"/>
          </p:nvPr>
        </p:nvSpPr>
        <p:spPr>
          <a:xfrm>
            <a:off x="685800" y="1152475"/>
            <a:ext cx="77724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Font typeface="Livvic"/>
              <a:buAutoNum type="arabicPeriod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alphaLcPeriod"/>
              <a:defRPr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romanLcPeriod"/>
              <a:defRPr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arabicPeriod"/>
              <a:defRPr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alphaLcPeriod"/>
              <a:defRPr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romanLcPeriod"/>
              <a:defRPr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arabicPeriod"/>
              <a:defRPr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alphaLcPeriod"/>
              <a:defRPr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solidFill>
          <a:schemeClr val="accent4"/>
        </a:solidFill>
        <a:effectLst/>
      </p:bgPr>
    </p:bg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6"/>
          <p:cNvSpPr txBox="1">
            <a:spLocks noGrp="1"/>
          </p:cNvSpPr>
          <p:nvPr>
            <p:ph type="title"/>
          </p:nvPr>
        </p:nvSpPr>
        <p:spPr>
          <a:xfrm>
            <a:off x="685800" y="445025"/>
            <a:ext cx="7772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bg>
      <p:bgPr>
        <a:solidFill>
          <a:schemeClr val="accent4"/>
        </a:solidFill>
        <a:effectLst/>
      </p:bgPr>
    </p:bg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7"/>
          <p:cNvSpPr txBox="1">
            <a:spLocks noGrp="1"/>
          </p:cNvSpPr>
          <p:nvPr>
            <p:ph type="title"/>
          </p:nvPr>
        </p:nvSpPr>
        <p:spPr>
          <a:xfrm>
            <a:off x="685800" y="1105563"/>
            <a:ext cx="4045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34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7"/>
          <p:cNvSpPr txBox="1">
            <a:spLocks noGrp="1"/>
          </p:cNvSpPr>
          <p:nvPr>
            <p:ph type="subTitle" idx="1"/>
          </p:nvPr>
        </p:nvSpPr>
        <p:spPr>
          <a:xfrm>
            <a:off x="685800" y="2515863"/>
            <a:ext cx="4045200" cy="41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1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7"/>
          <p:cNvSpPr txBox="1">
            <a:spLocks noGrp="1"/>
          </p:cNvSpPr>
          <p:nvPr>
            <p:ph type="subTitle" idx="2"/>
          </p:nvPr>
        </p:nvSpPr>
        <p:spPr>
          <a:xfrm>
            <a:off x="685800" y="2934663"/>
            <a:ext cx="4045200" cy="121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000000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7"/>
          <p:cNvSpPr txBox="1">
            <a:spLocks noGrp="1"/>
          </p:cNvSpPr>
          <p:nvPr>
            <p:ph type="subTitle" idx="3"/>
          </p:nvPr>
        </p:nvSpPr>
        <p:spPr>
          <a:xfrm>
            <a:off x="685800" y="2097063"/>
            <a:ext cx="1378800" cy="41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>
                <a:solidFill>
                  <a:schemeClr val="lt2"/>
                </a:solidFill>
                <a:latin typeface="Crete Round"/>
                <a:ea typeface="Crete Round"/>
                <a:cs typeface="Crete Round"/>
                <a:sym typeface="Crete Roun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7"/>
          <p:cNvSpPr txBox="1">
            <a:spLocks noGrp="1"/>
          </p:cNvSpPr>
          <p:nvPr>
            <p:ph type="subTitle" idx="4"/>
          </p:nvPr>
        </p:nvSpPr>
        <p:spPr>
          <a:xfrm>
            <a:off x="685800" y="1678275"/>
            <a:ext cx="4045200" cy="41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>
                <a:solidFill>
                  <a:schemeClr val="lt2"/>
                </a:solidFill>
                <a:latin typeface="Crete Round"/>
                <a:ea typeface="Crete Round"/>
                <a:cs typeface="Crete Round"/>
                <a:sym typeface="Crete Roun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solidFill>
          <a:schemeClr val="accent4"/>
        </a:solidFill>
        <a:effectLst/>
      </p:bgPr>
    </p:bg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9"/>
          <p:cNvSpPr txBox="1">
            <a:spLocks noGrp="1"/>
          </p:cNvSpPr>
          <p:nvPr>
            <p:ph type="title"/>
          </p:nvPr>
        </p:nvSpPr>
        <p:spPr>
          <a:xfrm>
            <a:off x="685800" y="1439950"/>
            <a:ext cx="4045200" cy="760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50" name="Google Shape;150;p9"/>
          <p:cNvSpPr txBox="1">
            <a:spLocks noGrp="1"/>
          </p:cNvSpPr>
          <p:nvPr>
            <p:ph type="subTitle" idx="1"/>
          </p:nvPr>
        </p:nvSpPr>
        <p:spPr>
          <a:xfrm>
            <a:off x="685800" y="2287850"/>
            <a:ext cx="3352800" cy="141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">
    <p:bg>
      <p:bgPr>
        <a:solidFill>
          <a:schemeClr val="accent4"/>
        </a:solidFill>
        <a:effectLst/>
      </p:bgPr>
    </p:bg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3"/>
          <p:cNvSpPr txBox="1">
            <a:spLocks noGrp="1"/>
          </p:cNvSpPr>
          <p:nvPr>
            <p:ph type="title"/>
          </p:nvPr>
        </p:nvSpPr>
        <p:spPr>
          <a:xfrm>
            <a:off x="4413000" y="1027425"/>
            <a:ext cx="4045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 sz="3400" b="1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59" name="Google Shape;159;p13"/>
          <p:cNvSpPr txBox="1">
            <a:spLocks noGrp="1"/>
          </p:cNvSpPr>
          <p:nvPr>
            <p:ph type="subTitle" idx="1"/>
          </p:nvPr>
        </p:nvSpPr>
        <p:spPr>
          <a:xfrm>
            <a:off x="4413000" y="2449125"/>
            <a:ext cx="4045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1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0" name="Google Shape;160;p13"/>
          <p:cNvSpPr txBox="1">
            <a:spLocks noGrp="1"/>
          </p:cNvSpPr>
          <p:nvPr>
            <p:ph type="subTitle" idx="2"/>
          </p:nvPr>
        </p:nvSpPr>
        <p:spPr>
          <a:xfrm>
            <a:off x="4413000" y="1600125"/>
            <a:ext cx="2681100" cy="41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>
                <a:solidFill>
                  <a:schemeClr val="accent1"/>
                </a:solidFill>
                <a:latin typeface="Crete Round"/>
                <a:ea typeface="Crete Round"/>
                <a:cs typeface="Crete Round"/>
                <a:sym typeface="Crete Roun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1" name="Google Shape;161;p13"/>
          <p:cNvSpPr txBox="1">
            <a:spLocks noGrp="1"/>
          </p:cNvSpPr>
          <p:nvPr>
            <p:ph type="subTitle" idx="3"/>
          </p:nvPr>
        </p:nvSpPr>
        <p:spPr>
          <a:xfrm>
            <a:off x="4413000" y="3033225"/>
            <a:ext cx="4045200" cy="121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000000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13"/>
          <p:cNvSpPr txBox="1">
            <a:spLocks noGrp="1"/>
          </p:cNvSpPr>
          <p:nvPr>
            <p:ph type="subTitle" idx="4"/>
          </p:nvPr>
        </p:nvSpPr>
        <p:spPr>
          <a:xfrm>
            <a:off x="4413000" y="2018925"/>
            <a:ext cx="1378800" cy="41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>
                <a:solidFill>
                  <a:schemeClr val="accent1"/>
                </a:solidFill>
                <a:latin typeface="Crete Round"/>
                <a:ea typeface="Crete Round"/>
                <a:cs typeface="Crete Round"/>
                <a:sym typeface="Crete Roun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CUSTOM_3">
    <p:bg>
      <p:bgPr>
        <a:solidFill>
          <a:schemeClr val="accent4"/>
        </a:solidFill>
        <a:effectLst/>
      </p:bgPr>
    </p:bg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5"/>
          <p:cNvSpPr txBox="1">
            <a:spLocks noGrp="1"/>
          </p:cNvSpPr>
          <p:nvPr>
            <p:ph type="title"/>
          </p:nvPr>
        </p:nvSpPr>
        <p:spPr>
          <a:xfrm>
            <a:off x="685800" y="445025"/>
            <a:ext cx="7772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79" name="Google Shape;179;p15"/>
          <p:cNvSpPr txBox="1">
            <a:spLocks noGrp="1"/>
          </p:cNvSpPr>
          <p:nvPr>
            <p:ph type="subTitle" idx="1"/>
          </p:nvPr>
        </p:nvSpPr>
        <p:spPr>
          <a:xfrm>
            <a:off x="6487100" y="2902813"/>
            <a:ext cx="1971000" cy="39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5"/>
                </a:solidFill>
                <a:latin typeface="Crete Round"/>
                <a:ea typeface="Crete Round"/>
                <a:cs typeface="Crete Round"/>
                <a:sym typeface="Crete Roun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0" name="Google Shape;180;p15"/>
          <p:cNvSpPr txBox="1">
            <a:spLocks noGrp="1"/>
          </p:cNvSpPr>
          <p:nvPr>
            <p:ph type="subTitle" idx="2"/>
          </p:nvPr>
        </p:nvSpPr>
        <p:spPr>
          <a:xfrm>
            <a:off x="6487100" y="1681013"/>
            <a:ext cx="1971000" cy="39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2"/>
                </a:solidFill>
                <a:latin typeface="Crete Round"/>
                <a:ea typeface="Crete Round"/>
                <a:cs typeface="Crete Round"/>
                <a:sym typeface="Crete Roun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1" name="Google Shape;181;p15"/>
          <p:cNvSpPr txBox="1">
            <a:spLocks noGrp="1"/>
          </p:cNvSpPr>
          <p:nvPr>
            <p:ph type="subTitle" idx="3"/>
          </p:nvPr>
        </p:nvSpPr>
        <p:spPr>
          <a:xfrm>
            <a:off x="685800" y="2902813"/>
            <a:ext cx="1971000" cy="39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1"/>
                </a:solidFill>
                <a:latin typeface="Crete Round"/>
                <a:ea typeface="Crete Round"/>
                <a:cs typeface="Crete Round"/>
                <a:sym typeface="Crete Roun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2" name="Google Shape;182;p15"/>
          <p:cNvSpPr txBox="1">
            <a:spLocks noGrp="1"/>
          </p:cNvSpPr>
          <p:nvPr>
            <p:ph type="subTitle" idx="4"/>
          </p:nvPr>
        </p:nvSpPr>
        <p:spPr>
          <a:xfrm>
            <a:off x="685800" y="1681013"/>
            <a:ext cx="1971000" cy="39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2"/>
                </a:solidFill>
                <a:latin typeface="Crete Round"/>
                <a:ea typeface="Crete Round"/>
                <a:cs typeface="Crete Round"/>
                <a:sym typeface="Crete Roun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3" name="Google Shape;183;p15"/>
          <p:cNvSpPr txBox="1">
            <a:spLocks noGrp="1"/>
          </p:cNvSpPr>
          <p:nvPr>
            <p:ph type="subTitle" idx="5"/>
          </p:nvPr>
        </p:nvSpPr>
        <p:spPr>
          <a:xfrm>
            <a:off x="6050000" y="3303888"/>
            <a:ext cx="2408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4" name="Google Shape;184;p15"/>
          <p:cNvSpPr txBox="1">
            <a:spLocks noGrp="1"/>
          </p:cNvSpPr>
          <p:nvPr>
            <p:ph type="subTitle" idx="6"/>
          </p:nvPr>
        </p:nvSpPr>
        <p:spPr>
          <a:xfrm>
            <a:off x="6050000" y="2082084"/>
            <a:ext cx="2408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5" name="Google Shape;185;p15"/>
          <p:cNvSpPr txBox="1">
            <a:spLocks noGrp="1"/>
          </p:cNvSpPr>
          <p:nvPr>
            <p:ph type="subTitle" idx="7"/>
          </p:nvPr>
        </p:nvSpPr>
        <p:spPr>
          <a:xfrm>
            <a:off x="685800" y="3303888"/>
            <a:ext cx="2408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6" name="Google Shape;186;p15"/>
          <p:cNvSpPr txBox="1">
            <a:spLocks noGrp="1"/>
          </p:cNvSpPr>
          <p:nvPr>
            <p:ph type="subTitle" idx="8"/>
          </p:nvPr>
        </p:nvSpPr>
        <p:spPr>
          <a:xfrm>
            <a:off x="685800" y="2082093"/>
            <a:ext cx="2408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685800" y="445025"/>
            <a:ext cx="77724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rete Round"/>
              <a:buNone/>
              <a:defRPr sz="2800">
                <a:solidFill>
                  <a:schemeClr val="dk1"/>
                </a:solidFill>
                <a:latin typeface="Crete Round"/>
                <a:ea typeface="Crete Round"/>
                <a:cs typeface="Crete Round"/>
                <a:sym typeface="Crete Rou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rete Round"/>
              <a:buNone/>
              <a:defRPr sz="2800">
                <a:solidFill>
                  <a:schemeClr val="dk1"/>
                </a:solidFill>
                <a:latin typeface="Crete Round"/>
                <a:ea typeface="Crete Round"/>
                <a:cs typeface="Crete Round"/>
                <a:sym typeface="Crete Roun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rete Round"/>
              <a:buNone/>
              <a:defRPr sz="2800">
                <a:solidFill>
                  <a:schemeClr val="dk1"/>
                </a:solidFill>
                <a:latin typeface="Crete Round"/>
                <a:ea typeface="Crete Round"/>
                <a:cs typeface="Crete Round"/>
                <a:sym typeface="Crete Roun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rete Round"/>
              <a:buNone/>
              <a:defRPr sz="2800">
                <a:solidFill>
                  <a:schemeClr val="dk1"/>
                </a:solidFill>
                <a:latin typeface="Crete Round"/>
                <a:ea typeface="Crete Round"/>
                <a:cs typeface="Crete Round"/>
                <a:sym typeface="Crete Roun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rete Round"/>
              <a:buNone/>
              <a:defRPr sz="2800">
                <a:solidFill>
                  <a:schemeClr val="dk1"/>
                </a:solidFill>
                <a:latin typeface="Crete Round"/>
                <a:ea typeface="Crete Round"/>
                <a:cs typeface="Crete Round"/>
                <a:sym typeface="Crete Roun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rete Round"/>
              <a:buNone/>
              <a:defRPr sz="2800">
                <a:solidFill>
                  <a:schemeClr val="dk1"/>
                </a:solidFill>
                <a:latin typeface="Crete Round"/>
                <a:ea typeface="Crete Round"/>
                <a:cs typeface="Crete Round"/>
                <a:sym typeface="Crete Roun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rete Round"/>
              <a:buNone/>
              <a:defRPr sz="2800">
                <a:solidFill>
                  <a:schemeClr val="dk1"/>
                </a:solidFill>
                <a:latin typeface="Crete Round"/>
                <a:ea typeface="Crete Round"/>
                <a:cs typeface="Crete Round"/>
                <a:sym typeface="Crete Roun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rete Round"/>
              <a:buNone/>
              <a:defRPr sz="2800">
                <a:solidFill>
                  <a:schemeClr val="dk1"/>
                </a:solidFill>
                <a:latin typeface="Crete Round"/>
                <a:ea typeface="Crete Round"/>
                <a:cs typeface="Crete Round"/>
                <a:sym typeface="Crete Roun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rete Round"/>
              <a:buNone/>
              <a:defRPr sz="2800">
                <a:solidFill>
                  <a:schemeClr val="dk1"/>
                </a:solidFill>
                <a:latin typeface="Crete Round"/>
                <a:ea typeface="Crete Round"/>
                <a:cs typeface="Crete Round"/>
                <a:sym typeface="Crete Roun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685800" y="1152475"/>
            <a:ext cx="77724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pen Sans"/>
              <a:buChar char="●"/>
              <a:defRPr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2" r:id="rId4"/>
    <p:sldLayoutId id="2147483653" r:id="rId5"/>
    <p:sldLayoutId id="2147483655" r:id="rId6"/>
    <p:sldLayoutId id="2147483658" r:id="rId7"/>
    <p:sldLayoutId id="2147483659" r:id="rId8"/>
    <p:sldLayoutId id="2147483661" r:id="rId9"/>
    <p:sldLayoutId id="2147483669" r:id="rId10"/>
    <p:sldLayoutId id="2147483670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1.xml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notesSlide" Target="../notesSlides/notesSlide2.xml" /><Relationship Id="rId1" Type="http://schemas.openxmlformats.org/officeDocument/2006/relationships/slideLayout" Target="../slideLayouts/slideLayout3.xml" /><Relationship Id="rId5" Type="http://schemas.openxmlformats.org/officeDocument/2006/relationships/image" Target="../media/image7.png" /><Relationship Id="rId4" Type="http://schemas.openxmlformats.org/officeDocument/2006/relationships/image" Target="../media/image6.png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 /><Relationship Id="rId2" Type="http://schemas.openxmlformats.org/officeDocument/2006/relationships/notesSlide" Target="../notesSlides/notesSlide3.xml" /><Relationship Id="rId1" Type="http://schemas.openxmlformats.org/officeDocument/2006/relationships/slideLayout" Target="../slideLayouts/slideLayout6.xml" /><Relationship Id="rId6" Type="http://schemas.openxmlformats.org/officeDocument/2006/relationships/image" Target="../media/image9.jpg" /><Relationship Id="rId5" Type="http://schemas.openxmlformats.org/officeDocument/2006/relationships/image" Target="../media/image8.png" /><Relationship Id="rId4" Type="http://schemas.openxmlformats.org/officeDocument/2006/relationships/image" Target="../media/image2.png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 /><Relationship Id="rId2" Type="http://schemas.openxmlformats.org/officeDocument/2006/relationships/notesSlide" Target="../notesSlides/notesSlide4.xml" /><Relationship Id="rId1" Type="http://schemas.openxmlformats.org/officeDocument/2006/relationships/slideLayout" Target="../slideLayouts/slideLayout4.xml" /><Relationship Id="rId6" Type="http://schemas.openxmlformats.org/officeDocument/2006/relationships/image" Target="../media/image5.png" /><Relationship Id="rId5" Type="http://schemas.openxmlformats.org/officeDocument/2006/relationships/image" Target="../media/image2.png" /><Relationship Id="rId4" Type="http://schemas.openxmlformats.org/officeDocument/2006/relationships/image" Target="../media/image10.png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notesSlide" Target="../notesSlides/notesSlide5.xml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5.png" /><Relationship Id="rId5" Type="http://schemas.openxmlformats.org/officeDocument/2006/relationships/image" Target="../media/image4.png" /><Relationship Id="rId4" Type="http://schemas.openxmlformats.org/officeDocument/2006/relationships/image" Target="../media/image10.png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 /><Relationship Id="rId2" Type="http://schemas.openxmlformats.org/officeDocument/2006/relationships/notesSlide" Target="../notesSlides/notesSlide6.xml" /><Relationship Id="rId1" Type="http://schemas.openxmlformats.org/officeDocument/2006/relationships/slideLayout" Target="../slideLayouts/slideLayout8.xml" /><Relationship Id="rId6" Type="http://schemas.openxmlformats.org/officeDocument/2006/relationships/image" Target="../media/image12.png" /><Relationship Id="rId5" Type="http://schemas.openxmlformats.org/officeDocument/2006/relationships/image" Target="../media/image3.png" /><Relationship Id="rId4" Type="http://schemas.openxmlformats.org/officeDocument/2006/relationships/image" Target="../media/image11.jpg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 /><Relationship Id="rId2" Type="http://schemas.openxmlformats.org/officeDocument/2006/relationships/notesSlide" Target="../notesSlides/notesSlide7.xml" /><Relationship Id="rId1" Type="http://schemas.openxmlformats.org/officeDocument/2006/relationships/slideLayout" Target="../slideLayouts/slideLayout8.xml" /><Relationship Id="rId6" Type="http://schemas.openxmlformats.org/officeDocument/2006/relationships/image" Target="../media/image12.png" /><Relationship Id="rId5" Type="http://schemas.openxmlformats.org/officeDocument/2006/relationships/image" Target="../media/image3.png" /><Relationship Id="rId4" Type="http://schemas.openxmlformats.org/officeDocument/2006/relationships/image" Target="../media/image4.png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 /><Relationship Id="rId2" Type="http://schemas.openxmlformats.org/officeDocument/2006/relationships/notesSlide" Target="../notesSlides/notesSlide8.xml" /><Relationship Id="rId1" Type="http://schemas.openxmlformats.org/officeDocument/2006/relationships/slideLayout" Target="../slideLayouts/slideLayout5.xml" /><Relationship Id="rId4" Type="http://schemas.openxmlformats.org/officeDocument/2006/relationships/image" Target="../media/image4.png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 /><Relationship Id="rId2" Type="http://schemas.openxmlformats.org/officeDocument/2006/relationships/notesSlide" Target="../notesSlides/notesSlide9.xml" /><Relationship Id="rId1" Type="http://schemas.openxmlformats.org/officeDocument/2006/relationships/slideLayout" Target="../slideLayouts/slideLayout1.xml" /><Relationship Id="rId6" Type="http://schemas.openxmlformats.org/officeDocument/2006/relationships/image" Target="../media/image15.png" /><Relationship Id="rId5" Type="http://schemas.openxmlformats.org/officeDocument/2006/relationships/image" Target="../media/image3.png" /><Relationship Id="rId4" Type="http://schemas.openxmlformats.org/officeDocument/2006/relationships/image" Target="../media/image14.jpg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27"/>
          <p:cNvSpPr txBox="1">
            <a:spLocks noGrp="1"/>
          </p:cNvSpPr>
          <p:nvPr>
            <p:ph type="ctrTitle"/>
          </p:nvPr>
        </p:nvSpPr>
        <p:spPr>
          <a:xfrm>
            <a:off x="1322848" y="1723841"/>
            <a:ext cx="6498203" cy="1039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400" dirty="0">
                <a:solidFill>
                  <a:schemeClr val="accent4">
                    <a:lumMod val="50000"/>
                  </a:schemeClr>
                </a:solidFill>
                <a:latin typeface="Modern Love" panose="04090805081005020601" pitchFamily="82" charset="0"/>
              </a:rPr>
              <a:t>TỨC CẢNH PÁC BÓ </a:t>
            </a:r>
            <a:endParaRPr sz="5400" dirty="0">
              <a:solidFill>
                <a:schemeClr val="accent4">
                  <a:lumMod val="50000"/>
                </a:schemeClr>
              </a:solidFill>
              <a:latin typeface="Modern Love" panose="04090805081005020601" pitchFamily="82" charset="0"/>
            </a:endParaRPr>
          </a:p>
        </p:txBody>
      </p:sp>
      <p:sp>
        <p:nvSpPr>
          <p:cNvPr id="257" name="Google Shape;257;p27"/>
          <p:cNvSpPr txBox="1">
            <a:spLocks noGrp="1"/>
          </p:cNvSpPr>
          <p:nvPr>
            <p:ph type="subTitle" idx="1"/>
          </p:nvPr>
        </p:nvSpPr>
        <p:spPr>
          <a:xfrm>
            <a:off x="1757800" y="2834125"/>
            <a:ext cx="5628300" cy="41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 dirty="0">
                <a:solidFill>
                  <a:schemeClr val="dk1"/>
                </a:solidFill>
                <a:sym typeface="Wingdings" panose="05000000000000000000" pitchFamily="2" charset="2"/>
              </a:rPr>
              <a:t> HỒ CHÍ MINH </a:t>
            </a:r>
            <a:endParaRPr sz="2800" b="1"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28"/>
          <p:cNvSpPr txBox="1">
            <a:spLocks noGrp="1"/>
          </p:cNvSpPr>
          <p:nvPr>
            <p:ph type="title"/>
          </p:nvPr>
        </p:nvSpPr>
        <p:spPr>
          <a:xfrm>
            <a:off x="739519" y="135903"/>
            <a:ext cx="7772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/>
              <a:t>HANG PÁC BÓ VÀ SUỐI LÊ NIN</a:t>
            </a:r>
            <a:endParaRPr b="1" dirty="0"/>
          </a:p>
        </p:txBody>
      </p:sp>
      <p:pic>
        <p:nvPicPr>
          <p:cNvPr id="264" name="Google Shape;264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5400000">
            <a:off x="-754375" y="-779000"/>
            <a:ext cx="1719900" cy="17199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65" name="Google Shape;265;p28"/>
          <p:cNvGrpSpPr/>
          <p:nvPr/>
        </p:nvGrpSpPr>
        <p:grpSpPr>
          <a:xfrm rot="6371318">
            <a:off x="8371034" y="3980778"/>
            <a:ext cx="454569" cy="1549631"/>
            <a:chOff x="5427463" y="2311525"/>
            <a:chExt cx="181750" cy="740025"/>
          </a:xfrm>
        </p:grpSpPr>
        <p:sp>
          <p:nvSpPr>
            <p:cNvPr id="266" name="Google Shape;266;p28"/>
            <p:cNvSpPr/>
            <p:nvPr/>
          </p:nvSpPr>
          <p:spPr>
            <a:xfrm>
              <a:off x="5440338" y="2314325"/>
              <a:ext cx="167450" cy="255575"/>
            </a:xfrm>
            <a:custGeom>
              <a:avLst/>
              <a:gdLst/>
              <a:ahLst/>
              <a:cxnLst/>
              <a:rect l="l" t="t" r="r" b="b"/>
              <a:pathLst>
                <a:path w="6698" h="10223" extrusionOk="0">
                  <a:moveTo>
                    <a:pt x="3469" y="0"/>
                  </a:moveTo>
                  <a:cubicBezTo>
                    <a:pt x="3316" y="0"/>
                    <a:pt x="3162" y="12"/>
                    <a:pt x="3006" y="35"/>
                  </a:cubicBezTo>
                  <a:cubicBezTo>
                    <a:pt x="2119" y="178"/>
                    <a:pt x="1174" y="636"/>
                    <a:pt x="716" y="1465"/>
                  </a:cubicBezTo>
                  <a:cubicBezTo>
                    <a:pt x="459" y="1895"/>
                    <a:pt x="287" y="2353"/>
                    <a:pt x="201" y="2868"/>
                  </a:cubicBezTo>
                  <a:cubicBezTo>
                    <a:pt x="115" y="3412"/>
                    <a:pt x="115" y="3984"/>
                    <a:pt x="58" y="4499"/>
                  </a:cubicBezTo>
                  <a:cubicBezTo>
                    <a:pt x="29" y="4785"/>
                    <a:pt x="29" y="5043"/>
                    <a:pt x="29" y="5329"/>
                  </a:cubicBezTo>
                  <a:lnTo>
                    <a:pt x="29" y="5587"/>
                  </a:lnTo>
                  <a:cubicBezTo>
                    <a:pt x="29" y="5644"/>
                    <a:pt x="1" y="5701"/>
                    <a:pt x="29" y="5758"/>
                  </a:cubicBezTo>
                  <a:cubicBezTo>
                    <a:pt x="48" y="5835"/>
                    <a:pt x="106" y="5873"/>
                    <a:pt x="176" y="5873"/>
                  </a:cubicBezTo>
                  <a:cubicBezTo>
                    <a:pt x="211" y="5873"/>
                    <a:pt x="249" y="5863"/>
                    <a:pt x="287" y="5844"/>
                  </a:cubicBezTo>
                  <a:cubicBezTo>
                    <a:pt x="344" y="5787"/>
                    <a:pt x="401" y="5701"/>
                    <a:pt x="316" y="5615"/>
                  </a:cubicBezTo>
                  <a:cubicBezTo>
                    <a:pt x="258" y="5558"/>
                    <a:pt x="172" y="5558"/>
                    <a:pt x="144" y="5444"/>
                  </a:cubicBezTo>
                  <a:cubicBezTo>
                    <a:pt x="115" y="5415"/>
                    <a:pt x="115" y="5272"/>
                    <a:pt x="172" y="5215"/>
                  </a:cubicBezTo>
                  <a:cubicBezTo>
                    <a:pt x="215" y="5186"/>
                    <a:pt x="251" y="5186"/>
                    <a:pt x="287" y="5186"/>
                  </a:cubicBezTo>
                  <a:cubicBezTo>
                    <a:pt x="323" y="5186"/>
                    <a:pt x="359" y="5186"/>
                    <a:pt x="401" y="5157"/>
                  </a:cubicBezTo>
                  <a:lnTo>
                    <a:pt x="401" y="5157"/>
                  </a:lnTo>
                  <a:cubicBezTo>
                    <a:pt x="401" y="5272"/>
                    <a:pt x="201" y="5415"/>
                    <a:pt x="401" y="5472"/>
                  </a:cubicBezTo>
                  <a:cubicBezTo>
                    <a:pt x="422" y="5493"/>
                    <a:pt x="450" y="5502"/>
                    <a:pt x="481" y="5502"/>
                  </a:cubicBezTo>
                  <a:cubicBezTo>
                    <a:pt x="575" y="5502"/>
                    <a:pt x="695" y="5416"/>
                    <a:pt x="716" y="5329"/>
                  </a:cubicBezTo>
                  <a:cubicBezTo>
                    <a:pt x="773" y="5215"/>
                    <a:pt x="859" y="5072"/>
                    <a:pt x="888" y="4928"/>
                  </a:cubicBezTo>
                  <a:cubicBezTo>
                    <a:pt x="888" y="4871"/>
                    <a:pt x="917" y="4785"/>
                    <a:pt x="917" y="4728"/>
                  </a:cubicBezTo>
                  <a:cubicBezTo>
                    <a:pt x="917" y="4614"/>
                    <a:pt x="917" y="4556"/>
                    <a:pt x="888" y="4471"/>
                  </a:cubicBezTo>
                  <a:cubicBezTo>
                    <a:pt x="864" y="4351"/>
                    <a:pt x="999" y="4292"/>
                    <a:pt x="1111" y="4292"/>
                  </a:cubicBezTo>
                  <a:cubicBezTo>
                    <a:pt x="1134" y="4292"/>
                    <a:pt x="1155" y="4294"/>
                    <a:pt x="1174" y="4299"/>
                  </a:cubicBezTo>
                  <a:cubicBezTo>
                    <a:pt x="1289" y="4327"/>
                    <a:pt x="1317" y="4442"/>
                    <a:pt x="1203" y="4471"/>
                  </a:cubicBezTo>
                  <a:cubicBezTo>
                    <a:pt x="1117" y="4499"/>
                    <a:pt x="1031" y="4556"/>
                    <a:pt x="1031" y="4642"/>
                  </a:cubicBezTo>
                  <a:cubicBezTo>
                    <a:pt x="1031" y="4757"/>
                    <a:pt x="1174" y="4785"/>
                    <a:pt x="1260" y="4871"/>
                  </a:cubicBezTo>
                  <a:cubicBezTo>
                    <a:pt x="1452" y="4981"/>
                    <a:pt x="1591" y="5274"/>
                    <a:pt x="1828" y="5274"/>
                  </a:cubicBezTo>
                  <a:cubicBezTo>
                    <a:pt x="1839" y="5274"/>
                    <a:pt x="1850" y="5273"/>
                    <a:pt x="1861" y="5272"/>
                  </a:cubicBezTo>
                  <a:lnTo>
                    <a:pt x="2061" y="5272"/>
                  </a:lnTo>
                  <a:cubicBezTo>
                    <a:pt x="2147" y="5272"/>
                    <a:pt x="2176" y="5300"/>
                    <a:pt x="2262" y="5329"/>
                  </a:cubicBezTo>
                  <a:cubicBezTo>
                    <a:pt x="2348" y="5415"/>
                    <a:pt x="2462" y="5501"/>
                    <a:pt x="2605" y="5558"/>
                  </a:cubicBezTo>
                  <a:cubicBezTo>
                    <a:pt x="2720" y="5587"/>
                    <a:pt x="2863" y="5615"/>
                    <a:pt x="3006" y="5615"/>
                  </a:cubicBezTo>
                  <a:cubicBezTo>
                    <a:pt x="3063" y="5615"/>
                    <a:pt x="3149" y="5587"/>
                    <a:pt x="3206" y="5587"/>
                  </a:cubicBezTo>
                  <a:cubicBezTo>
                    <a:pt x="3246" y="5567"/>
                    <a:pt x="3285" y="5534"/>
                    <a:pt x="3315" y="5534"/>
                  </a:cubicBezTo>
                  <a:cubicBezTo>
                    <a:pt x="3329" y="5534"/>
                    <a:pt x="3340" y="5540"/>
                    <a:pt x="3349" y="5558"/>
                  </a:cubicBezTo>
                  <a:cubicBezTo>
                    <a:pt x="3435" y="5587"/>
                    <a:pt x="3464" y="5701"/>
                    <a:pt x="3492" y="5730"/>
                  </a:cubicBezTo>
                  <a:cubicBezTo>
                    <a:pt x="3550" y="5787"/>
                    <a:pt x="3578" y="5816"/>
                    <a:pt x="3607" y="5873"/>
                  </a:cubicBezTo>
                  <a:cubicBezTo>
                    <a:pt x="3693" y="5987"/>
                    <a:pt x="3778" y="6045"/>
                    <a:pt x="3893" y="6159"/>
                  </a:cubicBezTo>
                  <a:cubicBezTo>
                    <a:pt x="4036" y="6302"/>
                    <a:pt x="4151" y="6560"/>
                    <a:pt x="4408" y="6617"/>
                  </a:cubicBezTo>
                  <a:cubicBezTo>
                    <a:pt x="4451" y="6631"/>
                    <a:pt x="4508" y="6638"/>
                    <a:pt x="4569" y="6638"/>
                  </a:cubicBezTo>
                  <a:cubicBezTo>
                    <a:pt x="4630" y="6638"/>
                    <a:pt x="4694" y="6631"/>
                    <a:pt x="4752" y="6617"/>
                  </a:cubicBezTo>
                  <a:cubicBezTo>
                    <a:pt x="4866" y="6531"/>
                    <a:pt x="4923" y="6474"/>
                    <a:pt x="5038" y="6417"/>
                  </a:cubicBezTo>
                  <a:lnTo>
                    <a:pt x="5038" y="6417"/>
                  </a:lnTo>
                  <a:cubicBezTo>
                    <a:pt x="4780" y="6617"/>
                    <a:pt x="4752" y="6989"/>
                    <a:pt x="4465" y="7161"/>
                  </a:cubicBezTo>
                  <a:cubicBezTo>
                    <a:pt x="4437" y="7189"/>
                    <a:pt x="4408" y="7189"/>
                    <a:pt x="4408" y="7218"/>
                  </a:cubicBezTo>
                  <a:cubicBezTo>
                    <a:pt x="4408" y="7275"/>
                    <a:pt x="4437" y="7332"/>
                    <a:pt x="4465" y="7332"/>
                  </a:cubicBezTo>
                  <a:cubicBezTo>
                    <a:pt x="4490" y="7341"/>
                    <a:pt x="4516" y="7344"/>
                    <a:pt x="4541" y="7344"/>
                  </a:cubicBezTo>
                  <a:cubicBezTo>
                    <a:pt x="4601" y="7344"/>
                    <a:pt x="4662" y="7324"/>
                    <a:pt x="4723" y="7304"/>
                  </a:cubicBezTo>
                  <a:cubicBezTo>
                    <a:pt x="4757" y="7304"/>
                    <a:pt x="4812" y="7273"/>
                    <a:pt x="4857" y="7273"/>
                  </a:cubicBezTo>
                  <a:cubicBezTo>
                    <a:pt x="4887" y="7273"/>
                    <a:pt x="4912" y="7287"/>
                    <a:pt x="4923" y="7332"/>
                  </a:cubicBezTo>
                  <a:cubicBezTo>
                    <a:pt x="4980" y="7418"/>
                    <a:pt x="4895" y="7504"/>
                    <a:pt x="4866" y="7590"/>
                  </a:cubicBezTo>
                  <a:cubicBezTo>
                    <a:pt x="4837" y="7676"/>
                    <a:pt x="4895" y="7733"/>
                    <a:pt x="5009" y="7733"/>
                  </a:cubicBezTo>
                  <a:cubicBezTo>
                    <a:pt x="5124" y="7733"/>
                    <a:pt x="5295" y="7733"/>
                    <a:pt x="5410" y="7647"/>
                  </a:cubicBezTo>
                  <a:cubicBezTo>
                    <a:pt x="5496" y="7590"/>
                    <a:pt x="5467" y="7476"/>
                    <a:pt x="5438" y="7418"/>
                  </a:cubicBezTo>
                  <a:cubicBezTo>
                    <a:pt x="5410" y="7332"/>
                    <a:pt x="5353" y="7247"/>
                    <a:pt x="5353" y="7189"/>
                  </a:cubicBezTo>
                  <a:cubicBezTo>
                    <a:pt x="5410" y="7132"/>
                    <a:pt x="5438" y="7046"/>
                    <a:pt x="5467" y="7018"/>
                  </a:cubicBezTo>
                  <a:cubicBezTo>
                    <a:pt x="5581" y="6875"/>
                    <a:pt x="5696" y="6817"/>
                    <a:pt x="5839" y="6760"/>
                  </a:cubicBezTo>
                  <a:cubicBezTo>
                    <a:pt x="5896" y="6731"/>
                    <a:pt x="5982" y="6703"/>
                    <a:pt x="6011" y="6617"/>
                  </a:cubicBezTo>
                  <a:cubicBezTo>
                    <a:pt x="6044" y="6600"/>
                    <a:pt x="6077" y="6584"/>
                    <a:pt x="6104" y="6584"/>
                  </a:cubicBezTo>
                  <a:cubicBezTo>
                    <a:pt x="6125" y="6584"/>
                    <a:pt x="6142" y="6593"/>
                    <a:pt x="6154" y="6617"/>
                  </a:cubicBezTo>
                  <a:cubicBezTo>
                    <a:pt x="6182" y="6731"/>
                    <a:pt x="6068" y="6875"/>
                    <a:pt x="6011" y="6932"/>
                  </a:cubicBezTo>
                  <a:cubicBezTo>
                    <a:pt x="5939" y="6989"/>
                    <a:pt x="5861" y="6996"/>
                    <a:pt x="5782" y="6996"/>
                  </a:cubicBezTo>
                  <a:cubicBezTo>
                    <a:pt x="5756" y="6996"/>
                    <a:pt x="5729" y="6995"/>
                    <a:pt x="5703" y="6995"/>
                  </a:cubicBezTo>
                  <a:cubicBezTo>
                    <a:pt x="5651" y="6995"/>
                    <a:pt x="5601" y="6999"/>
                    <a:pt x="5553" y="7018"/>
                  </a:cubicBezTo>
                  <a:cubicBezTo>
                    <a:pt x="5467" y="7046"/>
                    <a:pt x="5438" y="7046"/>
                    <a:pt x="5410" y="7132"/>
                  </a:cubicBezTo>
                  <a:cubicBezTo>
                    <a:pt x="5353" y="7189"/>
                    <a:pt x="5438" y="7275"/>
                    <a:pt x="5467" y="7332"/>
                  </a:cubicBezTo>
                  <a:cubicBezTo>
                    <a:pt x="5581" y="7504"/>
                    <a:pt x="5553" y="7647"/>
                    <a:pt x="5467" y="7848"/>
                  </a:cubicBezTo>
                  <a:cubicBezTo>
                    <a:pt x="5410" y="7962"/>
                    <a:pt x="5295" y="8134"/>
                    <a:pt x="5353" y="8248"/>
                  </a:cubicBezTo>
                  <a:cubicBezTo>
                    <a:pt x="5410" y="8334"/>
                    <a:pt x="5438" y="8420"/>
                    <a:pt x="5410" y="8477"/>
                  </a:cubicBezTo>
                  <a:cubicBezTo>
                    <a:pt x="5410" y="8563"/>
                    <a:pt x="5324" y="8620"/>
                    <a:pt x="5324" y="8706"/>
                  </a:cubicBezTo>
                  <a:cubicBezTo>
                    <a:pt x="5295" y="8849"/>
                    <a:pt x="5410" y="8935"/>
                    <a:pt x="5553" y="8992"/>
                  </a:cubicBezTo>
                  <a:cubicBezTo>
                    <a:pt x="5581" y="9002"/>
                    <a:pt x="5613" y="9008"/>
                    <a:pt x="5644" y="9008"/>
                  </a:cubicBezTo>
                  <a:cubicBezTo>
                    <a:pt x="5706" y="9008"/>
                    <a:pt x="5763" y="8983"/>
                    <a:pt x="5782" y="8906"/>
                  </a:cubicBezTo>
                  <a:cubicBezTo>
                    <a:pt x="5839" y="8878"/>
                    <a:pt x="5782" y="8792"/>
                    <a:pt x="5839" y="8735"/>
                  </a:cubicBezTo>
                  <a:cubicBezTo>
                    <a:pt x="5868" y="8706"/>
                    <a:pt x="5896" y="8706"/>
                    <a:pt x="5896" y="8649"/>
                  </a:cubicBezTo>
                  <a:lnTo>
                    <a:pt x="5896" y="8592"/>
                  </a:lnTo>
                  <a:cubicBezTo>
                    <a:pt x="5896" y="8477"/>
                    <a:pt x="6011" y="8363"/>
                    <a:pt x="5925" y="8277"/>
                  </a:cubicBezTo>
                  <a:lnTo>
                    <a:pt x="5925" y="8277"/>
                  </a:lnTo>
                  <a:cubicBezTo>
                    <a:pt x="6011" y="8363"/>
                    <a:pt x="5982" y="8420"/>
                    <a:pt x="5925" y="8477"/>
                  </a:cubicBezTo>
                  <a:cubicBezTo>
                    <a:pt x="5896" y="8563"/>
                    <a:pt x="5896" y="8592"/>
                    <a:pt x="5925" y="8649"/>
                  </a:cubicBezTo>
                  <a:cubicBezTo>
                    <a:pt x="5962" y="8714"/>
                    <a:pt x="6000" y="8737"/>
                    <a:pt x="6038" y="8737"/>
                  </a:cubicBezTo>
                  <a:cubicBezTo>
                    <a:pt x="6117" y="8737"/>
                    <a:pt x="6200" y="8640"/>
                    <a:pt x="6297" y="8620"/>
                  </a:cubicBezTo>
                  <a:cubicBezTo>
                    <a:pt x="6308" y="8618"/>
                    <a:pt x="6319" y="8618"/>
                    <a:pt x="6328" y="8618"/>
                  </a:cubicBezTo>
                  <a:cubicBezTo>
                    <a:pt x="6461" y="8618"/>
                    <a:pt x="6411" y="8798"/>
                    <a:pt x="6411" y="8878"/>
                  </a:cubicBezTo>
                  <a:cubicBezTo>
                    <a:pt x="6411" y="9050"/>
                    <a:pt x="6440" y="9193"/>
                    <a:pt x="6469" y="9364"/>
                  </a:cubicBezTo>
                  <a:cubicBezTo>
                    <a:pt x="6469" y="9507"/>
                    <a:pt x="6497" y="9651"/>
                    <a:pt x="6497" y="9794"/>
                  </a:cubicBezTo>
                  <a:cubicBezTo>
                    <a:pt x="6497" y="9908"/>
                    <a:pt x="6497" y="9994"/>
                    <a:pt x="6469" y="10051"/>
                  </a:cubicBezTo>
                  <a:cubicBezTo>
                    <a:pt x="6440" y="10137"/>
                    <a:pt x="6440" y="10166"/>
                    <a:pt x="6469" y="10194"/>
                  </a:cubicBezTo>
                  <a:cubicBezTo>
                    <a:pt x="6469" y="10223"/>
                    <a:pt x="6497" y="10223"/>
                    <a:pt x="6555" y="10223"/>
                  </a:cubicBezTo>
                  <a:cubicBezTo>
                    <a:pt x="6612" y="10223"/>
                    <a:pt x="6612" y="10223"/>
                    <a:pt x="6612" y="10194"/>
                  </a:cubicBezTo>
                  <a:lnTo>
                    <a:pt x="6612" y="9994"/>
                  </a:lnTo>
                  <a:lnTo>
                    <a:pt x="6612" y="9479"/>
                  </a:lnTo>
                  <a:cubicBezTo>
                    <a:pt x="6612" y="8792"/>
                    <a:pt x="6640" y="8077"/>
                    <a:pt x="6640" y="7418"/>
                  </a:cubicBezTo>
                  <a:cubicBezTo>
                    <a:pt x="6698" y="6016"/>
                    <a:pt x="6698" y="4614"/>
                    <a:pt x="6640" y="3211"/>
                  </a:cubicBezTo>
                  <a:cubicBezTo>
                    <a:pt x="6583" y="3154"/>
                    <a:pt x="6612" y="2982"/>
                    <a:pt x="6698" y="2782"/>
                  </a:cubicBezTo>
                  <a:cubicBezTo>
                    <a:pt x="6640" y="2696"/>
                    <a:pt x="6640" y="2582"/>
                    <a:pt x="6612" y="2467"/>
                  </a:cubicBezTo>
                  <a:cubicBezTo>
                    <a:pt x="6583" y="2210"/>
                    <a:pt x="6497" y="2038"/>
                    <a:pt x="6411" y="1838"/>
                  </a:cubicBezTo>
                  <a:cubicBezTo>
                    <a:pt x="6211" y="1437"/>
                    <a:pt x="5925" y="1122"/>
                    <a:pt x="5610" y="836"/>
                  </a:cubicBezTo>
                  <a:cubicBezTo>
                    <a:pt x="5009" y="307"/>
                    <a:pt x="4267" y="0"/>
                    <a:pt x="346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28"/>
            <p:cNvSpPr/>
            <p:nvPr/>
          </p:nvSpPr>
          <p:spPr>
            <a:xfrm>
              <a:off x="5430338" y="2427850"/>
              <a:ext cx="167425" cy="258975"/>
            </a:xfrm>
            <a:custGeom>
              <a:avLst/>
              <a:gdLst/>
              <a:ahLst/>
              <a:cxnLst/>
              <a:rect l="l" t="t" r="r" b="b"/>
              <a:pathLst>
                <a:path w="6697" h="10359" extrusionOk="0">
                  <a:moveTo>
                    <a:pt x="4783" y="2774"/>
                  </a:moveTo>
                  <a:cubicBezTo>
                    <a:pt x="4786" y="2774"/>
                    <a:pt x="4781" y="2781"/>
                    <a:pt x="4765" y="2802"/>
                  </a:cubicBezTo>
                  <a:lnTo>
                    <a:pt x="4765" y="2802"/>
                  </a:lnTo>
                  <a:cubicBezTo>
                    <a:pt x="4761" y="2799"/>
                    <a:pt x="4756" y="2795"/>
                    <a:pt x="4751" y="2791"/>
                  </a:cubicBezTo>
                  <a:lnTo>
                    <a:pt x="4751" y="2791"/>
                  </a:lnTo>
                  <a:cubicBezTo>
                    <a:pt x="4753" y="2799"/>
                    <a:pt x="4755" y="2806"/>
                    <a:pt x="4757" y="2813"/>
                  </a:cubicBezTo>
                  <a:lnTo>
                    <a:pt x="4757" y="2813"/>
                  </a:lnTo>
                  <a:cubicBezTo>
                    <a:pt x="4749" y="2824"/>
                    <a:pt x="4738" y="2839"/>
                    <a:pt x="4725" y="2856"/>
                  </a:cubicBezTo>
                  <a:lnTo>
                    <a:pt x="4725" y="2856"/>
                  </a:lnTo>
                  <a:cubicBezTo>
                    <a:pt x="4729" y="2830"/>
                    <a:pt x="4736" y="2807"/>
                    <a:pt x="4751" y="2791"/>
                  </a:cubicBezTo>
                  <a:cubicBezTo>
                    <a:pt x="4768" y="2783"/>
                    <a:pt x="4780" y="2774"/>
                    <a:pt x="4783" y="2774"/>
                  </a:cubicBezTo>
                  <a:close/>
                  <a:moveTo>
                    <a:pt x="4621" y="3001"/>
                  </a:moveTo>
                  <a:cubicBezTo>
                    <a:pt x="4617" y="3007"/>
                    <a:pt x="4612" y="3014"/>
                    <a:pt x="4608" y="3020"/>
                  </a:cubicBezTo>
                  <a:cubicBezTo>
                    <a:pt x="4611" y="3013"/>
                    <a:pt x="4616" y="3007"/>
                    <a:pt x="4621" y="3001"/>
                  </a:cubicBezTo>
                  <a:close/>
                  <a:moveTo>
                    <a:pt x="4793" y="2961"/>
                  </a:moveTo>
                  <a:lnTo>
                    <a:pt x="4793" y="2961"/>
                  </a:lnTo>
                  <a:cubicBezTo>
                    <a:pt x="4855" y="3275"/>
                    <a:pt x="4847" y="3583"/>
                    <a:pt x="5066" y="3850"/>
                  </a:cubicBezTo>
                  <a:cubicBezTo>
                    <a:pt x="4894" y="3822"/>
                    <a:pt x="4808" y="3707"/>
                    <a:pt x="4837" y="3536"/>
                  </a:cubicBezTo>
                  <a:lnTo>
                    <a:pt x="4837" y="3364"/>
                  </a:lnTo>
                  <a:cubicBezTo>
                    <a:pt x="4808" y="3335"/>
                    <a:pt x="4808" y="3307"/>
                    <a:pt x="4808" y="3221"/>
                  </a:cubicBezTo>
                  <a:cubicBezTo>
                    <a:pt x="4808" y="3116"/>
                    <a:pt x="4737" y="3060"/>
                    <a:pt x="4724" y="2964"/>
                  </a:cubicBezTo>
                  <a:lnTo>
                    <a:pt x="4724" y="2964"/>
                  </a:lnTo>
                  <a:cubicBezTo>
                    <a:pt x="4735" y="2963"/>
                    <a:pt x="4744" y="2963"/>
                    <a:pt x="4751" y="2963"/>
                  </a:cubicBezTo>
                  <a:cubicBezTo>
                    <a:pt x="4765" y="2963"/>
                    <a:pt x="4779" y="2962"/>
                    <a:pt x="4793" y="2961"/>
                  </a:cubicBezTo>
                  <a:close/>
                  <a:moveTo>
                    <a:pt x="1264" y="0"/>
                  </a:moveTo>
                  <a:cubicBezTo>
                    <a:pt x="1136" y="0"/>
                    <a:pt x="1002" y="98"/>
                    <a:pt x="1002" y="216"/>
                  </a:cubicBezTo>
                  <a:cubicBezTo>
                    <a:pt x="1002" y="330"/>
                    <a:pt x="1116" y="445"/>
                    <a:pt x="1116" y="588"/>
                  </a:cubicBezTo>
                  <a:cubicBezTo>
                    <a:pt x="1116" y="731"/>
                    <a:pt x="1002" y="788"/>
                    <a:pt x="887" y="874"/>
                  </a:cubicBezTo>
                  <a:cubicBezTo>
                    <a:pt x="744" y="931"/>
                    <a:pt x="1002" y="1074"/>
                    <a:pt x="830" y="1160"/>
                  </a:cubicBezTo>
                  <a:cubicBezTo>
                    <a:pt x="773" y="1189"/>
                    <a:pt x="687" y="1217"/>
                    <a:pt x="630" y="1217"/>
                  </a:cubicBezTo>
                  <a:cubicBezTo>
                    <a:pt x="601" y="1217"/>
                    <a:pt x="572" y="1160"/>
                    <a:pt x="572" y="1103"/>
                  </a:cubicBezTo>
                  <a:cubicBezTo>
                    <a:pt x="572" y="1074"/>
                    <a:pt x="630" y="1046"/>
                    <a:pt x="687" y="1017"/>
                  </a:cubicBezTo>
                  <a:cubicBezTo>
                    <a:pt x="716" y="960"/>
                    <a:pt x="744" y="817"/>
                    <a:pt x="630" y="817"/>
                  </a:cubicBezTo>
                  <a:cubicBezTo>
                    <a:pt x="572" y="817"/>
                    <a:pt x="544" y="903"/>
                    <a:pt x="487" y="931"/>
                  </a:cubicBezTo>
                  <a:cubicBezTo>
                    <a:pt x="478" y="940"/>
                    <a:pt x="467" y="943"/>
                    <a:pt x="455" y="943"/>
                  </a:cubicBezTo>
                  <a:cubicBezTo>
                    <a:pt x="424" y="943"/>
                    <a:pt x="384" y="923"/>
                    <a:pt x="344" y="903"/>
                  </a:cubicBezTo>
                  <a:cubicBezTo>
                    <a:pt x="324" y="903"/>
                    <a:pt x="318" y="890"/>
                    <a:pt x="307" y="890"/>
                  </a:cubicBezTo>
                  <a:cubicBezTo>
                    <a:pt x="302" y="890"/>
                    <a:pt x="296" y="893"/>
                    <a:pt x="286" y="903"/>
                  </a:cubicBezTo>
                  <a:lnTo>
                    <a:pt x="286" y="1017"/>
                  </a:lnTo>
                  <a:lnTo>
                    <a:pt x="286" y="1160"/>
                  </a:lnTo>
                  <a:cubicBezTo>
                    <a:pt x="286" y="1217"/>
                    <a:pt x="258" y="1303"/>
                    <a:pt x="286" y="1360"/>
                  </a:cubicBezTo>
                  <a:cubicBezTo>
                    <a:pt x="401" y="1446"/>
                    <a:pt x="544" y="1332"/>
                    <a:pt x="487" y="1504"/>
                  </a:cubicBezTo>
                  <a:cubicBezTo>
                    <a:pt x="487" y="1589"/>
                    <a:pt x="487" y="1618"/>
                    <a:pt x="429" y="1618"/>
                  </a:cubicBezTo>
                  <a:cubicBezTo>
                    <a:pt x="401" y="1618"/>
                    <a:pt x="315" y="1589"/>
                    <a:pt x="258" y="1532"/>
                  </a:cubicBezTo>
                  <a:cubicBezTo>
                    <a:pt x="258" y="1589"/>
                    <a:pt x="200" y="1790"/>
                    <a:pt x="200" y="1818"/>
                  </a:cubicBezTo>
                  <a:cubicBezTo>
                    <a:pt x="200" y="1904"/>
                    <a:pt x="200" y="2019"/>
                    <a:pt x="258" y="2105"/>
                  </a:cubicBezTo>
                  <a:cubicBezTo>
                    <a:pt x="258" y="2162"/>
                    <a:pt x="315" y="2219"/>
                    <a:pt x="315" y="2305"/>
                  </a:cubicBezTo>
                  <a:cubicBezTo>
                    <a:pt x="286" y="2362"/>
                    <a:pt x="200" y="2362"/>
                    <a:pt x="200" y="2477"/>
                  </a:cubicBezTo>
                  <a:cubicBezTo>
                    <a:pt x="258" y="2534"/>
                    <a:pt x="286" y="2591"/>
                    <a:pt x="286" y="2620"/>
                  </a:cubicBezTo>
                  <a:cubicBezTo>
                    <a:pt x="315" y="2648"/>
                    <a:pt x="286" y="2677"/>
                    <a:pt x="286" y="2734"/>
                  </a:cubicBezTo>
                  <a:cubicBezTo>
                    <a:pt x="258" y="2763"/>
                    <a:pt x="258" y="2791"/>
                    <a:pt x="200" y="2820"/>
                  </a:cubicBezTo>
                  <a:cubicBezTo>
                    <a:pt x="172" y="2877"/>
                    <a:pt x="172" y="2906"/>
                    <a:pt x="172" y="2963"/>
                  </a:cubicBezTo>
                  <a:cubicBezTo>
                    <a:pt x="143" y="3192"/>
                    <a:pt x="143" y="3450"/>
                    <a:pt x="143" y="3650"/>
                  </a:cubicBezTo>
                  <a:cubicBezTo>
                    <a:pt x="57" y="5310"/>
                    <a:pt x="57" y="6941"/>
                    <a:pt x="29" y="8601"/>
                  </a:cubicBezTo>
                  <a:cubicBezTo>
                    <a:pt x="0" y="8973"/>
                    <a:pt x="0" y="9402"/>
                    <a:pt x="0" y="9803"/>
                  </a:cubicBezTo>
                  <a:lnTo>
                    <a:pt x="0" y="10118"/>
                  </a:lnTo>
                  <a:cubicBezTo>
                    <a:pt x="0" y="10204"/>
                    <a:pt x="0" y="10318"/>
                    <a:pt x="57" y="10347"/>
                  </a:cubicBezTo>
                  <a:cubicBezTo>
                    <a:pt x="74" y="10355"/>
                    <a:pt x="91" y="10359"/>
                    <a:pt x="107" y="10359"/>
                  </a:cubicBezTo>
                  <a:cubicBezTo>
                    <a:pt x="146" y="10359"/>
                    <a:pt x="180" y="10339"/>
                    <a:pt x="200" y="10318"/>
                  </a:cubicBezTo>
                  <a:cubicBezTo>
                    <a:pt x="200" y="10232"/>
                    <a:pt x="172" y="10175"/>
                    <a:pt x="172" y="10118"/>
                  </a:cubicBezTo>
                  <a:cubicBezTo>
                    <a:pt x="119" y="9973"/>
                    <a:pt x="182" y="9949"/>
                    <a:pt x="273" y="9949"/>
                  </a:cubicBezTo>
                  <a:cubicBezTo>
                    <a:pt x="317" y="9949"/>
                    <a:pt x="367" y="9955"/>
                    <a:pt x="415" y="9955"/>
                  </a:cubicBezTo>
                  <a:cubicBezTo>
                    <a:pt x="483" y="9955"/>
                    <a:pt x="545" y="9944"/>
                    <a:pt x="572" y="9889"/>
                  </a:cubicBezTo>
                  <a:cubicBezTo>
                    <a:pt x="601" y="9746"/>
                    <a:pt x="487" y="9603"/>
                    <a:pt x="429" y="9488"/>
                  </a:cubicBezTo>
                  <a:cubicBezTo>
                    <a:pt x="401" y="9402"/>
                    <a:pt x="344" y="9345"/>
                    <a:pt x="286" y="9345"/>
                  </a:cubicBezTo>
                  <a:cubicBezTo>
                    <a:pt x="200" y="9345"/>
                    <a:pt x="143" y="9374"/>
                    <a:pt x="115" y="9402"/>
                  </a:cubicBezTo>
                  <a:cubicBezTo>
                    <a:pt x="115" y="9317"/>
                    <a:pt x="115" y="9202"/>
                    <a:pt x="143" y="9088"/>
                  </a:cubicBezTo>
                  <a:cubicBezTo>
                    <a:pt x="172" y="8973"/>
                    <a:pt x="258" y="8916"/>
                    <a:pt x="286" y="8801"/>
                  </a:cubicBezTo>
                  <a:cubicBezTo>
                    <a:pt x="315" y="8687"/>
                    <a:pt x="258" y="8601"/>
                    <a:pt x="258" y="8487"/>
                  </a:cubicBezTo>
                  <a:cubicBezTo>
                    <a:pt x="200" y="8344"/>
                    <a:pt x="258" y="8229"/>
                    <a:pt x="258" y="8115"/>
                  </a:cubicBezTo>
                  <a:lnTo>
                    <a:pt x="258" y="8029"/>
                  </a:lnTo>
                  <a:lnTo>
                    <a:pt x="258" y="7943"/>
                  </a:lnTo>
                  <a:cubicBezTo>
                    <a:pt x="274" y="7909"/>
                    <a:pt x="311" y="7895"/>
                    <a:pt x="344" y="7895"/>
                  </a:cubicBezTo>
                  <a:cubicBezTo>
                    <a:pt x="367" y="7895"/>
                    <a:pt x="389" y="7902"/>
                    <a:pt x="401" y="7914"/>
                  </a:cubicBezTo>
                  <a:cubicBezTo>
                    <a:pt x="572" y="7972"/>
                    <a:pt x="487" y="8172"/>
                    <a:pt x="487" y="8315"/>
                  </a:cubicBezTo>
                  <a:cubicBezTo>
                    <a:pt x="458" y="8458"/>
                    <a:pt x="658" y="8487"/>
                    <a:pt x="744" y="8487"/>
                  </a:cubicBezTo>
                  <a:cubicBezTo>
                    <a:pt x="830" y="8458"/>
                    <a:pt x="859" y="8401"/>
                    <a:pt x="887" y="8344"/>
                  </a:cubicBezTo>
                  <a:cubicBezTo>
                    <a:pt x="916" y="8329"/>
                    <a:pt x="937" y="8322"/>
                    <a:pt x="959" y="8322"/>
                  </a:cubicBezTo>
                  <a:cubicBezTo>
                    <a:pt x="980" y="8322"/>
                    <a:pt x="1002" y="8329"/>
                    <a:pt x="1030" y="8344"/>
                  </a:cubicBezTo>
                  <a:cubicBezTo>
                    <a:pt x="1052" y="8351"/>
                    <a:pt x="1075" y="8352"/>
                    <a:pt x="1098" y="8352"/>
                  </a:cubicBezTo>
                  <a:cubicBezTo>
                    <a:pt x="1122" y="8352"/>
                    <a:pt x="1145" y="8351"/>
                    <a:pt x="1166" y="8351"/>
                  </a:cubicBezTo>
                  <a:cubicBezTo>
                    <a:pt x="1209" y="8351"/>
                    <a:pt x="1245" y="8358"/>
                    <a:pt x="1259" y="8401"/>
                  </a:cubicBezTo>
                  <a:cubicBezTo>
                    <a:pt x="1288" y="8487"/>
                    <a:pt x="1259" y="8544"/>
                    <a:pt x="1317" y="8601"/>
                  </a:cubicBezTo>
                  <a:cubicBezTo>
                    <a:pt x="1348" y="8612"/>
                    <a:pt x="1376" y="8618"/>
                    <a:pt x="1401" y="8618"/>
                  </a:cubicBezTo>
                  <a:cubicBezTo>
                    <a:pt x="1444" y="8618"/>
                    <a:pt x="1481" y="8598"/>
                    <a:pt x="1517" y="8544"/>
                  </a:cubicBezTo>
                  <a:cubicBezTo>
                    <a:pt x="1574" y="8487"/>
                    <a:pt x="1574" y="8372"/>
                    <a:pt x="1603" y="8315"/>
                  </a:cubicBezTo>
                  <a:lnTo>
                    <a:pt x="1717" y="8086"/>
                  </a:lnTo>
                  <a:cubicBezTo>
                    <a:pt x="1746" y="8000"/>
                    <a:pt x="1746" y="7943"/>
                    <a:pt x="1717" y="7886"/>
                  </a:cubicBezTo>
                  <a:cubicBezTo>
                    <a:pt x="1689" y="7828"/>
                    <a:pt x="1603" y="7800"/>
                    <a:pt x="1631" y="7743"/>
                  </a:cubicBezTo>
                  <a:lnTo>
                    <a:pt x="1631" y="7743"/>
                  </a:lnTo>
                  <a:cubicBezTo>
                    <a:pt x="1674" y="7814"/>
                    <a:pt x="1717" y="7836"/>
                    <a:pt x="1760" y="7836"/>
                  </a:cubicBezTo>
                  <a:cubicBezTo>
                    <a:pt x="1803" y="7836"/>
                    <a:pt x="1846" y="7814"/>
                    <a:pt x="1889" y="7800"/>
                  </a:cubicBezTo>
                  <a:cubicBezTo>
                    <a:pt x="1968" y="7780"/>
                    <a:pt x="2047" y="7747"/>
                    <a:pt x="2126" y="7747"/>
                  </a:cubicBezTo>
                  <a:cubicBezTo>
                    <a:pt x="2161" y="7747"/>
                    <a:pt x="2197" y="7753"/>
                    <a:pt x="2232" y="7771"/>
                  </a:cubicBezTo>
                  <a:cubicBezTo>
                    <a:pt x="2301" y="7771"/>
                    <a:pt x="2406" y="7808"/>
                    <a:pt x="2504" y="7808"/>
                  </a:cubicBezTo>
                  <a:cubicBezTo>
                    <a:pt x="2529" y="7808"/>
                    <a:pt x="2553" y="7806"/>
                    <a:pt x="2576" y="7800"/>
                  </a:cubicBezTo>
                  <a:cubicBezTo>
                    <a:pt x="2662" y="7800"/>
                    <a:pt x="2690" y="7743"/>
                    <a:pt x="2748" y="7685"/>
                  </a:cubicBezTo>
                  <a:cubicBezTo>
                    <a:pt x="2805" y="7657"/>
                    <a:pt x="2862" y="7628"/>
                    <a:pt x="2948" y="7599"/>
                  </a:cubicBezTo>
                  <a:cubicBezTo>
                    <a:pt x="3005" y="7542"/>
                    <a:pt x="3034" y="7514"/>
                    <a:pt x="3091" y="7456"/>
                  </a:cubicBezTo>
                  <a:cubicBezTo>
                    <a:pt x="3120" y="7370"/>
                    <a:pt x="3120" y="7342"/>
                    <a:pt x="3120" y="7256"/>
                  </a:cubicBezTo>
                  <a:cubicBezTo>
                    <a:pt x="3148" y="7170"/>
                    <a:pt x="3234" y="7084"/>
                    <a:pt x="3263" y="6970"/>
                  </a:cubicBezTo>
                  <a:cubicBezTo>
                    <a:pt x="3291" y="6913"/>
                    <a:pt x="3263" y="6884"/>
                    <a:pt x="3234" y="6827"/>
                  </a:cubicBezTo>
                  <a:cubicBezTo>
                    <a:pt x="3177" y="6798"/>
                    <a:pt x="2976" y="6769"/>
                    <a:pt x="2976" y="6741"/>
                  </a:cubicBezTo>
                  <a:cubicBezTo>
                    <a:pt x="2976" y="6741"/>
                    <a:pt x="3177" y="6684"/>
                    <a:pt x="3234" y="6684"/>
                  </a:cubicBezTo>
                  <a:cubicBezTo>
                    <a:pt x="3291" y="6684"/>
                    <a:pt x="3377" y="6655"/>
                    <a:pt x="3434" y="6626"/>
                  </a:cubicBezTo>
                  <a:cubicBezTo>
                    <a:pt x="3470" y="6615"/>
                    <a:pt x="3501" y="6608"/>
                    <a:pt x="3526" y="6608"/>
                  </a:cubicBezTo>
                  <a:cubicBezTo>
                    <a:pt x="3563" y="6608"/>
                    <a:pt x="3589" y="6621"/>
                    <a:pt x="3606" y="6655"/>
                  </a:cubicBezTo>
                  <a:cubicBezTo>
                    <a:pt x="3692" y="6684"/>
                    <a:pt x="3663" y="6769"/>
                    <a:pt x="3606" y="6798"/>
                  </a:cubicBezTo>
                  <a:cubicBezTo>
                    <a:pt x="3520" y="6884"/>
                    <a:pt x="3406" y="6941"/>
                    <a:pt x="3377" y="7056"/>
                  </a:cubicBezTo>
                  <a:cubicBezTo>
                    <a:pt x="3320" y="7170"/>
                    <a:pt x="3463" y="7256"/>
                    <a:pt x="3549" y="7342"/>
                  </a:cubicBezTo>
                  <a:cubicBezTo>
                    <a:pt x="3601" y="7394"/>
                    <a:pt x="3606" y="7517"/>
                    <a:pt x="3714" y="7517"/>
                  </a:cubicBezTo>
                  <a:cubicBezTo>
                    <a:pt x="3725" y="7517"/>
                    <a:pt x="3736" y="7516"/>
                    <a:pt x="3749" y="7514"/>
                  </a:cubicBezTo>
                  <a:cubicBezTo>
                    <a:pt x="3892" y="7485"/>
                    <a:pt x="3892" y="7342"/>
                    <a:pt x="3950" y="7227"/>
                  </a:cubicBezTo>
                  <a:cubicBezTo>
                    <a:pt x="3978" y="7170"/>
                    <a:pt x="4007" y="7056"/>
                    <a:pt x="4121" y="7056"/>
                  </a:cubicBezTo>
                  <a:cubicBezTo>
                    <a:pt x="4165" y="7056"/>
                    <a:pt x="4260" y="7140"/>
                    <a:pt x="4341" y="7140"/>
                  </a:cubicBezTo>
                  <a:cubicBezTo>
                    <a:pt x="4365" y="7140"/>
                    <a:pt x="4388" y="7133"/>
                    <a:pt x="4407" y="7113"/>
                  </a:cubicBezTo>
                  <a:cubicBezTo>
                    <a:pt x="4465" y="7056"/>
                    <a:pt x="4322" y="6884"/>
                    <a:pt x="4293" y="6827"/>
                  </a:cubicBezTo>
                  <a:cubicBezTo>
                    <a:pt x="4219" y="6777"/>
                    <a:pt x="4145" y="6707"/>
                    <a:pt x="4052" y="6707"/>
                  </a:cubicBezTo>
                  <a:cubicBezTo>
                    <a:pt x="4038" y="6707"/>
                    <a:pt x="4022" y="6708"/>
                    <a:pt x="4007" y="6712"/>
                  </a:cubicBezTo>
                  <a:cubicBezTo>
                    <a:pt x="4035" y="6626"/>
                    <a:pt x="4121" y="6569"/>
                    <a:pt x="4150" y="6483"/>
                  </a:cubicBezTo>
                  <a:cubicBezTo>
                    <a:pt x="4178" y="6369"/>
                    <a:pt x="4064" y="6369"/>
                    <a:pt x="4007" y="6369"/>
                  </a:cubicBezTo>
                  <a:cubicBezTo>
                    <a:pt x="3950" y="6369"/>
                    <a:pt x="3864" y="6369"/>
                    <a:pt x="3778" y="6340"/>
                  </a:cubicBezTo>
                  <a:cubicBezTo>
                    <a:pt x="3721" y="6283"/>
                    <a:pt x="3721" y="6254"/>
                    <a:pt x="3692" y="6197"/>
                  </a:cubicBezTo>
                  <a:cubicBezTo>
                    <a:pt x="3721" y="6197"/>
                    <a:pt x="3749" y="6283"/>
                    <a:pt x="3778" y="6283"/>
                  </a:cubicBezTo>
                  <a:cubicBezTo>
                    <a:pt x="3835" y="6283"/>
                    <a:pt x="3892" y="6197"/>
                    <a:pt x="3950" y="6168"/>
                  </a:cubicBezTo>
                  <a:cubicBezTo>
                    <a:pt x="4035" y="6025"/>
                    <a:pt x="4121" y="5825"/>
                    <a:pt x="4121" y="5653"/>
                  </a:cubicBezTo>
                  <a:cubicBezTo>
                    <a:pt x="4121" y="5739"/>
                    <a:pt x="4121" y="5882"/>
                    <a:pt x="4178" y="5940"/>
                  </a:cubicBezTo>
                  <a:cubicBezTo>
                    <a:pt x="4249" y="6010"/>
                    <a:pt x="4320" y="6061"/>
                    <a:pt x="4406" y="6061"/>
                  </a:cubicBezTo>
                  <a:cubicBezTo>
                    <a:pt x="4425" y="6061"/>
                    <a:pt x="4444" y="6059"/>
                    <a:pt x="4465" y="6054"/>
                  </a:cubicBezTo>
                  <a:cubicBezTo>
                    <a:pt x="4722" y="5968"/>
                    <a:pt x="4436" y="5739"/>
                    <a:pt x="4579" y="5653"/>
                  </a:cubicBezTo>
                  <a:cubicBezTo>
                    <a:pt x="4665" y="5625"/>
                    <a:pt x="4751" y="5625"/>
                    <a:pt x="4837" y="5625"/>
                  </a:cubicBezTo>
                  <a:cubicBezTo>
                    <a:pt x="4894" y="5625"/>
                    <a:pt x="4980" y="5596"/>
                    <a:pt x="5037" y="5539"/>
                  </a:cubicBezTo>
                  <a:cubicBezTo>
                    <a:pt x="5123" y="5510"/>
                    <a:pt x="5152" y="5482"/>
                    <a:pt x="5180" y="5396"/>
                  </a:cubicBezTo>
                  <a:cubicBezTo>
                    <a:pt x="5209" y="5310"/>
                    <a:pt x="5209" y="5253"/>
                    <a:pt x="5180" y="5195"/>
                  </a:cubicBezTo>
                  <a:cubicBezTo>
                    <a:pt x="5152" y="5110"/>
                    <a:pt x="5152" y="5052"/>
                    <a:pt x="5180" y="4966"/>
                  </a:cubicBezTo>
                  <a:cubicBezTo>
                    <a:pt x="5209" y="4909"/>
                    <a:pt x="5295" y="4909"/>
                    <a:pt x="5380" y="4852"/>
                  </a:cubicBezTo>
                  <a:cubicBezTo>
                    <a:pt x="5552" y="4795"/>
                    <a:pt x="5438" y="4594"/>
                    <a:pt x="5295" y="4537"/>
                  </a:cubicBezTo>
                  <a:cubicBezTo>
                    <a:pt x="5266" y="4509"/>
                    <a:pt x="5180" y="4537"/>
                    <a:pt x="5180" y="4480"/>
                  </a:cubicBezTo>
                  <a:cubicBezTo>
                    <a:pt x="5180" y="4394"/>
                    <a:pt x="5266" y="4308"/>
                    <a:pt x="5295" y="4251"/>
                  </a:cubicBezTo>
                  <a:cubicBezTo>
                    <a:pt x="5353" y="4231"/>
                    <a:pt x="5399" y="4185"/>
                    <a:pt x="5431" y="4185"/>
                  </a:cubicBezTo>
                  <a:cubicBezTo>
                    <a:pt x="5445" y="4185"/>
                    <a:pt x="5457" y="4195"/>
                    <a:pt x="5466" y="4222"/>
                  </a:cubicBezTo>
                  <a:cubicBezTo>
                    <a:pt x="5524" y="4251"/>
                    <a:pt x="5524" y="4337"/>
                    <a:pt x="5524" y="4365"/>
                  </a:cubicBezTo>
                  <a:cubicBezTo>
                    <a:pt x="5524" y="4394"/>
                    <a:pt x="5552" y="4423"/>
                    <a:pt x="5552" y="4480"/>
                  </a:cubicBezTo>
                  <a:cubicBezTo>
                    <a:pt x="5552" y="4537"/>
                    <a:pt x="5581" y="4623"/>
                    <a:pt x="5581" y="4709"/>
                  </a:cubicBezTo>
                  <a:cubicBezTo>
                    <a:pt x="5581" y="4766"/>
                    <a:pt x="5552" y="4823"/>
                    <a:pt x="5552" y="4852"/>
                  </a:cubicBezTo>
                  <a:cubicBezTo>
                    <a:pt x="5552" y="4938"/>
                    <a:pt x="5581" y="4995"/>
                    <a:pt x="5581" y="5052"/>
                  </a:cubicBezTo>
                  <a:cubicBezTo>
                    <a:pt x="5581" y="5110"/>
                    <a:pt x="5552" y="5224"/>
                    <a:pt x="5638" y="5281"/>
                  </a:cubicBezTo>
                  <a:cubicBezTo>
                    <a:pt x="5664" y="5298"/>
                    <a:pt x="5687" y="5303"/>
                    <a:pt x="5709" y="5303"/>
                  </a:cubicBezTo>
                  <a:cubicBezTo>
                    <a:pt x="5732" y="5303"/>
                    <a:pt x="5754" y="5298"/>
                    <a:pt x="5777" y="5298"/>
                  </a:cubicBezTo>
                  <a:cubicBezTo>
                    <a:pt x="5805" y="5298"/>
                    <a:pt x="5834" y="5305"/>
                    <a:pt x="5867" y="5339"/>
                  </a:cubicBezTo>
                  <a:cubicBezTo>
                    <a:pt x="5835" y="5355"/>
                    <a:pt x="5803" y="5362"/>
                    <a:pt x="5772" y="5362"/>
                  </a:cubicBezTo>
                  <a:cubicBezTo>
                    <a:pt x="5691" y="5362"/>
                    <a:pt x="5614" y="5315"/>
                    <a:pt x="5552" y="5253"/>
                  </a:cubicBezTo>
                  <a:cubicBezTo>
                    <a:pt x="5527" y="5244"/>
                    <a:pt x="5507" y="5241"/>
                    <a:pt x="5489" y="5241"/>
                  </a:cubicBezTo>
                  <a:cubicBezTo>
                    <a:pt x="5445" y="5241"/>
                    <a:pt x="5413" y="5261"/>
                    <a:pt x="5352" y="5281"/>
                  </a:cubicBezTo>
                  <a:cubicBezTo>
                    <a:pt x="5323" y="5339"/>
                    <a:pt x="5295" y="5367"/>
                    <a:pt x="5295" y="5396"/>
                  </a:cubicBezTo>
                  <a:cubicBezTo>
                    <a:pt x="5295" y="5482"/>
                    <a:pt x="5438" y="5567"/>
                    <a:pt x="5495" y="5625"/>
                  </a:cubicBezTo>
                  <a:cubicBezTo>
                    <a:pt x="5543" y="5649"/>
                    <a:pt x="5597" y="5658"/>
                    <a:pt x="5651" y="5658"/>
                  </a:cubicBezTo>
                  <a:cubicBezTo>
                    <a:pt x="5725" y="5658"/>
                    <a:pt x="5801" y="5641"/>
                    <a:pt x="5867" y="5625"/>
                  </a:cubicBezTo>
                  <a:cubicBezTo>
                    <a:pt x="5924" y="5596"/>
                    <a:pt x="6125" y="5539"/>
                    <a:pt x="6182" y="5482"/>
                  </a:cubicBezTo>
                  <a:cubicBezTo>
                    <a:pt x="6268" y="5396"/>
                    <a:pt x="6210" y="5310"/>
                    <a:pt x="6210" y="5224"/>
                  </a:cubicBezTo>
                  <a:cubicBezTo>
                    <a:pt x="6245" y="5120"/>
                    <a:pt x="6313" y="5100"/>
                    <a:pt x="6385" y="5100"/>
                  </a:cubicBezTo>
                  <a:cubicBezTo>
                    <a:pt x="6429" y="5100"/>
                    <a:pt x="6475" y="5108"/>
                    <a:pt x="6516" y="5108"/>
                  </a:cubicBezTo>
                  <a:cubicBezTo>
                    <a:pt x="6573" y="5108"/>
                    <a:pt x="6620" y="5093"/>
                    <a:pt x="6640" y="5024"/>
                  </a:cubicBezTo>
                  <a:cubicBezTo>
                    <a:pt x="6697" y="4909"/>
                    <a:pt x="6697" y="4738"/>
                    <a:pt x="6582" y="4652"/>
                  </a:cubicBezTo>
                  <a:cubicBezTo>
                    <a:pt x="6552" y="4621"/>
                    <a:pt x="6514" y="4612"/>
                    <a:pt x="6476" y="4612"/>
                  </a:cubicBezTo>
                  <a:cubicBezTo>
                    <a:pt x="6423" y="4612"/>
                    <a:pt x="6368" y="4629"/>
                    <a:pt x="6329" y="4629"/>
                  </a:cubicBezTo>
                  <a:cubicBezTo>
                    <a:pt x="6316" y="4629"/>
                    <a:pt x="6305" y="4627"/>
                    <a:pt x="6296" y="4623"/>
                  </a:cubicBezTo>
                  <a:cubicBezTo>
                    <a:pt x="6325" y="4537"/>
                    <a:pt x="6468" y="4480"/>
                    <a:pt x="6439" y="4394"/>
                  </a:cubicBezTo>
                  <a:cubicBezTo>
                    <a:pt x="6411" y="4337"/>
                    <a:pt x="6268" y="4337"/>
                    <a:pt x="6210" y="4251"/>
                  </a:cubicBezTo>
                  <a:cubicBezTo>
                    <a:pt x="6182" y="4222"/>
                    <a:pt x="6210" y="4137"/>
                    <a:pt x="6153" y="4137"/>
                  </a:cubicBezTo>
                  <a:cubicBezTo>
                    <a:pt x="6125" y="4137"/>
                    <a:pt x="6067" y="4194"/>
                    <a:pt x="6039" y="4222"/>
                  </a:cubicBezTo>
                  <a:cubicBezTo>
                    <a:pt x="5981" y="4337"/>
                    <a:pt x="6067" y="4423"/>
                    <a:pt x="6125" y="4509"/>
                  </a:cubicBezTo>
                  <a:cubicBezTo>
                    <a:pt x="6010" y="4480"/>
                    <a:pt x="5838" y="4480"/>
                    <a:pt x="5753" y="4394"/>
                  </a:cubicBezTo>
                  <a:cubicBezTo>
                    <a:pt x="5638" y="4280"/>
                    <a:pt x="5695" y="4137"/>
                    <a:pt x="5753" y="4051"/>
                  </a:cubicBezTo>
                  <a:cubicBezTo>
                    <a:pt x="5838" y="3965"/>
                    <a:pt x="6010" y="3908"/>
                    <a:pt x="5867" y="3793"/>
                  </a:cubicBezTo>
                  <a:cubicBezTo>
                    <a:pt x="5781" y="3707"/>
                    <a:pt x="5753" y="3593"/>
                    <a:pt x="5781" y="3478"/>
                  </a:cubicBezTo>
                  <a:cubicBezTo>
                    <a:pt x="5838" y="3364"/>
                    <a:pt x="5896" y="3249"/>
                    <a:pt x="5924" y="3106"/>
                  </a:cubicBezTo>
                  <a:cubicBezTo>
                    <a:pt x="5981" y="2963"/>
                    <a:pt x="5867" y="2877"/>
                    <a:pt x="5781" y="2763"/>
                  </a:cubicBezTo>
                  <a:cubicBezTo>
                    <a:pt x="5753" y="2734"/>
                    <a:pt x="5753" y="2648"/>
                    <a:pt x="5838" y="2620"/>
                  </a:cubicBezTo>
                  <a:cubicBezTo>
                    <a:pt x="5844" y="2614"/>
                    <a:pt x="5851" y="2612"/>
                    <a:pt x="5859" y="2612"/>
                  </a:cubicBezTo>
                  <a:cubicBezTo>
                    <a:pt x="5891" y="2612"/>
                    <a:pt x="5941" y="2648"/>
                    <a:pt x="6010" y="2648"/>
                  </a:cubicBezTo>
                  <a:cubicBezTo>
                    <a:pt x="6048" y="2656"/>
                    <a:pt x="6085" y="2660"/>
                    <a:pt x="6119" y="2660"/>
                  </a:cubicBezTo>
                  <a:cubicBezTo>
                    <a:pt x="6212" y="2660"/>
                    <a:pt x="6291" y="2633"/>
                    <a:pt x="6354" y="2591"/>
                  </a:cubicBezTo>
                  <a:cubicBezTo>
                    <a:pt x="6468" y="2505"/>
                    <a:pt x="6582" y="2391"/>
                    <a:pt x="6582" y="2305"/>
                  </a:cubicBezTo>
                  <a:cubicBezTo>
                    <a:pt x="6611" y="2190"/>
                    <a:pt x="6497" y="2047"/>
                    <a:pt x="6439" y="1961"/>
                  </a:cubicBezTo>
                  <a:cubicBezTo>
                    <a:pt x="6429" y="1959"/>
                    <a:pt x="6420" y="1958"/>
                    <a:pt x="6412" y="1958"/>
                  </a:cubicBezTo>
                  <a:cubicBezTo>
                    <a:pt x="6325" y="1958"/>
                    <a:pt x="6322" y="2084"/>
                    <a:pt x="6296" y="2162"/>
                  </a:cubicBezTo>
                  <a:cubicBezTo>
                    <a:pt x="6268" y="2248"/>
                    <a:pt x="6153" y="2248"/>
                    <a:pt x="6039" y="2248"/>
                  </a:cubicBezTo>
                  <a:cubicBezTo>
                    <a:pt x="6024" y="2245"/>
                    <a:pt x="6010" y="2243"/>
                    <a:pt x="5999" y="2243"/>
                  </a:cubicBezTo>
                  <a:cubicBezTo>
                    <a:pt x="5901" y="2243"/>
                    <a:pt x="5918" y="2346"/>
                    <a:pt x="5867" y="2448"/>
                  </a:cubicBezTo>
                  <a:cubicBezTo>
                    <a:pt x="5838" y="2534"/>
                    <a:pt x="5695" y="2591"/>
                    <a:pt x="5638" y="2677"/>
                  </a:cubicBezTo>
                  <a:cubicBezTo>
                    <a:pt x="5609" y="2820"/>
                    <a:pt x="5753" y="2906"/>
                    <a:pt x="5781" y="3020"/>
                  </a:cubicBezTo>
                  <a:cubicBezTo>
                    <a:pt x="5867" y="3163"/>
                    <a:pt x="5724" y="3163"/>
                    <a:pt x="5609" y="3163"/>
                  </a:cubicBezTo>
                  <a:cubicBezTo>
                    <a:pt x="5575" y="3181"/>
                    <a:pt x="5434" y="3209"/>
                    <a:pt x="5342" y="3209"/>
                  </a:cubicBezTo>
                  <a:cubicBezTo>
                    <a:pt x="5283" y="3209"/>
                    <a:pt x="5244" y="3197"/>
                    <a:pt x="5266" y="3163"/>
                  </a:cubicBezTo>
                  <a:cubicBezTo>
                    <a:pt x="5266" y="3078"/>
                    <a:pt x="5323" y="3049"/>
                    <a:pt x="5380" y="3020"/>
                  </a:cubicBezTo>
                  <a:cubicBezTo>
                    <a:pt x="5380" y="2935"/>
                    <a:pt x="5409" y="2906"/>
                    <a:pt x="5380" y="2820"/>
                  </a:cubicBezTo>
                  <a:cubicBezTo>
                    <a:pt x="5345" y="2731"/>
                    <a:pt x="5298" y="2686"/>
                    <a:pt x="5240" y="2686"/>
                  </a:cubicBezTo>
                  <a:cubicBezTo>
                    <a:pt x="5205" y="2686"/>
                    <a:pt x="5166" y="2702"/>
                    <a:pt x="5123" y="2734"/>
                  </a:cubicBezTo>
                  <a:cubicBezTo>
                    <a:pt x="5066" y="2763"/>
                    <a:pt x="5009" y="2806"/>
                    <a:pt x="4948" y="2827"/>
                  </a:cubicBezTo>
                  <a:lnTo>
                    <a:pt x="4948" y="2827"/>
                  </a:lnTo>
                  <a:cubicBezTo>
                    <a:pt x="4947" y="2800"/>
                    <a:pt x="4923" y="2782"/>
                    <a:pt x="4923" y="2763"/>
                  </a:cubicBezTo>
                  <a:cubicBezTo>
                    <a:pt x="4923" y="2734"/>
                    <a:pt x="4980" y="2677"/>
                    <a:pt x="4980" y="2648"/>
                  </a:cubicBezTo>
                  <a:cubicBezTo>
                    <a:pt x="5008" y="2591"/>
                    <a:pt x="5066" y="2534"/>
                    <a:pt x="5123" y="2505"/>
                  </a:cubicBezTo>
                  <a:lnTo>
                    <a:pt x="5266" y="2362"/>
                  </a:lnTo>
                  <a:cubicBezTo>
                    <a:pt x="5323" y="2362"/>
                    <a:pt x="5438" y="2334"/>
                    <a:pt x="5352" y="2248"/>
                  </a:cubicBezTo>
                  <a:cubicBezTo>
                    <a:pt x="5323" y="2219"/>
                    <a:pt x="5180" y="2219"/>
                    <a:pt x="5152" y="2219"/>
                  </a:cubicBezTo>
                  <a:cubicBezTo>
                    <a:pt x="5037" y="2219"/>
                    <a:pt x="5066" y="2334"/>
                    <a:pt x="5008" y="2391"/>
                  </a:cubicBezTo>
                  <a:cubicBezTo>
                    <a:pt x="4923" y="2477"/>
                    <a:pt x="4837" y="2477"/>
                    <a:pt x="4751" y="2477"/>
                  </a:cubicBezTo>
                  <a:cubicBezTo>
                    <a:pt x="4579" y="2477"/>
                    <a:pt x="4436" y="2362"/>
                    <a:pt x="4322" y="2219"/>
                  </a:cubicBezTo>
                  <a:cubicBezTo>
                    <a:pt x="4207" y="2047"/>
                    <a:pt x="4035" y="1904"/>
                    <a:pt x="3892" y="1761"/>
                  </a:cubicBezTo>
                  <a:cubicBezTo>
                    <a:pt x="3778" y="1618"/>
                    <a:pt x="3606" y="1475"/>
                    <a:pt x="3635" y="1303"/>
                  </a:cubicBezTo>
                  <a:lnTo>
                    <a:pt x="3635" y="1303"/>
                  </a:lnTo>
                  <a:cubicBezTo>
                    <a:pt x="3477" y="1346"/>
                    <a:pt x="3313" y="1382"/>
                    <a:pt x="3152" y="1382"/>
                  </a:cubicBezTo>
                  <a:cubicBezTo>
                    <a:pt x="2991" y="1382"/>
                    <a:pt x="2833" y="1346"/>
                    <a:pt x="2690" y="1246"/>
                  </a:cubicBezTo>
                  <a:cubicBezTo>
                    <a:pt x="2547" y="1160"/>
                    <a:pt x="2433" y="1017"/>
                    <a:pt x="2261" y="960"/>
                  </a:cubicBezTo>
                  <a:cubicBezTo>
                    <a:pt x="2230" y="952"/>
                    <a:pt x="2202" y="949"/>
                    <a:pt x="2175" y="949"/>
                  </a:cubicBezTo>
                  <a:cubicBezTo>
                    <a:pt x="2103" y="949"/>
                    <a:pt x="2045" y="975"/>
                    <a:pt x="2003" y="1017"/>
                  </a:cubicBezTo>
                  <a:cubicBezTo>
                    <a:pt x="1889" y="1017"/>
                    <a:pt x="1860" y="960"/>
                    <a:pt x="1774" y="931"/>
                  </a:cubicBezTo>
                  <a:cubicBezTo>
                    <a:pt x="1717" y="874"/>
                    <a:pt x="1631" y="759"/>
                    <a:pt x="1574" y="674"/>
                  </a:cubicBezTo>
                  <a:cubicBezTo>
                    <a:pt x="1546" y="645"/>
                    <a:pt x="1488" y="616"/>
                    <a:pt x="1431" y="588"/>
                  </a:cubicBezTo>
                  <a:cubicBezTo>
                    <a:pt x="1402" y="588"/>
                    <a:pt x="1317" y="588"/>
                    <a:pt x="1288" y="531"/>
                  </a:cubicBezTo>
                  <a:cubicBezTo>
                    <a:pt x="1288" y="502"/>
                    <a:pt x="1317" y="445"/>
                    <a:pt x="1317" y="387"/>
                  </a:cubicBezTo>
                  <a:cubicBezTo>
                    <a:pt x="1317" y="367"/>
                    <a:pt x="1331" y="347"/>
                    <a:pt x="1370" y="347"/>
                  </a:cubicBezTo>
                  <a:cubicBezTo>
                    <a:pt x="1386" y="347"/>
                    <a:pt x="1406" y="350"/>
                    <a:pt x="1431" y="359"/>
                  </a:cubicBezTo>
                  <a:cubicBezTo>
                    <a:pt x="1458" y="366"/>
                    <a:pt x="1480" y="369"/>
                    <a:pt x="1499" y="369"/>
                  </a:cubicBezTo>
                  <a:cubicBezTo>
                    <a:pt x="1557" y="369"/>
                    <a:pt x="1574" y="332"/>
                    <a:pt x="1574" y="244"/>
                  </a:cubicBezTo>
                  <a:cubicBezTo>
                    <a:pt x="1574" y="101"/>
                    <a:pt x="1488" y="44"/>
                    <a:pt x="1345" y="15"/>
                  </a:cubicBezTo>
                  <a:cubicBezTo>
                    <a:pt x="1319" y="5"/>
                    <a:pt x="1292" y="0"/>
                    <a:pt x="126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28"/>
            <p:cNvSpPr/>
            <p:nvPr/>
          </p:nvSpPr>
          <p:spPr>
            <a:xfrm>
              <a:off x="5433913" y="2632525"/>
              <a:ext cx="172450" cy="174925"/>
            </a:xfrm>
            <a:custGeom>
              <a:avLst/>
              <a:gdLst/>
              <a:ahLst/>
              <a:cxnLst/>
              <a:rect l="l" t="t" r="r" b="b"/>
              <a:pathLst>
                <a:path w="6898" h="6997" extrusionOk="0">
                  <a:moveTo>
                    <a:pt x="5610" y="1215"/>
                  </a:moveTo>
                  <a:cubicBezTo>
                    <a:pt x="5595" y="1259"/>
                    <a:pt x="5551" y="1295"/>
                    <a:pt x="5504" y="1313"/>
                  </a:cubicBezTo>
                  <a:lnTo>
                    <a:pt x="5504" y="1313"/>
                  </a:lnTo>
                  <a:cubicBezTo>
                    <a:pt x="5527" y="1289"/>
                    <a:pt x="5587" y="1261"/>
                    <a:pt x="5610" y="1215"/>
                  </a:cubicBezTo>
                  <a:close/>
                  <a:moveTo>
                    <a:pt x="2639" y="3422"/>
                  </a:moveTo>
                  <a:lnTo>
                    <a:pt x="2639" y="3422"/>
                  </a:lnTo>
                  <a:cubicBezTo>
                    <a:pt x="2747" y="3510"/>
                    <a:pt x="2876" y="3534"/>
                    <a:pt x="3005" y="3534"/>
                  </a:cubicBezTo>
                  <a:cubicBezTo>
                    <a:pt x="2962" y="3553"/>
                    <a:pt x="2924" y="3561"/>
                    <a:pt x="2889" y="3561"/>
                  </a:cubicBezTo>
                  <a:cubicBezTo>
                    <a:pt x="2788" y="3561"/>
                    <a:pt x="2713" y="3494"/>
                    <a:pt x="2639" y="3422"/>
                  </a:cubicBezTo>
                  <a:close/>
                  <a:moveTo>
                    <a:pt x="6762" y="1"/>
                  </a:moveTo>
                  <a:cubicBezTo>
                    <a:pt x="6681" y="1"/>
                    <a:pt x="6592" y="13"/>
                    <a:pt x="6554" y="13"/>
                  </a:cubicBezTo>
                  <a:cubicBezTo>
                    <a:pt x="6411" y="42"/>
                    <a:pt x="6268" y="128"/>
                    <a:pt x="6211" y="271"/>
                  </a:cubicBezTo>
                  <a:cubicBezTo>
                    <a:pt x="6182" y="328"/>
                    <a:pt x="6182" y="443"/>
                    <a:pt x="6211" y="500"/>
                  </a:cubicBezTo>
                  <a:cubicBezTo>
                    <a:pt x="6211" y="614"/>
                    <a:pt x="6296" y="700"/>
                    <a:pt x="6296" y="758"/>
                  </a:cubicBezTo>
                  <a:cubicBezTo>
                    <a:pt x="6296" y="872"/>
                    <a:pt x="6211" y="872"/>
                    <a:pt x="6153" y="929"/>
                  </a:cubicBezTo>
                  <a:cubicBezTo>
                    <a:pt x="6125" y="987"/>
                    <a:pt x="6067" y="1130"/>
                    <a:pt x="6010" y="1130"/>
                  </a:cubicBezTo>
                  <a:cubicBezTo>
                    <a:pt x="5924" y="1130"/>
                    <a:pt x="5838" y="987"/>
                    <a:pt x="5838" y="929"/>
                  </a:cubicBezTo>
                  <a:cubicBezTo>
                    <a:pt x="5838" y="843"/>
                    <a:pt x="5924" y="786"/>
                    <a:pt x="5924" y="700"/>
                  </a:cubicBezTo>
                  <a:cubicBezTo>
                    <a:pt x="5924" y="636"/>
                    <a:pt x="5892" y="555"/>
                    <a:pt x="5828" y="555"/>
                  </a:cubicBezTo>
                  <a:cubicBezTo>
                    <a:pt x="5806" y="555"/>
                    <a:pt x="5781" y="564"/>
                    <a:pt x="5753" y="586"/>
                  </a:cubicBezTo>
                  <a:cubicBezTo>
                    <a:pt x="5695" y="643"/>
                    <a:pt x="5610" y="729"/>
                    <a:pt x="5495" y="729"/>
                  </a:cubicBezTo>
                  <a:cubicBezTo>
                    <a:pt x="5409" y="729"/>
                    <a:pt x="5295" y="700"/>
                    <a:pt x="5209" y="614"/>
                  </a:cubicBezTo>
                  <a:cubicBezTo>
                    <a:pt x="5180" y="595"/>
                    <a:pt x="5152" y="586"/>
                    <a:pt x="5125" y="586"/>
                  </a:cubicBezTo>
                  <a:cubicBezTo>
                    <a:pt x="5072" y="586"/>
                    <a:pt x="5028" y="624"/>
                    <a:pt x="5009" y="700"/>
                  </a:cubicBezTo>
                  <a:cubicBezTo>
                    <a:pt x="4980" y="729"/>
                    <a:pt x="4894" y="843"/>
                    <a:pt x="4980" y="901"/>
                  </a:cubicBezTo>
                  <a:cubicBezTo>
                    <a:pt x="5009" y="929"/>
                    <a:pt x="5037" y="929"/>
                    <a:pt x="5066" y="987"/>
                  </a:cubicBezTo>
                  <a:cubicBezTo>
                    <a:pt x="5123" y="987"/>
                    <a:pt x="5152" y="1015"/>
                    <a:pt x="5180" y="1044"/>
                  </a:cubicBezTo>
                  <a:lnTo>
                    <a:pt x="5409" y="1273"/>
                  </a:lnTo>
                  <a:cubicBezTo>
                    <a:pt x="5429" y="1292"/>
                    <a:pt x="5448" y="1312"/>
                    <a:pt x="5468" y="1322"/>
                  </a:cubicBezTo>
                  <a:lnTo>
                    <a:pt x="5468" y="1322"/>
                  </a:lnTo>
                  <a:cubicBezTo>
                    <a:pt x="5460" y="1324"/>
                    <a:pt x="5452" y="1324"/>
                    <a:pt x="5444" y="1324"/>
                  </a:cubicBezTo>
                  <a:cubicBezTo>
                    <a:pt x="5419" y="1324"/>
                    <a:pt x="5397" y="1317"/>
                    <a:pt x="5381" y="1301"/>
                  </a:cubicBezTo>
                  <a:cubicBezTo>
                    <a:pt x="5295" y="1215"/>
                    <a:pt x="5266" y="1158"/>
                    <a:pt x="5152" y="1130"/>
                  </a:cubicBezTo>
                  <a:cubicBezTo>
                    <a:pt x="5113" y="1111"/>
                    <a:pt x="5082" y="1104"/>
                    <a:pt x="5052" y="1104"/>
                  </a:cubicBezTo>
                  <a:cubicBezTo>
                    <a:pt x="4993" y="1104"/>
                    <a:pt x="4942" y="1130"/>
                    <a:pt x="4865" y="1130"/>
                  </a:cubicBezTo>
                  <a:cubicBezTo>
                    <a:pt x="4837" y="1130"/>
                    <a:pt x="4751" y="1130"/>
                    <a:pt x="4722" y="1158"/>
                  </a:cubicBezTo>
                  <a:cubicBezTo>
                    <a:pt x="4694" y="1187"/>
                    <a:pt x="4694" y="1244"/>
                    <a:pt x="4665" y="1301"/>
                  </a:cubicBezTo>
                  <a:cubicBezTo>
                    <a:pt x="4551" y="1502"/>
                    <a:pt x="4551" y="1731"/>
                    <a:pt x="4694" y="1931"/>
                  </a:cubicBezTo>
                  <a:cubicBezTo>
                    <a:pt x="4717" y="2001"/>
                    <a:pt x="4797" y="2089"/>
                    <a:pt x="4857" y="2089"/>
                  </a:cubicBezTo>
                  <a:cubicBezTo>
                    <a:pt x="4871" y="2089"/>
                    <a:pt x="4883" y="2085"/>
                    <a:pt x="4894" y="2074"/>
                  </a:cubicBezTo>
                  <a:cubicBezTo>
                    <a:pt x="4980" y="2045"/>
                    <a:pt x="4980" y="1988"/>
                    <a:pt x="5009" y="1931"/>
                  </a:cubicBezTo>
                  <a:lnTo>
                    <a:pt x="5009" y="1931"/>
                  </a:lnTo>
                  <a:cubicBezTo>
                    <a:pt x="4984" y="2028"/>
                    <a:pt x="4960" y="2207"/>
                    <a:pt x="4866" y="2207"/>
                  </a:cubicBezTo>
                  <a:cubicBezTo>
                    <a:pt x="4849" y="2207"/>
                    <a:pt x="4830" y="2202"/>
                    <a:pt x="4808" y="2189"/>
                  </a:cubicBezTo>
                  <a:cubicBezTo>
                    <a:pt x="4751" y="2189"/>
                    <a:pt x="4694" y="2131"/>
                    <a:pt x="4665" y="2074"/>
                  </a:cubicBezTo>
                  <a:cubicBezTo>
                    <a:pt x="4608" y="2045"/>
                    <a:pt x="4579" y="2017"/>
                    <a:pt x="4551" y="1931"/>
                  </a:cubicBezTo>
                  <a:cubicBezTo>
                    <a:pt x="4522" y="1874"/>
                    <a:pt x="4522" y="1788"/>
                    <a:pt x="4465" y="1759"/>
                  </a:cubicBezTo>
                  <a:cubicBezTo>
                    <a:pt x="4436" y="1731"/>
                    <a:pt x="4408" y="1702"/>
                    <a:pt x="4322" y="1702"/>
                  </a:cubicBezTo>
                  <a:cubicBezTo>
                    <a:pt x="4264" y="1702"/>
                    <a:pt x="4179" y="1702"/>
                    <a:pt x="4121" y="1759"/>
                  </a:cubicBezTo>
                  <a:cubicBezTo>
                    <a:pt x="4035" y="1788"/>
                    <a:pt x="3978" y="1902"/>
                    <a:pt x="3892" y="1988"/>
                  </a:cubicBezTo>
                  <a:cubicBezTo>
                    <a:pt x="3835" y="2045"/>
                    <a:pt x="3864" y="2045"/>
                    <a:pt x="3892" y="2160"/>
                  </a:cubicBezTo>
                  <a:cubicBezTo>
                    <a:pt x="3957" y="2268"/>
                    <a:pt x="3989" y="2474"/>
                    <a:pt x="4112" y="2556"/>
                  </a:cubicBezTo>
                  <a:lnTo>
                    <a:pt x="4112" y="2556"/>
                  </a:lnTo>
                  <a:cubicBezTo>
                    <a:pt x="4061" y="2542"/>
                    <a:pt x="4022" y="2520"/>
                    <a:pt x="4007" y="2475"/>
                  </a:cubicBezTo>
                  <a:cubicBezTo>
                    <a:pt x="3978" y="2446"/>
                    <a:pt x="3978" y="2360"/>
                    <a:pt x="3950" y="2332"/>
                  </a:cubicBezTo>
                  <a:lnTo>
                    <a:pt x="3835" y="2217"/>
                  </a:lnTo>
                  <a:cubicBezTo>
                    <a:pt x="3807" y="2189"/>
                    <a:pt x="3749" y="2160"/>
                    <a:pt x="3749" y="2131"/>
                  </a:cubicBezTo>
                  <a:cubicBezTo>
                    <a:pt x="3721" y="2045"/>
                    <a:pt x="3749" y="2017"/>
                    <a:pt x="3749" y="1988"/>
                  </a:cubicBezTo>
                  <a:cubicBezTo>
                    <a:pt x="3749" y="1902"/>
                    <a:pt x="3692" y="1902"/>
                    <a:pt x="3606" y="1902"/>
                  </a:cubicBezTo>
                  <a:cubicBezTo>
                    <a:pt x="3549" y="1902"/>
                    <a:pt x="3463" y="1874"/>
                    <a:pt x="3406" y="1874"/>
                  </a:cubicBezTo>
                  <a:cubicBezTo>
                    <a:pt x="3364" y="1863"/>
                    <a:pt x="3318" y="1857"/>
                    <a:pt x="3274" y="1857"/>
                  </a:cubicBezTo>
                  <a:cubicBezTo>
                    <a:pt x="3198" y="1857"/>
                    <a:pt x="3127" y="1877"/>
                    <a:pt x="3091" y="1931"/>
                  </a:cubicBezTo>
                  <a:cubicBezTo>
                    <a:pt x="3034" y="2017"/>
                    <a:pt x="3091" y="2045"/>
                    <a:pt x="3091" y="2131"/>
                  </a:cubicBezTo>
                  <a:cubicBezTo>
                    <a:pt x="3091" y="2189"/>
                    <a:pt x="3091" y="2217"/>
                    <a:pt x="3034" y="2303"/>
                  </a:cubicBezTo>
                  <a:cubicBezTo>
                    <a:pt x="3034" y="2360"/>
                    <a:pt x="3005" y="2417"/>
                    <a:pt x="2977" y="2475"/>
                  </a:cubicBezTo>
                  <a:cubicBezTo>
                    <a:pt x="2977" y="2503"/>
                    <a:pt x="2948" y="2589"/>
                    <a:pt x="2891" y="2618"/>
                  </a:cubicBezTo>
                  <a:cubicBezTo>
                    <a:pt x="2874" y="2651"/>
                    <a:pt x="2810" y="2684"/>
                    <a:pt x="2753" y="2684"/>
                  </a:cubicBezTo>
                  <a:cubicBezTo>
                    <a:pt x="2712" y="2684"/>
                    <a:pt x="2674" y="2666"/>
                    <a:pt x="2662" y="2618"/>
                  </a:cubicBezTo>
                  <a:cubicBezTo>
                    <a:pt x="2605" y="2532"/>
                    <a:pt x="2690" y="2389"/>
                    <a:pt x="2547" y="2389"/>
                  </a:cubicBezTo>
                  <a:cubicBezTo>
                    <a:pt x="2461" y="2389"/>
                    <a:pt x="2433" y="2446"/>
                    <a:pt x="2404" y="2503"/>
                  </a:cubicBezTo>
                  <a:cubicBezTo>
                    <a:pt x="2376" y="2561"/>
                    <a:pt x="2404" y="2618"/>
                    <a:pt x="2404" y="2675"/>
                  </a:cubicBezTo>
                  <a:cubicBezTo>
                    <a:pt x="2367" y="2638"/>
                    <a:pt x="2331" y="2628"/>
                    <a:pt x="2292" y="2628"/>
                  </a:cubicBezTo>
                  <a:cubicBezTo>
                    <a:pt x="2239" y="2628"/>
                    <a:pt x="2183" y="2646"/>
                    <a:pt x="2118" y="2646"/>
                  </a:cubicBezTo>
                  <a:cubicBezTo>
                    <a:pt x="2032" y="2646"/>
                    <a:pt x="2004" y="2646"/>
                    <a:pt x="1975" y="2618"/>
                  </a:cubicBezTo>
                  <a:cubicBezTo>
                    <a:pt x="1889" y="2618"/>
                    <a:pt x="1889" y="2503"/>
                    <a:pt x="1860" y="2503"/>
                  </a:cubicBezTo>
                  <a:cubicBezTo>
                    <a:pt x="1854" y="2502"/>
                    <a:pt x="1849" y="2501"/>
                    <a:pt x="1843" y="2501"/>
                  </a:cubicBezTo>
                  <a:cubicBezTo>
                    <a:pt x="1740" y="2501"/>
                    <a:pt x="1689" y="2735"/>
                    <a:pt x="1689" y="2790"/>
                  </a:cubicBezTo>
                  <a:cubicBezTo>
                    <a:pt x="1689" y="2904"/>
                    <a:pt x="1746" y="3018"/>
                    <a:pt x="1832" y="3104"/>
                  </a:cubicBezTo>
                  <a:cubicBezTo>
                    <a:pt x="1860" y="3190"/>
                    <a:pt x="1946" y="3247"/>
                    <a:pt x="2032" y="3247"/>
                  </a:cubicBezTo>
                  <a:cubicBezTo>
                    <a:pt x="2116" y="3226"/>
                    <a:pt x="2201" y="3159"/>
                    <a:pt x="2285" y="3159"/>
                  </a:cubicBezTo>
                  <a:cubicBezTo>
                    <a:pt x="2315" y="3159"/>
                    <a:pt x="2345" y="3168"/>
                    <a:pt x="2376" y="3190"/>
                  </a:cubicBezTo>
                  <a:cubicBezTo>
                    <a:pt x="2441" y="3234"/>
                    <a:pt x="2507" y="3294"/>
                    <a:pt x="2559" y="3346"/>
                  </a:cubicBezTo>
                  <a:lnTo>
                    <a:pt x="2559" y="3346"/>
                  </a:lnTo>
                  <a:cubicBezTo>
                    <a:pt x="2497" y="3290"/>
                    <a:pt x="2430" y="3246"/>
                    <a:pt x="2344" y="3246"/>
                  </a:cubicBezTo>
                  <a:cubicBezTo>
                    <a:pt x="2336" y="3246"/>
                    <a:pt x="2327" y="3247"/>
                    <a:pt x="2318" y="3247"/>
                  </a:cubicBezTo>
                  <a:cubicBezTo>
                    <a:pt x="2175" y="3247"/>
                    <a:pt x="2147" y="3448"/>
                    <a:pt x="2032" y="3476"/>
                  </a:cubicBezTo>
                  <a:cubicBezTo>
                    <a:pt x="2024" y="3479"/>
                    <a:pt x="2017" y="3480"/>
                    <a:pt x="2009" y="3480"/>
                  </a:cubicBezTo>
                  <a:cubicBezTo>
                    <a:pt x="1931" y="3480"/>
                    <a:pt x="1855" y="3359"/>
                    <a:pt x="1803" y="3333"/>
                  </a:cubicBezTo>
                  <a:cubicBezTo>
                    <a:pt x="1746" y="3333"/>
                    <a:pt x="1717" y="3305"/>
                    <a:pt x="1689" y="3247"/>
                  </a:cubicBezTo>
                  <a:cubicBezTo>
                    <a:pt x="1660" y="3219"/>
                    <a:pt x="1689" y="3190"/>
                    <a:pt x="1689" y="3104"/>
                  </a:cubicBezTo>
                  <a:cubicBezTo>
                    <a:pt x="1689" y="3041"/>
                    <a:pt x="1610" y="3021"/>
                    <a:pt x="1530" y="3021"/>
                  </a:cubicBezTo>
                  <a:cubicBezTo>
                    <a:pt x="1465" y="3021"/>
                    <a:pt x="1400" y="3034"/>
                    <a:pt x="1374" y="3047"/>
                  </a:cubicBezTo>
                  <a:cubicBezTo>
                    <a:pt x="1288" y="3076"/>
                    <a:pt x="1116" y="3190"/>
                    <a:pt x="1145" y="3305"/>
                  </a:cubicBezTo>
                  <a:cubicBezTo>
                    <a:pt x="1174" y="3362"/>
                    <a:pt x="1259" y="3391"/>
                    <a:pt x="1288" y="3448"/>
                  </a:cubicBezTo>
                  <a:cubicBezTo>
                    <a:pt x="1317" y="3476"/>
                    <a:pt x="1374" y="3534"/>
                    <a:pt x="1374" y="3619"/>
                  </a:cubicBezTo>
                  <a:cubicBezTo>
                    <a:pt x="1315" y="3608"/>
                    <a:pt x="1265" y="3601"/>
                    <a:pt x="1219" y="3601"/>
                  </a:cubicBezTo>
                  <a:cubicBezTo>
                    <a:pt x="1155" y="3601"/>
                    <a:pt x="1098" y="3615"/>
                    <a:pt x="1030" y="3648"/>
                  </a:cubicBezTo>
                  <a:cubicBezTo>
                    <a:pt x="1116" y="3505"/>
                    <a:pt x="1174" y="3162"/>
                    <a:pt x="973" y="3076"/>
                  </a:cubicBezTo>
                  <a:cubicBezTo>
                    <a:pt x="952" y="3069"/>
                    <a:pt x="930" y="3065"/>
                    <a:pt x="909" y="3065"/>
                  </a:cubicBezTo>
                  <a:cubicBezTo>
                    <a:pt x="844" y="3065"/>
                    <a:pt x="780" y="3097"/>
                    <a:pt x="716" y="3162"/>
                  </a:cubicBezTo>
                  <a:cubicBezTo>
                    <a:pt x="658" y="3219"/>
                    <a:pt x="601" y="3333"/>
                    <a:pt x="687" y="3362"/>
                  </a:cubicBezTo>
                  <a:cubicBezTo>
                    <a:pt x="687" y="3391"/>
                    <a:pt x="744" y="3391"/>
                    <a:pt x="744" y="3391"/>
                  </a:cubicBezTo>
                  <a:lnTo>
                    <a:pt x="716" y="3505"/>
                  </a:lnTo>
                  <a:cubicBezTo>
                    <a:pt x="716" y="3591"/>
                    <a:pt x="744" y="3648"/>
                    <a:pt x="744" y="3734"/>
                  </a:cubicBezTo>
                  <a:lnTo>
                    <a:pt x="744" y="3791"/>
                  </a:lnTo>
                  <a:lnTo>
                    <a:pt x="802" y="3848"/>
                  </a:lnTo>
                  <a:cubicBezTo>
                    <a:pt x="821" y="3848"/>
                    <a:pt x="840" y="3861"/>
                    <a:pt x="859" y="3861"/>
                  </a:cubicBezTo>
                  <a:cubicBezTo>
                    <a:pt x="868" y="3861"/>
                    <a:pt x="878" y="3858"/>
                    <a:pt x="887" y="3848"/>
                  </a:cubicBezTo>
                  <a:cubicBezTo>
                    <a:pt x="945" y="3848"/>
                    <a:pt x="945" y="3791"/>
                    <a:pt x="973" y="3791"/>
                  </a:cubicBezTo>
                  <a:lnTo>
                    <a:pt x="973" y="3906"/>
                  </a:lnTo>
                  <a:cubicBezTo>
                    <a:pt x="973" y="3963"/>
                    <a:pt x="952" y="3984"/>
                    <a:pt x="923" y="3984"/>
                  </a:cubicBezTo>
                  <a:cubicBezTo>
                    <a:pt x="895" y="3984"/>
                    <a:pt x="859" y="3963"/>
                    <a:pt x="830" y="3934"/>
                  </a:cubicBezTo>
                  <a:cubicBezTo>
                    <a:pt x="716" y="3934"/>
                    <a:pt x="601" y="3992"/>
                    <a:pt x="515" y="3992"/>
                  </a:cubicBezTo>
                  <a:cubicBezTo>
                    <a:pt x="429" y="3992"/>
                    <a:pt x="286" y="4020"/>
                    <a:pt x="372" y="4135"/>
                  </a:cubicBezTo>
                  <a:cubicBezTo>
                    <a:pt x="401" y="4163"/>
                    <a:pt x="515" y="4192"/>
                    <a:pt x="573" y="4220"/>
                  </a:cubicBezTo>
                  <a:cubicBezTo>
                    <a:pt x="601" y="4278"/>
                    <a:pt x="658" y="4306"/>
                    <a:pt x="716" y="4306"/>
                  </a:cubicBezTo>
                  <a:cubicBezTo>
                    <a:pt x="744" y="4335"/>
                    <a:pt x="802" y="4335"/>
                    <a:pt x="830" y="4335"/>
                  </a:cubicBezTo>
                  <a:cubicBezTo>
                    <a:pt x="859" y="4335"/>
                    <a:pt x="973" y="4449"/>
                    <a:pt x="887" y="4478"/>
                  </a:cubicBezTo>
                  <a:lnTo>
                    <a:pt x="830" y="4478"/>
                  </a:lnTo>
                  <a:cubicBezTo>
                    <a:pt x="773" y="4478"/>
                    <a:pt x="773" y="4507"/>
                    <a:pt x="744" y="4564"/>
                  </a:cubicBezTo>
                  <a:cubicBezTo>
                    <a:pt x="687" y="4621"/>
                    <a:pt x="687" y="4621"/>
                    <a:pt x="744" y="4707"/>
                  </a:cubicBezTo>
                  <a:cubicBezTo>
                    <a:pt x="830" y="4793"/>
                    <a:pt x="773" y="4936"/>
                    <a:pt x="859" y="5050"/>
                  </a:cubicBezTo>
                  <a:cubicBezTo>
                    <a:pt x="887" y="5079"/>
                    <a:pt x="945" y="5165"/>
                    <a:pt x="1002" y="5165"/>
                  </a:cubicBezTo>
                  <a:cubicBezTo>
                    <a:pt x="1016" y="5179"/>
                    <a:pt x="1045" y="5179"/>
                    <a:pt x="1070" y="5179"/>
                  </a:cubicBezTo>
                  <a:cubicBezTo>
                    <a:pt x="1095" y="5179"/>
                    <a:pt x="1116" y="5179"/>
                    <a:pt x="1116" y="5194"/>
                  </a:cubicBezTo>
                  <a:lnTo>
                    <a:pt x="1088" y="5279"/>
                  </a:lnTo>
                  <a:lnTo>
                    <a:pt x="859" y="5165"/>
                  </a:lnTo>
                  <a:cubicBezTo>
                    <a:pt x="802" y="5136"/>
                    <a:pt x="716" y="5079"/>
                    <a:pt x="687" y="5022"/>
                  </a:cubicBezTo>
                  <a:cubicBezTo>
                    <a:pt x="658" y="4907"/>
                    <a:pt x="744" y="4736"/>
                    <a:pt x="573" y="4736"/>
                  </a:cubicBezTo>
                  <a:cubicBezTo>
                    <a:pt x="515" y="4764"/>
                    <a:pt x="544" y="4764"/>
                    <a:pt x="515" y="4793"/>
                  </a:cubicBezTo>
                  <a:cubicBezTo>
                    <a:pt x="507" y="4797"/>
                    <a:pt x="500" y="4799"/>
                    <a:pt x="493" y="4799"/>
                  </a:cubicBezTo>
                  <a:cubicBezTo>
                    <a:pt x="451" y="4799"/>
                    <a:pt x="429" y="4732"/>
                    <a:pt x="429" y="4707"/>
                  </a:cubicBezTo>
                  <a:cubicBezTo>
                    <a:pt x="391" y="4631"/>
                    <a:pt x="340" y="4618"/>
                    <a:pt x="277" y="4618"/>
                  </a:cubicBezTo>
                  <a:cubicBezTo>
                    <a:pt x="245" y="4618"/>
                    <a:pt x="210" y="4621"/>
                    <a:pt x="172" y="4621"/>
                  </a:cubicBezTo>
                  <a:cubicBezTo>
                    <a:pt x="86" y="4650"/>
                    <a:pt x="0" y="4650"/>
                    <a:pt x="0" y="4793"/>
                  </a:cubicBezTo>
                  <a:cubicBezTo>
                    <a:pt x="29" y="4936"/>
                    <a:pt x="0" y="5079"/>
                    <a:pt x="0" y="5222"/>
                  </a:cubicBezTo>
                  <a:lnTo>
                    <a:pt x="0" y="5880"/>
                  </a:lnTo>
                  <a:cubicBezTo>
                    <a:pt x="115" y="5880"/>
                    <a:pt x="86" y="5709"/>
                    <a:pt x="286" y="5623"/>
                  </a:cubicBezTo>
                  <a:lnTo>
                    <a:pt x="286" y="5623"/>
                  </a:lnTo>
                  <a:cubicBezTo>
                    <a:pt x="258" y="5709"/>
                    <a:pt x="229" y="5795"/>
                    <a:pt x="286" y="5880"/>
                  </a:cubicBezTo>
                  <a:cubicBezTo>
                    <a:pt x="315" y="5938"/>
                    <a:pt x="429" y="5995"/>
                    <a:pt x="515" y="5995"/>
                  </a:cubicBezTo>
                  <a:cubicBezTo>
                    <a:pt x="675" y="5995"/>
                    <a:pt x="811" y="5821"/>
                    <a:pt x="851" y="5658"/>
                  </a:cubicBezTo>
                  <a:lnTo>
                    <a:pt x="851" y="5658"/>
                  </a:lnTo>
                  <a:cubicBezTo>
                    <a:pt x="836" y="5750"/>
                    <a:pt x="862" y="5804"/>
                    <a:pt x="887" y="5880"/>
                  </a:cubicBezTo>
                  <a:cubicBezTo>
                    <a:pt x="916" y="5938"/>
                    <a:pt x="916" y="6052"/>
                    <a:pt x="916" y="6138"/>
                  </a:cubicBezTo>
                  <a:cubicBezTo>
                    <a:pt x="973" y="6310"/>
                    <a:pt x="1002" y="6481"/>
                    <a:pt x="1059" y="6653"/>
                  </a:cubicBezTo>
                  <a:cubicBezTo>
                    <a:pt x="1059" y="6739"/>
                    <a:pt x="1116" y="6768"/>
                    <a:pt x="1174" y="6768"/>
                  </a:cubicBezTo>
                  <a:cubicBezTo>
                    <a:pt x="1288" y="6768"/>
                    <a:pt x="1288" y="6710"/>
                    <a:pt x="1288" y="6624"/>
                  </a:cubicBezTo>
                  <a:cubicBezTo>
                    <a:pt x="1288" y="6453"/>
                    <a:pt x="1317" y="6281"/>
                    <a:pt x="1345" y="6081"/>
                  </a:cubicBezTo>
                  <a:lnTo>
                    <a:pt x="1345" y="6081"/>
                  </a:lnTo>
                  <a:cubicBezTo>
                    <a:pt x="1488" y="6167"/>
                    <a:pt x="1288" y="6310"/>
                    <a:pt x="1431" y="6338"/>
                  </a:cubicBezTo>
                  <a:cubicBezTo>
                    <a:pt x="1439" y="6340"/>
                    <a:pt x="1446" y="6341"/>
                    <a:pt x="1454" y="6341"/>
                  </a:cubicBezTo>
                  <a:cubicBezTo>
                    <a:pt x="1560" y="6341"/>
                    <a:pt x="1662" y="6161"/>
                    <a:pt x="1689" y="6081"/>
                  </a:cubicBezTo>
                  <a:cubicBezTo>
                    <a:pt x="1746" y="5938"/>
                    <a:pt x="1717" y="5795"/>
                    <a:pt x="1660" y="5709"/>
                  </a:cubicBezTo>
                  <a:cubicBezTo>
                    <a:pt x="1603" y="5594"/>
                    <a:pt x="1546" y="5508"/>
                    <a:pt x="1660" y="5422"/>
                  </a:cubicBezTo>
                  <a:lnTo>
                    <a:pt x="1660" y="5422"/>
                  </a:lnTo>
                  <a:cubicBezTo>
                    <a:pt x="1660" y="5508"/>
                    <a:pt x="1603" y="5594"/>
                    <a:pt x="1717" y="5623"/>
                  </a:cubicBezTo>
                  <a:cubicBezTo>
                    <a:pt x="1748" y="5630"/>
                    <a:pt x="1775" y="5634"/>
                    <a:pt x="1798" y="5634"/>
                  </a:cubicBezTo>
                  <a:cubicBezTo>
                    <a:pt x="1862" y="5634"/>
                    <a:pt x="1904" y="5607"/>
                    <a:pt x="1946" y="5566"/>
                  </a:cubicBezTo>
                  <a:cubicBezTo>
                    <a:pt x="2004" y="5451"/>
                    <a:pt x="2004" y="5365"/>
                    <a:pt x="2089" y="5308"/>
                  </a:cubicBezTo>
                  <a:cubicBezTo>
                    <a:pt x="2147" y="5222"/>
                    <a:pt x="2261" y="5194"/>
                    <a:pt x="2261" y="5079"/>
                  </a:cubicBezTo>
                  <a:cubicBezTo>
                    <a:pt x="2261" y="5050"/>
                    <a:pt x="2232" y="4993"/>
                    <a:pt x="2232" y="4936"/>
                  </a:cubicBezTo>
                  <a:cubicBezTo>
                    <a:pt x="2232" y="4907"/>
                    <a:pt x="2175" y="4850"/>
                    <a:pt x="2175" y="4793"/>
                  </a:cubicBezTo>
                  <a:cubicBezTo>
                    <a:pt x="2147" y="4707"/>
                    <a:pt x="2147" y="4593"/>
                    <a:pt x="2089" y="4507"/>
                  </a:cubicBezTo>
                  <a:cubicBezTo>
                    <a:pt x="2032" y="4478"/>
                    <a:pt x="1975" y="4421"/>
                    <a:pt x="1975" y="4364"/>
                  </a:cubicBezTo>
                  <a:cubicBezTo>
                    <a:pt x="2004" y="4306"/>
                    <a:pt x="2118" y="4306"/>
                    <a:pt x="2147" y="4278"/>
                  </a:cubicBezTo>
                  <a:lnTo>
                    <a:pt x="2147" y="4278"/>
                  </a:lnTo>
                  <a:cubicBezTo>
                    <a:pt x="2118" y="4306"/>
                    <a:pt x="2089" y="4335"/>
                    <a:pt x="2089" y="4421"/>
                  </a:cubicBezTo>
                  <a:cubicBezTo>
                    <a:pt x="2089" y="4449"/>
                    <a:pt x="2147" y="4478"/>
                    <a:pt x="2175" y="4507"/>
                  </a:cubicBezTo>
                  <a:cubicBezTo>
                    <a:pt x="2261" y="4621"/>
                    <a:pt x="2318" y="4707"/>
                    <a:pt x="2433" y="4736"/>
                  </a:cubicBezTo>
                  <a:cubicBezTo>
                    <a:pt x="2576" y="4793"/>
                    <a:pt x="2690" y="4850"/>
                    <a:pt x="2805" y="4907"/>
                  </a:cubicBezTo>
                  <a:cubicBezTo>
                    <a:pt x="2862" y="4993"/>
                    <a:pt x="2948" y="5079"/>
                    <a:pt x="3034" y="5165"/>
                  </a:cubicBezTo>
                  <a:cubicBezTo>
                    <a:pt x="3201" y="5284"/>
                    <a:pt x="3388" y="5344"/>
                    <a:pt x="3578" y="5344"/>
                  </a:cubicBezTo>
                  <a:cubicBezTo>
                    <a:pt x="3616" y="5344"/>
                    <a:pt x="3654" y="5341"/>
                    <a:pt x="3692" y="5337"/>
                  </a:cubicBezTo>
                  <a:cubicBezTo>
                    <a:pt x="3773" y="5316"/>
                    <a:pt x="3840" y="5296"/>
                    <a:pt x="3912" y="5296"/>
                  </a:cubicBezTo>
                  <a:cubicBezTo>
                    <a:pt x="3942" y="5296"/>
                    <a:pt x="3973" y="5300"/>
                    <a:pt x="4007" y="5308"/>
                  </a:cubicBezTo>
                  <a:cubicBezTo>
                    <a:pt x="4093" y="5337"/>
                    <a:pt x="4121" y="5365"/>
                    <a:pt x="4150" y="5422"/>
                  </a:cubicBezTo>
                  <a:cubicBezTo>
                    <a:pt x="4164" y="5437"/>
                    <a:pt x="4193" y="5437"/>
                    <a:pt x="4222" y="5437"/>
                  </a:cubicBezTo>
                  <a:cubicBezTo>
                    <a:pt x="4250" y="5437"/>
                    <a:pt x="4279" y="5437"/>
                    <a:pt x="4293" y="5451"/>
                  </a:cubicBezTo>
                  <a:cubicBezTo>
                    <a:pt x="4236" y="5566"/>
                    <a:pt x="4179" y="5651"/>
                    <a:pt x="4121" y="5737"/>
                  </a:cubicBezTo>
                  <a:cubicBezTo>
                    <a:pt x="4093" y="5795"/>
                    <a:pt x="3978" y="5880"/>
                    <a:pt x="3892" y="5909"/>
                  </a:cubicBezTo>
                  <a:cubicBezTo>
                    <a:pt x="3835" y="5938"/>
                    <a:pt x="3692" y="6023"/>
                    <a:pt x="3663" y="6081"/>
                  </a:cubicBezTo>
                  <a:cubicBezTo>
                    <a:pt x="3606" y="6167"/>
                    <a:pt x="3663" y="6224"/>
                    <a:pt x="3692" y="6310"/>
                  </a:cubicBezTo>
                  <a:cubicBezTo>
                    <a:pt x="3721" y="6367"/>
                    <a:pt x="3721" y="6453"/>
                    <a:pt x="3807" y="6481"/>
                  </a:cubicBezTo>
                  <a:cubicBezTo>
                    <a:pt x="3864" y="6481"/>
                    <a:pt x="3978" y="6453"/>
                    <a:pt x="4007" y="6453"/>
                  </a:cubicBezTo>
                  <a:cubicBezTo>
                    <a:pt x="4150" y="6424"/>
                    <a:pt x="4293" y="6338"/>
                    <a:pt x="4408" y="6224"/>
                  </a:cubicBezTo>
                  <a:cubicBezTo>
                    <a:pt x="4522" y="6138"/>
                    <a:pt x="4665" y="6023"/>
                    <a:pt x="4665" y="5880"/>
                  </a:cubicBezTo>
                  <a:cubicBezTo>
                    <a:pt x="4608" y="5795"/>
                    <a:pt x="4551" y="5766"/>
                    <a:pt x="4551" y="5709"/>
                  </a:cubicBezTo>
                  <a:cubicBezTo>
                    <a:pt x="4522" y="5623"/>
                    <a:pt x="4579" y="5566"/>
                    <a:pt x="4608" y="5508"/>
                  </a:cubicBezTo>
                  <a:lnTo>
                    <a:pt x="4608" y="5508"/>
                  </a:lnTo>
                  <a:cubicBezTo>
                    <a:pt x="4579" y="5594"/>
                    <a:pt x="4579" y="5651"/>
                    <a:pt x="4665" y="5737"/>
                  </a:cubicBezTo>
                  <a:cubicBezTo>
                    <a:pt x="4694" y="5766"/>
                    <a:pt x="4751" y="5766"/>
                    <a:pt x="4751" y="5880"/>
                  </a:cubicBezTo>
                  <a:cubicBezTo>
                    <a:pt x="4722" y="5995"/>
                    <a:pt x="4694" y="6052"/>
                    <a:pt x="4722" y="6167"/>
                  </a:cubicBezTo>
                  <a:cubicBezTo>
                    <a:pt x="4722" y="6224"/>
                    <a:pt x="4808" y="6310"/>
                    <a:pt x="4808" y="6367"/>
                  </a:cubicBezTo>
                  <a:cubicBezTo>
                    <a:pt x="4808" y="6453"/>
                    <a:pt x="4665" y="6453"/>
                    <a:pt x="4608" y="6481"/>
                  </a:cubicBezTo>
                  <a:cubicBezTo>
                    <a:pt x="4579" y="6510"/>
                    <a:pt x="4551" y="6567"/>
                    <a:pt x="4551" y="6624"/>
                  </a:cubicBezTo>
                  <a:cubicBezTo>
                    <a:pt x="4522" y="6739"/>
                    <a:pt x="4551" y="6882"/>
                    <a:pt x="4551" y="6997"/>
                  </a:cubicBezTo>
                  <a:cubicBezTo>
                    <a:pt x="4722" y="6997"/>
                    <a:pt x="4951" y="6939"/>
                    <a:pt x="5037" y="6796"/>
                  </a:cubicBezTo>
                  <a:cubicBezTo>
                    <a:pt x="5123" y="6739"/>
                    <a:pt x="5123" y="6624"/>
                    <a:pt x="5180" y="6567"/>
                  </a:cubicBezTo>
                  <a:cubicBezTo>
                    <a:pt x="5266" y="6481"/>
                    <a:pt x="5381" y="6453"/>
                    <a:pt x="5438" y="6424"/>
                  </a:cubicBezTo>
                  <a:cubicBezTo>
                    <a:pt x="5524" y="6367"/>
                    <a:pt x="5581" y="6338"/>
                    <a:pt x="5610" y="6281"/>
                  </a:cubicBezTo>
                  <a:cubicBezTo>
                    <a:pt x="5667" y="6167"/>
                    <a:pt x="5610" y="6052"/>
                    <a:pt x="5667" y="5995"/>
                  </a:cubicBezTo>
                  <a:cubicBezTo>
                    <a:pt x="5695" y="5909"/>
                    <a:pt x="5810" y="5880"/>
                    <a:pt x="5867" y="5795"/>
                  </a:cubicBezTo>
                  <a:cubicBezTo>
                    <a:pt x="5982" y="5737"/>
                    <a:pt x="6010" y="5623"/>
                    <a:pt x="6096" y="5508"/>
                  </a:cubicBezTo>
                  <a:cubicBezTo>
                    <a:pt x="6211" y="5337"/>
                    <a:pt x="6354" y="5194"/>
                    <a:pt x="6497" y="5050"/>
                  </a:cubicBezTo>
                  <a:lnTo>
                    <a:pt x="6726" y="4850"/>
                  </a:lnTo>
                  <a:cubicBezTo>
                    <a:pt x="6754" y="4764"/>
                    <a:pt x="6783" y="4621"/>
                    <a:pt x="6783" y="4507"/>
                  </a:cubicBezTo>
                  <a:cubicBezTo>
                    <a:pt x="6840" y="3992"/>
                    <a:pt x="6840" y="3448"/>
                    <a:pt x="6840" y="2904"/>
                  </a:cubicBezTo>
                  <a:cubicBezTo>
                    <a:pt x="6840" y="2360"/>
                    <a:pt x="6869" y="1788"/>
                    <a:pt x="6869" y="1273"/>
                  </a:cubicBezTo>
                  <a:cubicBezTo>
                    <a:pt x="6897" y="987"/>
                    <a:pt x="6897" y="729"/>
                    <a:pt x="6897" y="443"/>
                  </a:cubicBezTo>
                  <a:lnTo>
                    <a:pt x="6897" y="185"/>
                  </a:lnTo>
                  <a:lnTo>
                    <a:pt x="6897" y="128"/>
                  </a:lnTo>
                  <a:cubicBezTo>
                    <a:pt x="6897" y="42"/>
                    <a:pt x="6897" y="42"/>
                    <a:pt x="6869" y="13"/>
                  </a:cubicBezTo>
                  <a:cubicBezTo>
                    <a:pt x="6840" y="4"/>
                    <a:pt x="6802" y="1"/>
                    <a:pt x="676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28"/>
            <p:cNvSpPr/>
            <p:nvPr/>
          </p:nvSpPr>
          <p:spPr>
            <a:xfrm>
              <a:off x="5427463" y="2738050"/>
              <a:ext cx="107350" cy="183050"/>
            </a:xfrm>
            <a:custGeom>
              <a:avLst/>
              <a:gdLst/>
              <a:ahLst/>
              <a:cxnLst/>
              <a:rect l="l" t="t" r="r" b="b"/>
              <a:pathLst>
                <a:path w="4294" h="7322" extrusionOk="0">
                  <a:moveTo>
                    <a:pt x="2039" y="1"/>
                  </a:moveTo>
                  <a:cubicBezTo>
                    <a:pt x="1941" y="1"/>
                    <a:pt x="1824" y="129"/>
                    <a:pt x="1804" y="228"/>
                  </a:cubicBezTo>
                  <a:cubicBezTo>
                    <a:pt x="1804" y="314"/>
                    <a:pt x="1832" y="286"/>
                    <a:pt x="1918" y="372"/>
                  </a:cubicBezTo>
                  <a:cubicBezTo>
                    <a:pt x="1975" y="400"/>
                    <a:pt x="2004" y="429"/>
                    <a:pt x="2004" y="515"/>
                  </a:cubicBezTo>
                  <a:cubicBezTo>
                    <a:pt x="2004" y="572"/>
                    <a:pt x="2004" y="658"/>
                    <a:pt x="2061" y="715"/>
                  </a:cubicBezTo>
                  <a:cubicBezTo>
                    <a:pt x="2090" y="801"/>
                    <a:pt x="2118" y="858"/>
                    <a:pt x="2118" y="944"/>
                  </a:cubicBezTo>
                  <a:cubicBezTo>
                    <a:pt x="2118" y="1087"/>
                    <a:pt x="1975" y="1030"/>
                    <a:pt x="1918" y="1144"/>
                  </a:cubicBezTo>
                  <a:cubicBezTo>
                    <a:pt x="1861" y="1230"/>
                    <a:pt x="1918" y="1316"/>
                    <a:pt x="1832" y="1402"/>
                  </a:cubicBezTo>
                  <a:cubicBezTo>
                    <a:pt x="1820" y="1414"/>
                    <a:pt x="1794" y="1421"/>
                    <a:pt x="1767" y="1421"/>
                  </a:cubicBezTo>
                  <a:cubicBezTo>
                    <a:pt x="1728" y="1421"/>
                    <a:pt x="1689" y="1407"/>
                    <a:pt x="1689" y="1373"/>
                  </a:cubicBezTo>
                  <a:cubicBezTo>
                    <a:pt x="1689" y="1316"/>
                    <a:pt x="1775" y="1287"/>
                    <a:pt x="1804" y="1259"/>
                  </a:cubicBezTo>
                  <a:cubicBezTo>
                    <a:pt x="1827" y="1188"/>
                    <a:pt x="1812" y="1137"/>
                    <a:pt x="1758" y="1137"/>
                  </a:cubicBezTo>
                  <a:cubicBezTo>
                    <a:pt x="1746" y="1137"/>
                    <a:pt x="1733" y="1139"/>
                    <a:pt x="1718" y="1144"/>
                  </a:cubicBezTo>
                  <a:cubicBezTo>
                    <a:pt x="1689" y="1144"/>
                    <a:pt x="1575" y="1230"/>
                    <a:pt x="1546" y="1287"/>
                  </a:cubicBezTo>
                  <a:cubicBezTo>
                    <a:pt x="1489" y="1430"/>
                    <a:pt x="1689" y="1602"/>
                    <a:pt x="1689" y="1745"/>
                  </a:cubicBezTo>
                  <a:cubicBezTo>
                    <a:pt x="1718" y="1946"/>
                    <a:pt x="1575" y="2031"/>
                    <a:pt x="1432" y="2117"/>
                  </a:cubicBezTo>
                  <a:cubicBezTo>
                    <a:pt x="1489" y="2031"/>
                    <a:pt x="1575" y="1946"/>
                    <a:pt x="1489" y="1860"/>
                  </a:cubicBezTo>
                  <a:cubicBezTo>
                    <a:pt x="1460" y="1845"/>
                    <a:pt x="1432" y="1838"/>
                    <a:pt x="1407" y="1838"/>
                  </a:cubicBezTo>
                  <a:cubicBezTo>
                    <a:pt x="1381" y="1838"/>
                    <a:pt x="1360" y="1845"/>
                    <a:pt x="1346" y="1860"/>
                  </a:cubicBezTo>
                  <a:cubicBezTo>
                    <a:pt x="1346" y="1860"/>
                    <a:pt x="1260" y="1888"/>
                    <a:pt x="1260" y="1946"/>
                  </a:cubicBezTo>
                  <a:cubicBezTo>
                    <a:pt x="1260" y="1960"/>
                    <a:pt x="1281" y="1960"/>
                    <a:pt x="1306" y="1960"/>
                  </a:cubicBezTo>
                  <a:cubicBezTo>
                    <a:pt x="1331" y="1960"/>
                    <a:pt x="1360" y="1960"/>
                    <a:pt x="1374" y="1974"/>
                  </a:cubicBezTo>
                  <a:cubicBezTo>
                    <a:pt x="1432" y="2003"/>
                    <a:pt x="1374" y="2031"/>
                    <a:pt x="1346" y="2089"/>
                  </a:cubicBezTo>
                  <a:cubicBezTo>
                    <a:pt x="1288" y="2146"/>
                    <a:pt x="1346" y="2289"/>
                    <a:pt x="1346" y="2375"/>
                  </a:cubicBezTo>
                  <a:cubicBezTo>
                    <a:pt x="1346" y="2403"/>
                    <a:pt x="1403" y="2461"/>
                    <a:pt x="1346" y="2518"/>
                  </a:cubicBezTo>
                  <a:cubicBezTo>
                    <a:pt x="1260" y="2518"/>
                    <a:pt x="1260" y="2403"/>
                    <a:pt x="1231" y="2375"/>
                  </a:cubicBezTo>
                  <a:cubicBezTo>
                    <a:pt x="1203" y="2260"/>
                    <a:pt x="1145" y="2146"/>
                    <a:pt x="1145" y="2031"/>
                  </a:cubicBezTo>
                  <a:cubicBezTo>
                    <a:pt x="1145" y="1946"/>
                    <a:pt x="1145" y="1802"/>
                    <a:pt x="1117" y="1688"/>
                  </a:cubicBezTo>
                  <a:cubicBezTo>
                    <a:pt x="1117" y="1659"/>
                    <a:pt x="1002" y="1488"/>
                    <a:pt x="1060" y="1430"/>
                  </a:cubicBezTo>
                  <a:cubicBezTo>
                    <a:pt x="1088" y="1430"/>
                    <a:pt x="1145" y="1430"/>
                    <a:pt x="1117" y="1402"/>
                  </a:cubicBezTo>
                  <a:cubicBezTo>
                    <a:pt x="1088" y="1402"/>
                    <a:pt x="974" y="1373"/>
                    <a:pt x="945" y="1373"/>
                  </a:cubicBezTo>
                  <a:cubicBezTo>
                    <a:pt x="831" y="1373"/>
                    <a:pt x="974" y="1545"/>
                    <a:pt x="859" y="1602"/>
                  </a:cubicBezTo>
                  <a:cubicBezTo>
                    <a:pt x="831" y="1602"/>
                    <a:pt x="773" y="1602"/>
                    <a:pt x="716" y="1659"/>
                  </a:cubicBezTo>
                  <a:cubicBezTo>
                    <a:pt x="693" y="1683"/>
                    <a:pt x="670" y="1724"/>
                    <a:pt x="616" y="1724"/>
                  </a:cubicBezTo>
                  <a:cubicBezTo>
                    <a:pt x="604" y="1724"/>
                    <a:pt x="589" y="1722"/>
                    <a:pt x="573" y="1717"/>
                  </a:cubicBezTo>
                  <a:cubicBezTo>
                    <a:pt x="544" y="1717"/>
                    <a:pt x="430" y="1631"/>
                    <a:pt x="430" y="1574"/>
                  </a:cubicBezTo>
                  <a:cubicBezTo>
                    <a:pt x="430" y="1516"/>
                    <a:pt x="544" y="1488"/>
                    <a:pt x="573" y="1430"/>
                  </a:cubicBezTo>
                  <a:cubicBezTo>
                    <a:pt x="613" y="1391"/>
                    <a:pt x="569" y="1337"/>
                    <a:pt x="510" y="1337"/>
                  </a:cubicBezTo>
                  <a:cubicBezTo>
                    <a:pt x="485" y="1337"/>
                    <a:pt x="456" y="1347"/>
                    <a:pt x="430" y="1373"/>
                  </a:cubicBezTo>
                  <a:cubicBezTo>
                    <a:pt x="344" y="1430"/>
                    <a:pt x="287" y="1545"/>
                    <a:pt x="258" y="1659"/>
                  </a:cubicBezTo>
                  <a:cubicBezTo>
                    <a:pt x="258" y="1802"/>
                    <a:pt x="258" y="1860"/>
                    <a:pt x="230" y="1860"/>
                  </a:cubicBezTo>
                  <a:lnTo>
                    <a:pt x="86" y="1860"/>
                  </a:lnTo>
                  <a:cubicBezTo>
                    <a:pt x="58" y="1917"/>
                    <a:pt x="58" y="1917"/>
                    <a:pt x="58" y="1946"/>
                  </a:cubicBezTo>
                  <a:lnTo>
                    <a:pt x="58" y="2203"/>
                  </a:lnTo>
                  <a:lnTo>
                    <a:pt x="58" y="2661"/>
                  </a:lnTo>
                  <a:lnTo>
                    <a:pt x="58" y="2919"/>
                  </a:lnTo>
                  <a:lnTo>
                    <a:pt x="58" y="3005"/>
                  </a:lnTo>
                  <a:cubicBezTo>
                    <a:pt x="58" y="3062"/>
                    <a:pt x="58" y="3062"/>
                    <a:pt x="86" y="3062"/>
                  </a:cubicBezTo>
                  <a:cubicBezTo>
                    <a:pt x="115" y="3062"/>
                    <a:pt x="115" y="3005"/>
                    <a:pt x="144" y="3005"/>
                  </a:cubicBezTo>
                  <a:cubicBezTo>
                    <a:pt x="201" y="3005"/>
                    <a:pt x="230" y="3090"/>
                    <a:pt x="258" y="3119"/>
                  </a:cubicBezTo>
                  <a:cubicBezTo>
                    <a:pt x="287" y="3205"/>
                    <a:pt x="287" y="3233"/>
                    <a:pt x="258" y="3291"/>
                  </a:cubicBezTo>
                  <a:cubicBezTo>
                    <a:pt x="230" y="3348"/>
                    <a:pt x="230" y="3377"/>
                    <a:pt x="201" y="3434"/>
                  </a:cubicBezTo>
                  <a:cubicBezTo>
                    <a:pt x="201" y="3491"/>
                    <a:pt x="144" y="3520"/>
                    <a:pt x="115" y="3548"/>
                  </a:cubicBezTo>
                  <a:cubicBezTo>
                    <a:pt x="86" y="3577"/>
                    <a:pt x="58" y="3577"/>
                    <a:pt x="58" y="3634"/>
                  </a:cubicBezTo>
                  <a:lnTo>
                    <a:pt x="58" y="3720"/>
                  </a:lnTo>
                  <a:cubicBezTo>
                    <a:pt x="86" y="4006"/>
                    <a:pt x="86" y="4350"/>
                    <a:pt x="86" y="4664"/>
                  </a:cubicBezTo>
                  <a:lnTo>
                    <a:pt x="86" y="5523"/>
                  </a:lnTo>
                  <a:cubicBezTo>
                    <a:pt x="86" y="5637"/>
                    <a:pt x="115" y="5781"/>
                    <a:pt x="115" y="5924"/>
                  </a:cubicBezTo>
                  <a:lnTo>
                    <a:pt x="115" y="6267"/>
                  </a:lnTo>
                  <a:cubicBezTo>
                    <a:pt x="115" y="6496"/>
                    <a:pt x="230" y="6696"/>
                    <a:pt x="144" y="6925"/>
                  </a:cubicBezTo>
                  <a:cubicBezTo>
                    <a:pt x="115" y="7011"/>
                    <a:pt x="1" y="7097"/>
                    <a:pt x="58" y="7240"/>
                  </a:cubicBezTo>
                  <a:cubicBezTo>
                    <a:pt x="78" y="7281"/>
                    <a:pt x="98" y="7321"/>
                    <a:pt x="139" y="7321"/>
                  </a:cubicBezTo>
                  <a:cubicBezTo>
                    <a:pt x="156" y="7321"/>
                    <a:pt x="176" y="7314"/>
                    <a:pt x="201" y="7297"/>
                  </a:cubicBezTo>
                  <a:cubicBezTo>
                    <a:pt x="287" y="7269"/>
                    <a:pt x="373" y="7126"/>
                    <a:pt x="430" y="7068"/>
                  </a:cubicBezTo>
                  <a:cubicBezTo>
                    <a:pt x="516" y="6954"/>
                    <a:pt x="630" y="6839"/>
                    <a:pt x="687" y="6696"/>
                  </a:cubicBezTo>
                  <a:cubicBezTo>
                    <a:pt x="716" y="6668"/>
                    <a:pt x="773" y="6639"/>
                    <a:pt x="773" y="6582"/>
                  </a:cubicBezTo>
                  <a:cubicBezTo>
                    <a:pt x="773" y="6525"/>
                    <a:pt x="716" y="6439"/>
                    <a:pt x="716" y="6382"/>
                  </a:cubicBezTo>
                  <a:cubicBezTo>
                    <a:pt x="716" y="6267"/>
                    <a:pt x="716" y="6153"/>
                    <a:pt x="831" y="6095"/>
                  </a:cubicBezTo>
                  <a:lnTo>
                    <a:pt x="1088" y="5838"/>
                  </a:lnTo>
                  <a:lnTo>
                    <a:pt x="1346" y="5580"/>
                  </a:lnTo>
                  <a:cubicBezTo>
                    <a:pt x="1403" y="5523"/>
                    <a:pt x="1489" y="5494"/>
                    <a:pt x="1517" y="5409"/>
                  </a:cubicBezTo>
                  <a:cubicBezTo>
                    <a:pt x="1575" y="5265"/>
                    <a:pt x="1489" y="5122"/>
                    <a:pt x="1403" y="5008"/>
                  </a:cubicBezTo>
                  <a:cubicBezTo>
                    <a:pt x="1288" y="4808"/>
                    <a:pt x="1546" y="4865"/>
                    <a:pt x="1689" y="4836"/>
                  </a:cubicBezTo>
                  <a:cubicBezTo>
                    <a:pt x="1775" y="4808"/>
                    <a:pt x="1947" y="4636"/>
                    <a:pt x="1804" y="4550"/>
                  </a:cubicBezTo>
                  <a:cubicBezTo>
                    <a:pt x="1775" y="4521"/>
                    <a:pt x="1689" y="4521"/>
                    <a:pt x="1661" y="4493"/>
                  </a:cubicBezTo>
                  <a:cubicBezTo>
                    <a:pt x="1632" y="4378"/>
                    <a:pt x="1804" y="4378"/>
                    <a:pt x="1832" y="4378"/>
                  </a:cubicBezTo>
                  <a:cubicBezTo>
                    <a:pt x="1918" y="4378"/>
                    <a:pt x="2004" y="4378"/>
                    <a:pt x="2090" y="4350"/>
                  </a:cubicBezTo>
                  <a:cubicBezTo>
                    <a:pt x="2147" y="4292"/>
                    <a:pt x="2204" y="4264"/>
                    <a:pt x="2233" y="4207"/>
                  </a:cubicBezTo>
                  <a:cubicBezTo>
                    <a:pt x="2347" y="4063"/>
                    <a:pt x="2433" y="3863"/>
                    <a:pt x="2376" y="3691"/>
                  </a:cubicBezTo>
                  <a:cubicBezTo>
                    <a:pt x="2376" y="3663"/>
                    <a:pt x="2347" y="3634"/>
                    <a:pt x="2290" y="3577"/>
                  </a:cubicBezTo>
                  <a:cubicBezTo>
                    <a:pt x="2290" y="3548"/>
                    <a:pt x="2233" y="3520"/>
                    <a:pt x="2233" y="3491"/>
                  </a:cubicBezTo>
                  <a:cubicBezTo>
                    <a:pt x="2233" y="3405"/>
                    <a:pt x="2290" y="3348"/>
                    <a:pt x="2347" y="3291"/>
                  </a:cubicBezTo>
                  <a:cubicBezTo>
                    <a:pt x="2376" y="3405"/>
                    <a:pt x="2376" y="3491"/>
                    <a:pt x="2376" y="3577"/>
                  </a:cubicBezTo>
                  <a:cubicBezTo>
                    <a:pt x="2376" y="3666"/>
                    <a:pt x="2393" y="3738"/>
                    <a:pt x="2456" y="3738"/>
                  </a:cubicBezTo>
                  <a:cubicBezTo>
                    <a:pt x="2473" y="3738"/>
                    <a:pt x="2494" y="3733"/>
                    <a:pt x="2519" y="3720"/>
                  </a:cubicBezTo>
                  <a:cubicBezTo>
                    <a:pt x="2634" y="3720"/>
                    <a:pt x="2691" y="3634"/>
                    <a:pt x="2719" y="3520"/>
                  </a:cubicBezTo>
                  <a:cubicBezTo>
                    <a:pt x="2777" y="3434"/>
                    <a:pt x="2777" y="3377"/>
                    <a:pt x="2777" y="3291"/>
                  </a:cubicBezTo>
                  <a:cubicBezTo>
                    <a:pt x="2805" y="3233"/>
                    <a:pt x="2805" y="3148"/>
                    <a:pt x="2777" y="3090"/>
                  </a:cubicBezTo>
                  <a:cubicBezTo>
                    <a:pt x="2777" y="3062"/>
                    <a:pt x="2719" y="2976"/>
                    <a:pt x="2777" y="2947"/>
                  </a:cubicBezTo>
                  <a:cubicBezTo>
                    <a:pt x="2805" y="2861"/>
                    <a:pt x="2863" y="2861"/>
                    <a:pt x="2920" y="2833"/>
                  </a:cubicBezTo>
                  <a:cubicBezTo>
                    <a:pt x="2948" y="2804"/>
                    <a:pt x="2977" y="2776"/>
                    <a:pt x="3063" y="2718"/>
                  </a:cubicBezTo>
                  <a:cubicBezTo>
                    <a:pt x="3091" y="2718"/>
                    <a:pt x="3149" y="2718"/>
                    <a:pt x="3206" y="2690"/>
                  </a:cubicBezTo>
                  <a:cubicBezTo>
                    <a:pt x="3406" y="2575"/>
                    <a:pt x="3378" y="2403"/>
                    <a:pt x="3263" y="2232"/>
                  </a:cubicBezTo>
                  <a:lnTo>
                    <a:pt x="3263" y="2232"/>
                  </a:lnTo>
                  <a:cubicBezTo>
                    <a:pt x="3352" y="2276"/>
                    <a:pt x="3442" y="2373"/>
                    <a:pt x="3544" y="2373"/>
                  </a:cubicBezTo>
                  <a:cubicBezTo>
                    <a:pt x="3573" y="2373"/>
                    <a:pt x="3604" y="2365"/>
                    <a:pt x="3635" y="2346"/>
                  </a:cubicBezTo>
                  <a:cubicBezTo>
                    <a:pt x="3692" y="2260"/>
                    <a:pt x="3664" y="2146"/>
                    <a:pt x="3635" y="2089"/>
                  </a:cubicBezTo>
                  <a:cubicBezTo>
                    <a:pt x="3578" y="2003"/>
                    <a:pt x="3549" y="1946"/>
                    <a:pt x="3492" y="1860"/>
                  </a:cubicBezTo>
                  <a:cubicBezTo>
                    <a:pt x="3807" y="1860"/>
                    <a:pt x="4007" y="1688"/>
                    <a:pt x="4208" y="1402"/>
                  </a:cubicBezTo>
                  <a:cubicBezTo>
                    <a:pt x="4208" y="1316"/>
                    <a:pt x="4293" y="1230"/>
                    <a:pt x="4265" y="1201"/>
                  </a:cubicBezTo>
                  <a:cubicBezTo>
                    <a:pt x="4257" y="1178"/>
                    <a:pt x="4243" y="1170"/>
                    <a:pt x="4225" y="1170"/>
                  </a:cubicBezTo>
                  <a:cubicBezTo>
                    <a:pt x="4178" y="1170"/>
                    <a:pt x="4106" y="1230"/>
                    <a:pt x="4065" y="1230"/>
                  </a:cubicBezTo>
                  <a:cubicBezTo>
                    <a:pt x="3950" y="1230"/>
                    <a:pt x="3921" y="1087"/>
                    <a:pt x="3864" y="973"/>
                  </a:cubicBezTo>
                  <a:cubicBezTo>
                    <a:pt x="3757" y="1062"/>
                    <a:pt x="3638" y="1107"/>
                    <a:pt x="3509" y="1107"/>
                  </a:cubicBezTo>
                  <a:cubicBezTo>
                    <a:pt x="3431" y="1107"/>
                    <a:pt x="3349" y="1091"/>
                    <a:pt x="3263" y="1058"/>
                  </a:cubicBezTo>
                  <a:cubicBezTo>
                    <a:pt x="3235" y="1058"/>
                    <a:pt x="3206" y="1001"/>
                    <a:pt x="3120" y="1001"/>
                  </a:cubicBezTo>
                  <a:lnTo>
                    <a:pt x="3006" y="1001"/>
                  </a:lnTo>
                  <a:cubicBezTo>
                    <a:pt x="2948" y="1001"/>
                    <a:pt x="2920" y="973"/>
                    <a:pt x="2863" y="915"/>
                  </a:cubicBezTo>
                  <a:cubicBezTo>
                    <a:pt x="2834" y="801"/>
                    <a:pt x="2920" y="715"/>
                    <a:pt x="2805" y="686"/>
                  </a:cubicBezTo>
                  <a:cubicBezTo>
                    <a:pt x="2691" y="686"/>
                    <a:pt x="2634" y="658"/>
                    <a:pt x="2519" y="600"/>
                  </a:cubicBezTo>
                  <a:cubicBezTo>
                    <a:pt x="2347" y="515"/>
                    <a:pt x="2147" y="372"/>
                    <a:pt x="2004" y="228"/>
                  </a:cubicBezTo>
                  <a:cubicBezTo>
                    <a:pt x="2019" y="213"/>
                    <a:pt x="2034" y="208"/>
                    <a:pt x="2048" y="208"/>
                  </a:cubicBezTo>
                  <a:cubicBezTo>
                    <a:pt x="2081" y="208"/>
                    <a:pt x="2111" y="234"/>
                    <a:pt x="2132" y="234"/>
                  </a:cubicBezTo>
                  <a:cubicBezTo>
                    <a:pt x="2138" y="234"/>
                    <a:pt x="2143" y="233"/>
                    <a:pt x="2147" y="228"/>
                  </a:cubicBezTo>
                  <a:cubicBezTo>
                    <a:pt x="2233" y="228"/>
                    <a:pt x="2204" y="114"/>
                    <a:pt x="2147" y="85"/>
                  </a:cubicBezTo>
                  <a:cubicBezTo>
                    <a:pt x="2121" y="25"/>
                    <a:pt x="2082" y="1"/>
                    <a:pt x="203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28"/>
            <p:cNvSpPr/>
            <p:nvPr/>
          </p:nvSpPr>
          <p:spPr>
            <a:xfrm>
              <a:off x="5499013" y="2518100"/>
              <a:ext cx="110200" cy="150125"/>
            </a:xfrm>
            <a:custGeom>
              <a:avLst/>
              <a:gdLst/>
              <a:ahLst/>
              <a:cxnLst/>
              <a:rect l="l" t="t" r="r" b="b"/>
              <a:pathLst>
                <a:path w="4408" h="6005" extrusionOk="0">
                  <a:moveTo>
                    <a:pt x="3742" y="0"/>
                  </a:moveTo>
                  <a:cubicBezTo>
                    <a:pt x="3670" y="0"/>
                    <a:pt x="3578" y="27"/>
                    <a:pt x="3578" y="69"/>
                  </a:cubicBezTo>
                  <a:cubicBezTo>
                    <a:pt x="3578" y="126"/>
                    <a:pt x="3692" y="154"/>
                    <a:pt x="3692" y="212"/>
                  </a:cubicBezTo>
                  <a:cubicBezTo>
                    <a:pt x="3692" y="298"/>
                    <a:pt x="3578" y="298"/>
                    <a:pt x="3578" y="355"/>
                  </a:cubicBezTo>
                  <a:cubicBezTo>
                    <a:pt x="3578" y="412"/>
                    <a:pt x="3664" y="441"/>
                    <a:pt x="3664" y="469"/>
                  </a:cubicBezTo>
                  <a:cubicBezTo>
                    <a:pt x="3692" y="555"/>
                    <a:pt x="3664" y="584"/>
                    <a:pt x="3664" y="641"/>
                  </a:cubicBezTo>
                  <a:cubicBezTo>
                    <a:pt x="3664" y="689"/>
                    <a:pt x="3683" y="701"/>
                    <a:pt x="3709" y="701"/>
                  </a:cubicBezTo>
                  <a:cubicBezTo>
                    <a:pt x="3740" y="701"/>
                    <a:pt x="3780" y="685"/>
                    <a:pt x="3812" y="685"/>
                  </a:cubicBezTo>
                  <a:cubicBezTo>
                    <a:pt x="3836" y="685"/>
                    <a:pt x="3856" y="694"/>
                    <a:pt x="3864" y="727"/>
                  </a:cubicBezTo>
                  <a:cubicBezTo>
                    <a:pt x="3864" y="755"/>
                    <a:pt x="3864" y="870"/>
                    <a:pt x="3807" y="870"/>
                  </a:cubicBezTo>
                  <a:cubicBezTo>
                    <a:pt x="3750" y="870"/>
                    <a:pt x="3721" y="813"/>
                    <a:pt x="3692" y="813"/>
                  </a:cubicBezTo>
                  <a:cubicBezTo>
                    <a:pt x="3549" y="813"/>
                    <a:pt x="3664" y="1013"/>
                    <a:pt x="3721" y="1042"/>
                  </a:cubicBezTo>
                  <a:cubicBezTo>
                    <a:pt x="3807" y="1042"/>
                    <a:pt x="3835" y="1042"/>
                    <a:pt x="3893" y="1013"/>
                  </a:cubicBezTo>
                  <a:cubicBezTo>
                    <a:pt x="3950" y="1013"/>
                    <a:pt x="4007" y="1013"/>
                    <a:pt x="4007" y="1042"/>
                  </a:cubicBezTo>
                  <a:lnTo>
                    <a:pt x="4007" y="1156"/>
                  </a:lnTo>
                  <a:cubicBezTo>
                    <a:pt x="4036" y="1185"/>
                    <a:pt x="4036" y="1213"/>
                    <a:pt x="4036" y="1271"/>
                  </a:cubicBezTo>
                  <a:cubicBezTo>
                    <a:pt x="4036" y="1328"/>
                    <a:pt x="4007" y="1414"/>
                    <a:pt x="3950" y="1414"/>
                  </a:cubicBezTo>
                  <a:cubicBezTo>
                    <a:pt x="3864" y="1414"/>
                    <a:pt x="3864" y="1328"/>
                    <a:pt x="3835" y="1299"/>
                  </a:cubicBezTo>
                  <a:cubicBezTo>
                    <a:pt x="3835" y="1299"/>
                    <a:pt x="3835" y="1242"/>
                    <a:pt x="3807" y="1242"/>
                  </a:cubicBezTo>
                  <a:cubicBezTo>
                    <a:pt x="3778" y="1228"/>
                    <a:pt x="3757" y="1221"/>
                    <a:pt x="3742" y="1221"/>
                  </a:cubicBezTo>
                  <a:cubicBezTo>
                    <a:pt x="3728" y="1221"/>
                    <a:pt x="3721" y="1228"/>
                    <a:pt x="3721" y="1242"/>
                  </a:cubicBezTo>
                  <a:cubicBezTo>
                    <a:pt x="3692" y="1299"/>
                    <a:pt x="3692" y="1356"/>
                    <a:pt x="3664" y="1385"/>
                  </a:cubicBezTo>
                  <a:cubicBezTo>
                    <a:pt x="3645" y="1404"/>
                    <a:pt x="3626" y="1411"/>
                    <a:pt x="3605" y="1411"/>
                  </a:cubicBezTo>
                  <a:cubicBezTo>
                    <a:pt x="3565" y="1411"/>
                    <a:pt x="3521" y="1385"/>
                    <a:pt x="3463" y="1385"/>
                  </a:cubicBezTo>
                  <a:cubicBezTo>
                    <a:pt x="3521" y="1500"/>
                    <a:pt x="3578" y="1585"/>
                    <a:pt x="3578" y="1671"/>
                  </a:cubicBezTo>
                  <a:cubicBezTo>
                    <a:pt x="3578" y="1786"/>
                    <a:pt x="3435" y="1814"/>
                    <a:pt x="3378" y="1872"/>
                  </a:cubicBezTo>
                  <a:cubicBezTo>
                    <a:pt x="3277" y="1900"/>
                    <a:pt x="3149" y="1936"/>
                    <a:pt x="3031" y="1936"/>
                  </a:cubicBezTo>
                  <a:cubicBezTo>
                    <a:pt x="2913" y="1936"/>
                    <a:pt x="2805" y="1900"/>
                    <a:pt x="2748" y="1786"/>
                  </a:cubicBezTo>
                  <a:cubicBezTo>
                    <a:pt x="2719" y="1729"/>
                    <a:pt x="2805" y="1643"/>
                    <a:pt x="2862" y="1614"/>
                  </a:cubicBezTo>
                  <a:cubicBezTo>
                    <a:pt x="2948" y="1585"/>
                    <a:pt x="3006" y="1528"/>
                    <a:pt x="3006" y="1471"/>
                  </a:cubicBezTo>
                  <a:lnTo>
                    <a:pt x="3006" y="1414"/>
                  </a:lnTo>
                  <a:cubicBezTo>
                    <a:pt x="3006" y="1414"/>
                    <a:pt x="3034" y="1356"/>
                    <a:pt x="3034" y="1328"/>
                  </a:cubicBezTo>
                  <a:cubicBezTo>
                    <a:pt x="3034" y="1287"/>
                    <a:pt x="3006" y="1247"/>
                    <a:pt x="2958" y="1247"/>
                  </a:cubicBezTo>
                  <a:cubicBezTo>
                    <a:pt x="2939" y="1247"/>
                    <a:pt x="2916" y="1254"/>
                    <a:pt x="2891" y="1271"/>
                  </a:cubicBezTo>
                  <a:cubicBezTo>
                    <a:pt x="2748" y="1328"/>
                    <a:pt x="2691" y="1500"/>
                    <a:pt x="2605" y="1643"/>
                  </a:cubicBezTo>
                  <a:cubicBezTo>
                    <a:pt x="2548" y="1786"/>
                    <a:pt x="2405" y="1900"/>
                    <a:pt x="2233" y="1900"/>
                  </a:cubicBezTo>
                  <a:cubicBezTo>
                    <a:pt x="2184" y="1900"/>
                    <a:pt x="2097" y="1882"/>
                    <a:pt x="2022" y="1882"/>
                  </a:cubicBezTo>
                  <a:cubicBezTo>
                    <a:pt x="1965" y="1882"/>
                    <a:pt x="1914" y="1892"/>
                    <a:pt x="1889" y="1929"/>
                  </a:cubicBezTo>
                  <a:cubicBezTo>
                    <a:pt x="1861" y="2015"/>
                    <a:pt x="1947" y="2158"/>
                    <a:pt x="1975" y="2215"/>
                  </a:cubicBezTo>
                  <a:cubicBezTo>
                    <a:pt x="1975" y="2272"/>
                    <a:pt x="2004" y="2301"/>
                    <a:pt x="1975" y="2330"/>
                  </a:cubicBezTo>
                  <a:cubicBezTo>
                    <a:pt x="1961" y="2344"/>
                    <a:pt x="1932" y="2351"/>
                    <a:pt x="1904" y="2351"/>
                  </a:cubicBezTo>
                  <a:cubicBezTo>
                    <a:pt x="1875" y="2351"/>
                    <a:pt x="1846" y="2344"/>
                    <a:pt x="1832" y="2330"/>
                  </a:cubicBezTo>
                  <a:cubicBezTo>
                    <a:pt x="1746" y="2301"/>
                    <a:pt x="1689" y="2215"/>
                    <a:pt x="1660" y="2158"/>
                  </a:cubicBezTo>
                  <a:cubicBezTo>
                    <a:pt x="1603" y="2015"/>
                    <a:pt x="1718" y="1843"/>
                    <a:pt x="1517" y="1757"/>
                  </a:cubicBezTo>
                  <a:lnTo>
                    <a:pt x="1517" y="1757"/>
                  </a:lnTo>
                  <a:cubicBezTo>
                    <a:pt x="1546" y="2043"/>
                    <a:pt x="1431" y="2330"/>
                    <a:pt x="1260" y="2558"/>
                  </a:cubicBezTo>
                  <a:cubicBezTo>
                    <a:pt x="1231" y="2473"/>
                    <a:pt x="1288" y="2415"/>
                    <a:pt x="1174" y="2358"/>
                  </a:cubicBezTo>
                  <a:cubicBezTo>
                    <a:pt x="1166" y="2356"/>
                    <a:pt x="1159" y="2354"/>
                    <a:pt x="1151" y="2354"/>
                  </a:cubicBezTo>
                  <a:cubicBezTo>
                    <a:pt x="1074" y="2354"/>
                    <a:pt x="1002" y="2480"/>
                    <a:pt x="1002" y="2558"/>
                  </a:cubicBezTo>
                  <a:cubicBezTo>
                    <a:pt x="1002" y="2616"/>
                    <a:pt x="1117" y="2644"/>
                    <a:pt x="1174" y="2702"/>
                  </a:cubicBezTo>
                  <a:cubicBezTo>
                    <a:pt x="1231" y="2730"/>
                    <a:pt x="1296" y="2737"/>
                    <a:pt x="1364" y="2737"/>
                  </a:cubicBezTo>
                  <a:cubicBezTo>
                    <a:pt x="1431" y="2737"/>
                    <a:pt x="1503" y="2730"/>
                    <a:pt x="1575" y="2730"/>
                  </a:cubicBezTo>
                  <a:cubicBezTo>
                    <a:pt x="1517" y="2845"/>
                    <a:pt x="1317" y="2988"/>
                    <a:pt x="1317" y="3074"/>
                  </a:cubicBezTo>
                  <a:cubicBezTo>
                    <a:pt x="1317" y="3112"/>
                    <a:pt x="1333" y="3125"/>
                    <a:pt x="1357" y="3125"/>
                  </a:cubicBezTo>
                  <a:cubicBezTo>
                    <a:pt x="1406" y="3125"/>
                    <a:pt x="1489" y="3074"/>
                    <a:pt x="1546" y="3074"/>
                  </a:cubicBezTo>
                  <a:cubicBezTo>
                    <a:pt x="1718" y="3074"/>
                    <a:pt x="1718" y="3303"/>
                    <a:pt x="1861" y="3331"/>
                  </a:cubicBezTo>
                  <a:cubicBezTo>
                    <a:pt x="1817" y="3357"/>
                    <a:pt x="1784" y="3368"/>
                    <a:pt x="1756" y="3368"/>
                  </a:cubicBezTo>
                  <a:cubicBezTo>
                    <a:pt x="1692" y="3368"/>
                    <a:pt x="1654" y="3314"/>
                    <a:pt x="1575" y="3274"/>
                  </a:cubicBezTo>
                  <a:cubicBezTo>
                    <a:pt x="1543" y="3243"/>
                    <a:pt x="1503" y="3220"/>
                    <a:pt x="1464" y="3220"/>
                  </a:cubicBezTo>
                  <a:cubicBezTo>
                    <a:pt x="1432" y="3220"/>
                    <a:pt x="1400" y="3235"/>
                    <a:pt x="1374" y="3274"/>
                  </a:cubicBezTo>
                  <a:cubicBezTo>
                    <a:pt x="1260" y="3417"/>
                    <a:pt x="1317" y="3732"/>
                    <a:pt x="1117" y="3760"/>
                  </a:cubicBezTo>
                  <a:cubicBezTo>
                    <a:pt x="1145" y="3560"/>
                    <a:pt x="888" y="3589"/>
                    <a:pt x="830" y="3446"/>
                  </a:cubicBezTo>
                  <a:cubicBezTo>
                    <a:pt x="745" y="3274"/>
                    <a:pt x="1088" y="3188"/>
                    <a:pt x="1145" y="3074"/>
                  </a:cubicBezTo>
                  <a:cubicBezTo>
                    <a:pt x="1231" y="3016"/>
                    <a:pt x="1145" y="2931"/>
                    <a:pt x="1088" y="2873"/>
                  </a:cubicBezTo>
                  <a:cubicBezTo>
                    <a:pt x="1041" y="2826"/>
                    <a:pt x="1002" y="2805"/>
                    <a:pt x="958" y="2805"/>
                  </a:cubicBezTo>
                  <a:cubicBezTo>
                    <a:pt x="922" y="2805"/>
                    <a:pt x="882" y="2819"/>
                    <a:pt x="830" y="2845"/>
                  </a:cubicBezTo>
                  <a:cubicBezTo>
                    <a:pt x="681" y="2901"/>
                    <a:pt x="555" y="2957"/>
                    <a:pt x="430" y="2957"/>
                  </a:cubicBezTo>
                  <a:cubicBezTo>
                    <a:pt x="364" y="2957"/>
                    <a:pt x="299" y="2941"/>
                    <a:pt x="229" y="2902"/>
                  </a:cubicBezTo>
                  <a:lnTo>
                    <a:pt x="229" y="2902"/>
                  </a:lnTo>
                  <a:cubicBezTo>
                    <a:pt x="258" y="2988"/>
                    <a:pt x="287" y="3074"/>
                    <a:pt x="373" y="3131"/>
                  </a:cubicBezTo>
                  <a:cubicBezTo>
                    <a:pt x="430" y="3159"/>
                    <a:pt x="573" y="3159"/>
                    <a:pt x="687" y="3159"/>
                  </a:cubicBezTo>
                  <a:cubicBezTo>
                    <a:pt x="573" y="3303"/>
                    <a:pt x="430" y="3446"/>
                    <a:pt x="401" y="3617"/>
                  </a:cubicBezTo>
                  <a:cubicBezTo>
                    <a:pt x="373" y="3732"/>
                    <a:pt x="487" y="3846"/>
                    <a:pt x="430" y="3989"/>
                  </a:cubicBezTo>
                  <a:cubicBezTo>
                    <a:pt x="373" y="4075"/>
                    <a:pt x="258" y="4075"/>
                    <a:pt x="144" y="4133"/>
                  </a:cubicBezTo>
                  <a:cubicBezTo>
                    <a:pt x="86" y="4133"/>
                    <a:pt x="1" y="4161"/>
                    <a:pt x="1" y="4218"/>
                  </a:cubicBezTo>
                  <a:cubicBezTo>
                    <a:pt x="1" y="4276"/>
                    <a:pt x="58" y="4304"/>
                    <a:pt x="86" y="4333"/>
                  </a:cubicBezTo>
                  <a:cubicBezTo>
                    <a:pt x="201" y="4505"/>
                    <a:pt x="258" y="4762"/>
                    <a:pt x="487" y="4848"/>
                  </a:cubicBezTo>
                  <a:cubicBezTo>
                    <a:pt x="516" y="4862"/>
                    <a:pt x="566" y="4869"/>
                    <a:pt x="623" y="4869"/>
                  </a:cubicBezTo>
                  <a:cubicBezTo>
                    <a:pt x="680" y="4869"/>
                    <a:pt x="745" y="4862"/>
                    <a:pt x="802" y="4848"/>
                  </a:cubicBezTo>
                  <a:cubicBezTo>
                    <a:pt x="830" y="4791"/>
                    <a:pt x="859" y="4791"/>
                    <a:pt x="859" y="4762"/>
                  </a:cubicBezTo>
                  <a:cubicBezTo>
                    <a:pt x="916" y="4734"/>
                    <a:pt x="916" y="4705"/>
                    <a:pt x="916" y="4705"/>
                  </a:cubicBezTo>
                  <a:cubicBezTo>
                    <a:pt x="926" y="4686"/>
                    <a:pt x="932" y="4679"/>
                    <a:pt x="936" y="4679"/>
                  </a:cubicBezTo>
                  <a:cubicBezTo>
                    <a:pt x="945" y="4679"/>
                    <a:pt x="945" y="4705"/>
                    <a:pt x="945" y="4705"/>
                  </a:cubicBezTo>
                  <a:cubicBezTo>
                    <a:pt x="945" y="4734"/>
                    <a:pt x="859" y="4762"/>
                    <a:pt x="859" y="4791"/>
                  </a:cubicBezTo>
                  <a:cubicBezTo>
                    <a:pt x="830" y="4877"/>
                    <a:pt x="802" y="4991"/>
                    <a:pt x="802" y="5077"/>
                  </a:cubicBezTo>
                  <a:cubicBezTo>
                    <a:pt x="830" y="5163"/>
                    <a:pt x="888" y="5220"/>
                    <a:pt x="974" y="5306"/>
                  </a:cubicBezTo>
                  <a:cubicBezTo>
                    <a:pt x="916" y="5363"/>
                    <a:pt x="830" y="5506"/>
                    <a:pt x="773" y="5621"/>
                  </a:cubicBezTo>
                  <a:cubicBezTo>
                    <a:pt x="716" y="5735"/>
                    <a:pt x="773" y="5764"/>
                    <a:pt x="859" y="5792"/>
                  </a:cubicBezTo>
                  <a:cubicBezTo>
                    <a:pt x="1002" y="5850"/>
                    <a:pt x="1088" y="5936"/>
                    <a:pt x="1231" y="5993"/>
                  </a:cubicBezTo>
                  <a:cubicBezTo>
                    <a:pt x="1251" y="6001"/>
                    <a:pt x="1269" y="6004"/>
                    <a:pt x="1285" y="6004"/>
                  </a:cubicBezTo>
                  <a:cubicBezTo>
                    <a:pt x="1388" y="6004"/>
                    <a:pt x="1424" y="5863"/>
                    <a:pt x="1374" y="5764"/>
                  </a:cubicBezTo>
                  <a:cubicBezTo>
                    <a:pt x="1346" y="5707"/>
                    <a:pt x="1260" y="5621"/>
                    <a:pt x="1346" y="5564"/>
                  </a:cubicBezTo>
                  <a:cubicBezTo>
                    <a:pt x="1403" y="5506"/>
                    <a:pt x="1546" y="5506"/>
                    <a:pt x="1632" y="5506"/>
                  </a:cubicBezTo>
                  <a:cubicBezTo>
                    <a:pt x="1689" y="5506"/>
                    <a:pt x="1804" y="5506"/>
                    <a:pt x="1861" y="5592"/>
                  </a:cubicBezTo>
                  <a:cubicBezTo>
                    <a:pt x="1918" y="5621"/>
                    <a:pt x="1918" y="5678"/>
                    <a:pt x="1947" y="5735"/>
                  </a:cubicBezTo>
                  <a:cubicBezTo>
                    <a:pt x="1975" y="5764"/>
                    <a:pt x="2061" y="5764"/>
                    <a:pt x="2118" y="5764"/>
                  </a:cubicBezTo>
                  <a:cubicBezTo>
                    <a:pt x="2261" y="5707"/>
                    <a:pt x="2147" y="5506"/>
                    <a:pt x="2261" y="5363"/>
                  </a:cubicBezTo>
                  <a:cubicBezTo>
                    <a:pt x="2261" y="5306"/>
                    <a:pt x="2261" y="5191"/>
                    <a:pt x="2319" y="5134"/>
                  </a:cubicBezTo>
                  <a:cubicBezTo>
                    <a:pt x="2405" y="5020"/>
                    <a:pt x="2519" y="4991"/>
                    <a:pt x="2605" y="4934"/>
                  </a:cubicBezTo>
                  <a:cubicBezTo>
                    <a:pt x="2748" y="4877"/>
                    <a:pt x="2805" y="4734"/>
                    <a:pt x="2891" y="4619"/>
                  </a:cubicBezTo>
                  <a:cubicBezTo>
                    <a:pt x="2977" y="4505"/>
                    <a:pt x="3120" y="4447"/>
                    <a:pt x="3234" y="4362"/>
                  </a:cubicBezTo>
                  <a:cubicBezTo>
                    <a:pt x="3292" y="4333"/>
                    <a:pt x="3463" y="4304"/>
                    <a:pt x="3463" y="4161"/>
                  </a:cubicBezTo>
                  <a:cubicBezTo>
                    <a:pt x="3463" y="4075"/>
                    <a:pt x="3378" y="3932"/>
                    <a:pt x="3292" y="3875"/>
                  </a:cubicBezTo>
                  <a:cubicBezTo>
                    <a:pt x="3234" y="3760"/>
                    <a:pt x="3149" y="3646"/>
                    <a:pt x="3006" y="3646"/>
                  </a:cubicBezTo>
                  <a:cubicBezTo>
                    <a:pt x="3091" y="3646"/>
                    <a:pt x="3120" y="3646"/>
                    <a:pt x="3177" y="3703"/>
                  </a:cubicBezTo>
                  <a:cubicBezTo>
                    <a:pt x="3263" y="3760"/>
                    <a:pt x="3320" y="3875"/>
                    <a:pt x="3406" y="3932"/>
                  </a:cubicBezTo>
                  <a:cubicBezTo>
                    <a:pt x="3435" y="3989"/>
                    <a:pt x="3521" y="4047"/>
                    <a:pt x="3578" y="4047"/>
                  </a:cubicBezTo>
                  <a:cubicBezTo>
                    <a:pt x="3607" y="4047"/>
                    <a:pt x="3664" y="3932"/>
                    <a:pt x="3692" y="3904"/>
                  </a:cubicBezTo>
                  <a:cubicBezTo>
                    <a:pt x="3750" y="3789"/>
                    <a:pt x="3807" y="3732"/>
                    <a:pt x="3893" y="3732"/>
                  </a:cubicBezTo>
                  <a:cubicBezTo>
                    <a:pt x="3950" y="3732"/>
                    <a:pt x="4093" y="3732"/>
                    <a:pt x="4122" y="3760"/>
                  </a:cubicBezTo>
                  <a:cubicBezTo>
                    <a:pt x="4179" y="3846"/>
                    <a:pt x="4150" y="3932"/>
                    <a:pt x="4150" y="4018"/>
                  </a:cubicBezTo>
                  <a:cubicBezTo>
                    <a:pt x="4179" y="4133"/>
                    <a:pt x="4236" y="4276"/>
                    <a:pt x="4293" y="4362"/>
                  </a:cubicBezTo>
                  <a:cubicBezTo>
                    <a:pt x="4322" y="3904"/>
                    <a:pt x="4322" y="3446"/>
                    <a:pt x="4322" y="2988"/>
                  </a:cubicBezTo>
                  <a:lnTo>
                    <a:pt x="4322" y="2272"/>
                  </a:lnTo>
                  <a:lnTo>
                    <a:pt x="4322" y="2072"/>
                  </a:lnTo>
                  <a:cubicBezTo>
                    <a:pt x="4322" y="2043"/>
                    <a:pt x="4322" y="2043"/>
                    <a:pt x="4293" y="2015"/>
                  </a:cubicBezTo>
                  <a:cubicBezTo>
                    <a:pt x="4265" y="1986"/>
                    <a:pt x="4265" y="1929"/>
                    <a:pt x="4293" y="1872"/>
                  </a:cubicBezTo>
                  <a:cubicBezTo>
                    <a:pt x="4408" y="1729"/>
                    <a:pt x="4379" y="1557"/>
                    <a:pt x="4322" y="1356"/>
                  </a:cubicBezTo>
                  <a:cubicBezTo>
                    <a:pt x="4322" y="1299"/>
                    <a:pt x="4293" y="1185"/>
                    <a:pt x="4293" y="1128"/>
                  </a:cubicBezTo>
                  <a:cubicBezTo>
                    <a:pt x="4265" y="1042"/>
                    <a:pt x="4236" y="984"/>
                    <a:pt x="4236" y="899"/>
                  </a:cubicBezTo>
                  <a:cubicBezTo>
                    <a:pt x="4236" y="841"/>
                    <a:pt x="4293" y="755"/>
                    <a:pt x="4293" y="698"/>
                  </a:cubicBezTo>
                  <a:cubicBezTo>
                    <a:pt x="4293" y="612"/>
                    <a:pt x="4265" y="555"/>
                    <a:pt x="4236" y="498"/>
                  </a:cubicBezTo>
                  <a:cubicBezTo>
                    <a:pt x="4179" y="469"/>
                    <a:pt x="4122" y="412"/>
                    <a:pt x="4093" y="412"/>
                  </a:cubicBezTo>
                  <a:cubicBezTo>
                    <a:pt x="4036" y="412"/>
                    <a:pt x="4007" y="469"/>
                    <a:pt x="3979" y="498"/>
                  </a:cubicBezTo>
                  <a:cubicBezTo>
                    <a:pt x="3913" y="542"/>
                    <a:pt x="3881" y="603"/>
                    <a:pt x="3843" y="603"/>
                  </a:cubicBezTo>
                  <a:cubicBezTo>
                    <a:pt x="3832" y="603"/>
                    <a:pt x="3820" y="597"/>
                    <a:pt x="3807" y="584"/>
                  </a:cubicBezTo>
                  <a:cubicBezTo>
                    <a:pt x="3721" y="498"/>
                    <a:pt x="3721" y="469"/>
                    <a:pt x="3750" y="412"/>
                  </a:cubicBezTo>
                  <a:cubicBezTo>
                    <a:pt x="3807" y="298"/>
                    <a:pt x="3807" y="298"/>
                    <a:pt x="3807" y="183"/>
                  </a:cubicBezTo>
                  <a:cubicBezTo>
                    <a:pt x="3807" y="126"/>
                    <a:pt x="3835" y="40"/>
                    <a:pt x="3807" y="11"/>
                  </a:cubicBezTo>
                  <a:cubicBezTo>
                    <a:pt x="3792" y="4"/>
                    <a:pt x="3768" y="0"/>
                    <a:pt x="374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28"/>
            <p:cNvSpPr/>
            <p:nvPr/>
          </p:nvSpPr>
          <p:spPr>
            <a:xfrm>
              <a:off x="5433913" y="2753775"/>
              <a:ext cx="167450" cy="228150"/>
            </a:xfrm>
            <a:custGeom>
              <a:avLst/>
              <a:gdLst/>
              <a:ahLst/>
              <a:cxnLst/>
              <a:rect l="l" t="t" r="r" b="b"/>
              <a:pathLst>
                <a:path w="6698" h="9126" extrusionOk="0">
                  <a:moveTo>
                    <a:pt x="6611" y="0"/>
                  </a:moveTo>
                  <a:cubicBezTo>
                    <a:pt x="6583" y="0"/>
                    <a:pt x="6554" y="29"/>
                    <a:pt x="6497" y="29"/>
                  </a:cubicBezTo>
                  <a:lnTo>
                    <a:pt x="6354" y="172"/>
                  </a:lnTo>
                  <a:cubicBezTo>
                    <a:pt x="6125" y="344"/>
                    <a:pt x="5982" y="601"/>
                    <a:pt x="5781" y="859"/>
                  </a:cubicBezTo>
                  <a:cubicBezTo>
                    <a:pt x="5724" y="945"/>
                    <a:pt x="5610" y="1059"/>
                    <a:pt x="5495" y="1145"/>
                  </a:cubicBezTo>
                  <a:cubicBezTo>
                    <a:pt x="5466" y="1173"/>
                    <a:pt x="5409" y="1202"/>
                    <a:pt x="5409" y="1231"/>
                  </a:cubicBezTo>
                  <a:cubicBezTo>
                    <a:pt x="5352" y="1317"/>
                    <a:pt x="5438" y="1345"/>
                    <a:pt x="5438" y="1431"/>
                  </a:cubicBezTo>
                  <a:cubicBezTo>
                    <a:pt x="5438" y="1517"/>
                    <a:pt x="5266" y="1574"/>
                    <a:pt x="5180" y="1603"/>
                  </a:cubicBezTo>
                  <a:cubicBezTo>
                    <a:pt x="5066" y="1660"/>
                    <a:pt x="4980" y="1717"/>
                    <a:pt x="4894" y="1774"/>
                  </a:cubicBezTo>
                  <a:cubicBezTo>
                    <a:pt x="4865" y="1803"/>
                    <a:pt x="4837" y="1860"/>
                    <a:pt x="4837" y="1918"/>
                  </a:cubicBezTo>
                  <a:cubicBezTo>
                    <a:pt x="4837" y="2003"/>
                    <a:pt x="4837" y="2032"/>
                    <a:pt x="4751" y="2061"/>
                  </a:cubicBezTo>
                  <a:cubicBezTo>
                    <a:pt x="4722" y="2075"/>
                    <a:pt x="4687" y="2075"/>
                    <a:pt x="4651" y="2075"/>
                  </a:cubicBezTo>
                  <a:cubicBezTo>
                    <a:pt x="4615" y="2075"/>
                    <a:pt x="4579" y="2075"/>
                    <a:pt x="4551" y="2089"/>
                  </a:cubicBezTo>
                  <a:cubicBezTo>
                    <a:pt x="4465" y="2089"/>
                    <a:pt x="4436" y="2118"/>
                    <a:pt x="4350" y="2175"/>
                  </a:cubicBezTo>
                  <a:cubicBezTo>
                    <a:pt x="4179" y="2232"/>
                    <a:pt x="4236" y="2461"/>
                    <a:pt x="4093" y="2604"/>
                  </a:cubicBezTo>
                  <a:cubicBezTo>
                    <a:pt x="3892" y="2776"/>
                    <a:pt x="3749" y="2919"/>
                    <a:pt x="3606" y="3148"/>
                  </a:cubicBezTo>
                  <a:cubicBezTo>
                    <a:pt x="3492" y="3349"/>
                    <a:pt x="3377" y="3578"/>
                    <a:pt x="3206" y="3749"/>
                  </a:cubicBezTo>
                  <a:cubicBezTo>
                    <a:pt x="3120" y="3921"/>
                    <a:pt x="2919" y="4093"/>
                    <a:pt x="2776" y="4293"/>
                  </a:cubicBezTo>
                  <a:cubicBezTo>
                    <a:pt x="2719" y="4350"/>
                    <a:pt x="2690" y="4465"/>
                    <a:pt x="2605" y="4522"/>
                  </a:cubicBezTo>
                  <a:cubicBezTo>
                    <a:pt x="2576" y="4608"/>
                    <a:pt x="2547" y="4722"/>
                    <a:pt x="2490" y="4780"/>
                  </a:cubicBezTo>
                  <a:cubicBezTo>
                    <a:pt x="2461" y="4808"/>
                    <a:pt x="2404" y="4865"/>
                    <a:pt x="2347" y="4894"/>
                  </a:cubicBezTo>
                  <a:cubicBezTo>
                    <a:pt x="2318" y="4951"/>
                    <a:pt x="2290" y="5008"/>
                    <a:pt x="2261" y="5037"/>
                  </a:cubicBezTo>
                  <a:cubicBezTo>
                    <a:pt x="2175" y="5152"/>
                    <a:pt x="2118" y="5209"/>
                    <a:pt x="2032" y="5295"/>
                  </a:cubicBezTo>
                  <a:cubicBezTo>
                    <a:pt x="1717" y="5609"/>
                    <a:pt x="1431" y="5953"/>
                    <a:pt x="1145" y="6325"/>
                  </a:cubicBezTo>
                  <a:cubicBezTo>
                    <a:pt x="887" y="6668"/>
                    <a:pt x="630" y="7012"/>
                    <a:pt x="344" y="7327"/>
                  </a:cubicBezTo>
                  <a:cubicBezTo>
                    <a:pt x="286" y="7384"/>
                    <a:pt x="172" y="7470"/>
                    <a:pt x="115" y="7527"/>
                  </a:cubicBezTo>
                  <a:cubicBezTo>
                    <a:pt x="57" y="7613"/>
                    <a:pt x="29" y="7613"/>
                    <a:pt x="29" y="7670"/>
                  </a:cubicBezTo>
                  <a:lnTo>
                    <a:pt x="29" y="7813"/>
                  </a:lnTo>
                  <a:cubicBezTo>
                    <a:pt x="29" y="7956"/>
                    <a:pt x="0" y="8071"/>
                    <a:pt x="0" y="8214"/>
                  </a:cubicBezTo>
                  <a:lnTo>
                    <a:pt x="0" y="8586"/>
                  </a:lnTo>
                  <a:cubicBezTo>
                    <a:pt x="0" y="8672"/>
                    <a:pt x="0" y="8786"/>
                    <a:pt x="29" y="8901"/>
                  </a:cubicBezTo>
                  <a:cubicBezTo>
                    <a:pt x="29" y="8958"/>
                    <a:pt x="115" y="9044"/>
                    <a:pt x="143" y="9072"/>
                  </a:cubicBezTo>
                  <a:cubicBezTo>
                    <a:pt x="163" y="9092"/>
                    <a:pt x="210" y="9126"/>
                    <a:pt x="256" y="9126"/>
                  </a:cubicBezTo>
                  <a:cubicBezTo>
                    <a:pt x="277" y="9126"/>
                    <a:pt x="297" y="9119"/>
                    <a:pt x="315" y="9101"/>
                  </a:cubicBezTo>
                  <a:cubicBezTo>
                    <a:pt x="401" y="9044"/>
                    <a:pt x="429" y="8929"/>
                    <a:pt x="458" y="8872"/>
                  </a:cubicBezTo>
                  <a:cubicBezTo>
                    <a:pt x="573" y="8643"/>
                    <a:pt x="716" y="8471"/>
                    <a:pt x="830" y="8300"/>
                  </a:cubicBezTo>
                  <a:cubicBezTo>
                    <a:pt x="887" y="8214"/>
                    <a:pt x="973" y="8099"/>
                    <a:pt x="1002" y="8013"/>
                  </a:cubicBezTo>
                  <a:cubicBezTo>
                    <a:pt x="1030" y="7899"/>
                    <a:pt x="1002" y="7813"/>
                    <a:pt x="1002" y="7727"/>
                  </a:cubicBezTo>
                  <a:cubicBezTo>
                    <a:pt x="1002" y="7584"/>
                    <a:pt x="1145" y="7470"/>
                    <a:pt x="1259" y="7355"/>
                  </a:cubicBezTo>
                  <a:cubicBezTo>
                    <a:pt x="1431" y="7212"/>
                    <a:pt x="1574" y="7098"/>
                    <a:pt x="1775" y="7069"/>
                  </a:cubicBezTo>
                  <a:cubicBezTo>
                    <a:pt x="1975" y="7012"/>
                    <a:pt x="2147" y="6955"/>
                    <a:pt x="2147" y="6754"/>
                  </a:cubicBezTo>
                  <a:cubicBezTo>
                    <a:pt x="2147" y="6670"/>
                    <a:pt x="2107" y="6645"/>
                    <a:pt x="2062" y="6645"/>
                  </a:cubicBezTo>
                  <a:cubicBezTo>
                    <a:pt x="2031" y="6645"/>
                    <a:pt x="1998" y="6657"/>
                    <a:pt x="1975" y="6668"/>
                  </a:cubicBezTo>
                  <a:cubicBezTo>
                    <a:pt x="1911" y="6733"/>
                    <a:pt x="1862" y="6765"/>
                    <a:pt x="1794" y="6765"/>
                  </a:cubicBezTo>
                  <a:cubicBezTo>
                    <a:pt x="1771" y="6765"/>
                    <a:pt x="1746" y="6761"/>
                    <a:pt x="1717" y="6754"/>
                  </a:cubicBezTo>
                  <a:cubicBezTo>
                    <a:pt x="1775" y="6583"/>
                    <a:pt x="1975" y="6439"/>
                    <a:pt x="2061" y="6239"/>
                  </a:cubicBezTo>
                  <a:cubicBezTo>
                    <a:pt x="2118" y="6182"/>
                    <a:pt x="2147" y="6067"/>
                    <a:pt x="2261" y="6067"/>
                  </a:cubicBezTo>
                  <a:cubicBezTo>
                    <a:pt x="2347" y="6067"/>
                    <a:pt x="2404" y="6153"/>
                    <a:pt x="2433" y="6210"/>
                  </a:cubicBezTo>
                  <a:cubicBezTo>
                    <a:pt x="2486" y="6310"/>
                    <a:pt x="2556" y="6342"/>
                    <a:pt x="2634" y="6342"/>
                  </a:cubicBezTo>
                  <a:cubicBezTo>
                    <a:pt x="2773" y="6342"/>
                    <a:pt x="2937" y="6239"/>
                    <a:pt x="3075" y="6239"/>
                  </a:cubicBezTo>
                  <a:cubicBezTo>
                    <a:pt x="3147" y="6239"/>
                    <a:pt x="3212" y="6267"/>
                    <a:pt x="3263" y="6354"/>
                  </a:cubicBezTo>
                  <a:cubicBezTo>
                    <a:pt x="3320" y="6525"/>
                    <a:pt x="3206" y="6726"/>
                    <a:pt x="3148" y="6869"/>
                  </a:cubicBezTo>
                  <a:cubicBezTo>
                    <a:pt x="3062" y="6926"/>
                    <a:pt x="3120" y="7040"/>
                    <a:pt x="3206" y="7040"/>
                  </a:cubicBezTo>
                  <a:cubicBezTo>
                    <a:pt x="3263" y="7040"/>
                    <a:pt x="3320" y="7012"/>
                    <a:pt x="3377" y="6955"/>
                  </a:cubicBezTo>
                  <a:cubicBezTo>
                    <a:pt x="3434" y="6897"/>
                    <a:pt x="3434" y="6811"/>
                    <a:pt x="3463" y="6754"/>
                  </a:cubicBezTo>
                  <a:cubicBezTo>
                    <a:pt x="3520" y="6640"/>
                    <a:pt x="3549" y="6583"/>
                    <a:pt x="3606" y="6497"/>
                  </a:cubicBezTo>
                  <a:lnTo>
                    <a:pt x="3807" y="6325"/>
                  </a:lnTo>
                  <a:cubicBezTo>
                    <a:pt x="3864" y="6239"/>
                    <a:pt x="3864" y="6210"/>
                    <a:pt x="3864" y="6153"/>
                  </a:cubicBezTo>
                  <a:cubicBezTo>
                    <a:pt x="3864" y="5810"/>
                    <a:pt x="4150" y="5495"/>
                    <a:pt x="4322" y="5237"/>
                  </a:cubicBezTo>
                  <a:cubicBezTo>
                    <a:pt x="4436" y="5066"/>
                    <a:pt x="4551" y="4894"/>
                    <a:pt x="4608" y="4722"/>
                  </a:cubicBezTo>
                  <a:cubicBezTo>
                    <a:pt x="4694" y="4522"/>
                    <a:pt x="4722" y="4350"/>
                    <a:pt x="4608" y="4207"/>
                  </a:cubicBezTo>
                  <a:cubicBezTo>
                    <a:pt x="4551" y="4093"/>
                    <a:pt x="4608" y="3806"/>
                    <a:pt x="4694" y="3721"/>
                  </a:cubicBezTo>
                  <a:cubicBezTo>
                    <a:pt x="4751" y="3578"/>
                    <a:pt x="4894" y="3463"/>
                    <a:pt x="4923" y="3291"/>
                  </a:cubicBezTo>
                  <a:lnTo>
                    <a:pt x="4923" y="3005"/>
                  </a:lnTo>
                  <a:cubicBezTo>
                    <a:pt x="4923" y="2891"/>
                    <a:pt x="4980" y="2805"/>
                    <a:pt x="5009" y="2748"/>
                  </a:cubicBezTo>
                  <a:cubicBezTo>
                    <a:pt x="5066" y="2576"/>
                    <a:pt x="5209" y="2433"/>
                    <a:pt x="5323" y="2290"/>
                  </a:cubicBezTo>
                  <a:cubicBezTo>
                    <a:pt x="5466" y="2147"/>
                    <a:pt x="5495" y="1946"/>
                    <a:pt x="5610" y="1803"/>
                  </a:cubicBezTo>
                  <a:cubicBezTo>
                    <a:pt x="5695" y="1660"/>
                    <a:pt x="5838" y="1517"/>
                    <a:pt x="5953" y="1374"/>
                  </a:cubicBezTo>
                  <a:cubicBezTo>
                    <a:pt x="6153" y="1145"/>
                    <a:pt x="6439" y="887"/>
                    <a:pt x="6583" y="572"/>
                  </a:cubicBezTo>
                  <a:lnTo>
                    <a:pt x="6611" y="515"/>
                  </a:lnTo>
                  <a:cubicBezTo>
                    <a:pt x="6668" y="487"/>
                    <a:pt x="6668" y="458"/>
                    <a:pt x="6668" y="429"/>
                  </a:cubicBezTo>
                  <a:cubicBezTo>
                    <a:pt x="6697" y="344"/>
                    <a:pt x="6697" y="229"/>
                    <a:pt x="6668" y="143"/>
                  </a:cubicBezTo>
                  <a:cubicBezTo>
                    <a:pt x="6668" y="86"/>
                    <a:pt x="6668" y="0"/>
                    <a:pt x="66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28"/>
            <p:cNvSpPr/>
            <p:nvPr/>
          </p:nvSpPr>
          <p:spPr>
            <a:xfrm>
              <a:off x="5435338" y="2633475"/>
              <a:ext cx="123800" cy="137475"/>
            </a:xfrm>
            <a:custGeom>
              <a:avLst/>
              <a:gdLst/>
              <a:ahLst/>
              <a:cxnLst/>
              <a:rect l="l" t="t" r="r" b="b"/>
              <a:pathLst>
                <a:path w="4952" h="5499" extrusionOk="0">
                  <a:moveTo>
                    <a:pt x="229" y="3438"/>
                  </a:moveTo>
                  <a:cubicBezTo>
                    <a:pt x="254" y="3487"/>
                    <a:pt x="278" y="3598"/>
                    <a:pt x="338" y="3665"/>
                  </a:cubicBezTo>
                  <a:lnTo>
                    <a:pt x="338" y="3665"/>
                  </a:lnTo>
                  <a:cubicBezTo>
                    <a:pt x="331" y="3680"/>
                    <a:pt x="317" y="3696"/>
                    <a:pt x="287" y="3696"/>
                  </a:cubicBezTo>
                  <a:cubicBezTo>
                    <a:pt x="282" y="3697"/>
                    <a:pt x="278" y="3698"/>
                    <a:pt x="274" y="3698"/>
                  </a:cubicBezTo>
                  <a:cubicBezTo>
                    <a:pt x="201" y="3698"/>
                    <a:pt x="202" y="3466"/>
                    <a:pt x="229" y="3438"/>
                  </a:cubicBezTo>
                  <a:close/>
                  <a:moveTo>
                    <a:pt x="487" y="3696"/>
                  </a:moveTo>
                  <a:cubicBezTo>
                    <a:pt x="516" y="3696"/>
                    <a:pt x="544" y="3696"/>
                    <a:pt x="573" y="3725"/>
                  </a:cubicBezTo>
                  <a:cubicBezTo>
                    <a:pt x="614" y="3765"/>
                    <a:pt x="596" y="3821"/>
                    <a:pt x="604" y="3860"/>
                  </a:cubicBezTo>
                  <a:lnTo>
                    <a:pt x="604" y="3860"/>
                  </a:lnTo>
                  <a:cubicBezTo>
                    <a:pt x="572" y="3838"/>
                    <a:pt x="568" y="3777"/>
                    <a:pt x="544" y="3753"/>
                  </a:cubicBezTo>
                  <a:cubicBezTo>
                    <a:pt x="521" y="3730"/>
                    <a:pt x="497" y="3706"/>
                    <a:pt x="457" y="3698"/>
                  </a:cubicBezTo>
                  <a:lnTo>
                    <a:pt x="457" y="3698"/>
                  </a:lnTo>
                  <a:cubicBezTo>
                    <a:pt x="466" y="3697"/>
                    <a:pt x="476" y="3696"/>
                    <a:pt x="487" y="3696"/>
                  </a:cubicBezTo>
                  <a:close/>
                  <a:moveTo>
                    <a:pt x="3514" y="0"/>
                  </a:moveTo>
                  <a:cubicBezTo>
                    <a:pt x="3507" y="0"/>
                    <a:pt x="3500" y="2"/>
                    <a:pt x="3492" y="4"/>
                  </a:cubicBezTo>
                  <a:cubicBezTo>
                    <a:pt x="3414" y="30"/>
                    <a:pt x="3383" y="151"/>
                    <a:pt x="3292" y="151"/>
                  </a:cubicBezTo>
                  <a:cubicBezTo>
                    <a:pt x="3283" y="151"/>
                    <a:pt x="3273" y="150"/>
                    <a:pt x="3263" y="147"/>
                  </a:cubicBezTo>
                  <a:lnTo>
                    <a:pt x="3263" y="147"/>
                  </a:lnTo>
                  <a:cubicBezTo>
                    <a:pt x="3234" y="233"/>
                    <a:pt x="3177" y="262"/>
                    <a:pt x="3292" y="462"/>
                  </a:cubicBezTo>
                  <a:cubicBezTo>
                    <a:pt x="3292" y="491"/>
                    <a:pt x="3349" y="576"/>
                    <a:pt x="3292" y="605"/>
                  </a:cubicBezTo>
                  <a:cubicBezTo>
                    <a:pt x="3234" y="691"/>
                    <a:pt x="3120" y="691"/>
                    <a:pt x="3063" y="691"/>
                  </a:cubicBezTo>
                  <a:cubicBezTo>
                    <a:pt x="2948" y="691"/>
                    <a:pt x="2862" y="834"/>
                    <a:pt x="2805" y="920"/>
                  </a:cubicBezTo>
                  <a:cubicBezTo>
                    <a:pt x="2719" y="1034"/>
                    <a:pt x="2691" y="1177"/>
                    <a:pt x="2719" y="1321"/>
                  </a:cubicBezTo>
                  <a:cubicBezTo>
                    <a:pt x="2691" y="1206"/>
                    <a:pt x="2633" y="1206"/>
                    <a:pt x="2548" y="1206"/>
                  </a:cubicBezTo>
                  <a:cubicBezTo>
                    <a:pt x="2490" y="1206"/>
                    <a:pt x="2433" y="1177"/>
                    <a:pt x="2404" y="1120"/>
                  </a:cubicBezTo>
                  <a:cubicBezTo>
                    <a:pt x="2404" y="1034"/>
                    <a:pt x="2404" y="977"/>
                    <a:pt x="2347" y="920"/>
                  </a:cubicBezTo>
                  <a:cubicBezTo>
                    <a:pt x="2335" y="916"/>
                    <a:pt x="2324" y="914"/>
                    <a:pt x="2314" y="914"/>
                  </a:cubicBezTo>
                  <a:cubicBezTo>
                    <a:pt x="2246" y="914"/>
                    <a:pt x="2196" y="985"/>
                    <a:pt x="2147" y="1034"/>
                  </a:cubicBezTo>
                  <a:cubicBezTo>
                    <a:pt x="2121" y="1138"/>
                    <a:pt x="2119" y="1357"/>
                    <a:pt x="2013" y="1357"/>
                  </a:cubicBezTo>
                  <a:cubicBezTo>
                    <a:pt x="2002" y="1357"/>
                    <a:pt x="1989" y="1355"/>
                    <a:pt x="1975" y="1349"/>
                  </a:cubicBezTo>
                  <a:cubicBezTo>
                    <a:pt x="1887" y="1327"/>
                    <a:pt x="1815" y="1236"/>
                    <a:pt x="1734" y="1236"/>
                  </a:cubicBezTo>
                  <a:cubicBezTo>
                    <a:pt x="1711" y="1236"/>
                    <a:pt x="1686" y="1244"/>
                    <a:pt x="1660" y="1263"/>
                  </a:cubicBezTo>
                  <a:lnTo>
                    <a:pt x="1546" y="1177"/>
                  </a:lnTo>
                  <a:cubicBezTo>
                    <a:pt x="1522" y="1166"/>
                    <a:pt x="1498" y="1159"/>
                    <a:pt x="1477" y="1159"/>
                  </a:cubicBezTo>
                  <a:cubicBezTo>
                    <a:pt x="1446" y="1159"/>
                    <a:pt x="1420" y="1173"/>
                    <a:pt x="1403" y="1206"/>
                  </a:cubicBezTo>
                  <a:cubicBezTo>
                    <a:pt x="1374" y="1292"/>
                    <a:pt x="1374" y="1321"/>
                    <a:pt x="1403" y="1406"/>
                  </a:cubicBezTo>
                  <a:cubicBezTo>
                    <a:pt x="1431" y="1435"/>
                    <a:pt x="1431" y="1464"/>
                    <a:pt x="1431" y="1492"/>
                  </a:cubicBezTo>
                  <a:cubicBezTo>
                    <a:pt x="1431" y="1531"/>
                    <a:pt x="1426" y="1546"/>
                    <a:pt x="1417" y="1546"/>
                  </a:cubicBezTo>
                  <a:cubicBezTo>
                    <a:pt x="1406" y="1546"/>
                    <a:pt x="1390" y="1524"/>
                    <a:pt x="1374" y="1492"/>
                  </a:cubicBezTo>
                  <a:cubicBezTo>
                    <a:pt x="1323" y="1472"/>
                    <a:pt x="1276" y="1462"/>
                    <a:pt x="1232" y="1462"/>
                  </a:cubicBezTo>
                  <a:cubicBezTo>
                    <a:pt x="1150" y="1462"/>
                    <a:pt x="1076" y="1494"/>
                    <a:pt x="1002" y="1550"/>
                  </a:cubicBezTo>
                  <a:cubicBezTo>
                    <a:pt x="916" y="1607"/>
                    <a:pt x="859" y="1693"/>
                    <a:pt x="916" y="1836"/>
                  </a:cubicBezTo>
                  <a:cubicBezTo>
                    <a:pt x="945" y="1864"/>
                    <a:pt x="1059" y="2007"/>
                    <a:pt x="973" y="2065"/>
                  </a:cubicBezTo>
                  <a:cubicBezTo>
                    <a:pt x="945" y="2065"/>
                    <a:pt x="859" y="2122"/>
                    <a:pt x="830" y="2122"/>
                  </a:cubicBezTo>
                  <a:cubicBezTo>
                    <a:pt x="773" y="2122"/>
                    <a:pt x="716" y="2151"/>
                    <a:pt x="687" y="2151"/>
                  </a:cubicBezTo>
                  <a:cubicBezTo>
                    <a:pt x="659" y="2151"/>
                    <a:pt x="573" y="2151"/>
                    <a:pt x="544" y="2122"/>
                  </a:cubicBezTo>
                  <a:cubicBezTo>
                    <a:pt x="516" y="2065"/>
                    <a:pt x="487" y="2007"/>
                    <a:pt x="430" y="1979"/>
                  </a:cubicBezTo>
                  <a:lnTo>
                    <a:pt x="287" y="1979"/>
                  </a:lnTo>
                  <a:cubicBezTo>
                    <a:pt x="264" y="1986"/>
                    <a:pt x="243" y="1990"/>
                    <a:pt x="223" y="1990"/>
                  </a:cubicBezTo>
                  <a:cubicBezTo>
                    <a:pt x="170" y="1990"/>
                    <a:pt x="128" y="1963"/>
                    <a:pt x="86" y="1922"/>
                  </a:cubicBezTo>
                  <a:lnTo>
                    <a:pt x="86" y="1922"/>
                  </a:lnTo>
                  <a:cubicBezTo>
                    <a:pt x="86" y="2007"/>
                    <a:pt x="86" y="2036"/>
                    <a:pt x="115" y="2122"/>
                  </a:cubicBezTo>
                  <a:cubicBezTo>
                    <a:pt x="115" y="2151"/>
                    <a:pt x="144" y="2179"/>
                    <a:pt x="201" y="2208"/>
                  </a:cubicBezTo>
                  <a:cubicBezTo>
                    <a:pt x="201" y="2265"/>
                    <a:pt x="229" y="2294"/>
                    <a:pt x="229" y="2322"/>
                  </a:cubicBezTo>
                  <a:cubicBezTo>
                    <a:pt x="229" y="2408"/>
                    <a:pt x="144" y="2437"/>
                    <a:pt x="144" y="2465"/>
                  </a:cubicBezTo>
                  <a:cubicBezTo>
                    <a:pt x="115" y="2580"/>
                    <a:pt x="201" y="2637"/>
                    <a:pt x="201" y="2752"/>
                  </a:cubicBezTo>
                  <a:cubicBezTo>
                    <a:pt x="201" y="2837"/>
                    <a:pt x="115" y="2866"/>
                    <a:pt x="115" y="2923"/>
                  </a:cubicBezTo>
                  <a:cubicBezTo>
                    <a:pt x="86" y="2895"/>
                    <a:pt x="115" y="2866"/>
                    <a:pt x="86" y="2866"/>
                  </a:cubicBezTo>
                  <a:cubicBezTo>
                    <a:pt x="0" y="3639"/>
                    <a:pt x="58" y="4469"/>
                    <a:pt x="58" y="5270"/>
                  </a:cubicBezTo>
                  <a:cubicBezTo>
                    <a:pt x="144" y="5156"/>
                    <a:pt x="58" y="4984"/>
                    <a:pt x="115" y="4869"/>
                  </a:cubicBezTo>
                  <a:cubicBezTo>
                    <a:pt x="131" y="4822"/>
                    <a:pt x="207" y="4801"/>
                    <a:pt x="282" y="4801"/>
                  </a:cubicBezTo>
                  <a:cubicBezTo>
                    <a:pt x="344" y="4801"/>
                    <a:pt x="404" y="4815"/>
                    <a:pt x="430" y="4841"/>
                  </a:cubicBezTo>
                  <a:cubicBezTo>
                    <a:pt x="516" y="4898"/>
                    <a:pt x="487" y="4984"/>
                    <a:pt x="430" y="5012"/>
                  </a:cubicBezTo>
                  <a:cubicBezTo>
                    <a:pt x="430" y="5041"/>
                    <a:pt x="401" y="5070"/>
                    <a:pt x="401" y="5127"/>
                  </a:cubicBezTo>
                  <a:cubicBezTo>
                    <a:pt x="401" y="5135"/>
                    <a:pt x="403" y="5138"/>
                    <a:pt x="407" y="5138"/>
                  </a:cubicBezTo>
                  <a:cubicBezTo>
                    <a:pt x="418" y="5138"/>
                    <a:pt x="445" y="5112"/>
                    <a:pt x="487" y="5070"/>
                  </a:cubicBezTo>
                  <a:cubicBezTo>
                    <a:pt x="516" y="5041"/>
                    <a:pt x="544" y="4927"/>
                    <a:pt x="630" y="4927"/>
                  </a:cubicBezTo>
                  <a:cubicBezTo>
                    <a:pt x="659" y="4927"/>
                    <a:pt x="687" y="5012"/>
                    <a:pt x="687" y="5041"/>
                  </a:cubicBezTo>
                  <a:cubicBezTo>
                    <a:pt x="687" y="5070"/>
                    <a:pt x="659" y="5070"/>
                    <a:pt x="630" y="5127"/>
                  </a:cubicBezTo>
                  <a:cubicBezTo>
                    <a:pt x="573" y="5156"/>
                    <a:pt x="516" y="5184"/>
                    <a:pt x="516" y="5213"/>
                  </a:cubicBezTo>
                  <a:cubicBezTo>
                    <a:pt x="516" y="5270"/>
                    <a:pt x="573" y="5299"/>
                    <a:pt x="630" y="5299"/>
                  </a:cubicBezTo>
                  <a:cubicBezTo>
                    <a:pt x="659" y="5299"/>
                    <a:pt x="687" y="5270"/>
                    <a:pt x="716" y="5213"/>
                  </a:cubicBezTo>
                  <a:cubicBezTo>
                    <a:pt x="728" y="5209"/>
                    <a:pt x="737" y="5207"/>
                    <a:pt x="745" y="5207"/>
                  </a:cubicBezTo>
                  <a:cubicBezTo>
                    <a:pt x="794" y="5207"/>
                    <a:pt x="773" y="5278"/>
                    <a:pt x="773" y="5327"/>
                  </a:cubicBezTo>
                  <a:cubicBezTo>
                    <a:pt x="773" y="5351"/>
                    <a:pt x="773" y="5455"/>
                    <a:pt x="807" y="5455"/>
                  </a:cubicBezTo>
                  <a:cubicBezTo>
                    <a:pt x="813" y="5455"/>
                    <a:pt x="821" y="5451"/>
                    <a:pt x="830" y="5442"/>
                  </a:cubicBezTo>
                  <a:cubicBezTo>
                    <a:pt x="859" y="5413"/>
                    <a:pt x="859" y="5356"/>
                    <a:pt x="859" y="5327"/>
                  </a:cubicBezTo>
                  <a:cubicBezTo>
                    <a:pt x="883" y="5303"/>
                    <a:pt x="902" y="5294"/>
                    <a:pt x="918" y="5294"/>
                  </a:cubicBezTo>
                  <a:cubicBezTo>
                    <a:pt x="940" y="5294"/>
                    <a:pt x="957" y="5311"/>
                    <a:pt x="973" y="5327"/>
                  </a:cubicBezTo>
                  <a:cubicBezTo>
                    <a:pt x="1002" y="5356"/>
                    <a:pt x="1088" y="5442"/>
                    <a:pt x="1117" y="5499"/>
                  </a:cubicBezTo>
                  <a:cubicBezTo>
                    <a:pt x="1145" y="5356"/>
                    <a:pt x="1260" y="5270"/>
                    <a:pt x="1260" y="5127"/>
                  </a:cubicBezTo>
                  <a:lnTo>
                    <a:pt x="1260" y="5127"/>
                  </a:lnTo>
                  <a:cubicBezTo>
                    <a:pt x="1239" y="5169"/>
                    <a:pt x="1172" y="5195"/>
                    <a:pt x="1092" y="5195"/>
                  </a:cubicBezTo>
                  <a:cubicBezTo>
                    <a:pt x="1063" y="5195"/>
                    <a:pt x="1033" y="5192"/>
                    <a:pt x="1002" y="5184"/>
                  </a:cubicBezTo>
                  <a:cubicBezTo>
                    <a:pt x="916" y="5156"/>
                    <a:pt x="973" y="5156"/>
                    <a:pt x="1002" y="5070"/>
                  </a:cubicBezTo>
                  <a:cubicBezTo>
                    <a:pt x="1059" y="4984"/>
                    <a:pt x="830" y="4927"/>
                    <a:pt x="859" y="4841"/>
                  </a:cubicBezTo>
                  <a:cubicBezTo>
                    <a:pt x="716" y="4783"/>
                    <a:pt x="859" y="4726"/>
                    <a:pt x="916" y="4640"/>
                  </a:cubicBezTo>
                  <a:cubicBezTo>
                    <a:pt x="931" y="4701"/>
                    <a:pt x="970" y="4737"/>
                    <a:pt x="1004" y="4737"/>
                  </a:cubicBezTo>
                  <a:cubicBezTo>
                    <a:pt x="1034" y="4737"/>
                    <a:pt x="1059" y="4708"/>
                    <a:pt x="1059" y="4640"/>
                  </a:cubicBezTo>
                  <a:cubicBezTo>
                    <a:pt x="1088" y="4583"/>
                    <a:pt x="1088" y="4469"/>
                    <a:pt x="1002" y="4411"/>
                  </a:cubicBezTo>
                  <a:cubicBezTo>
                    <a:pt x="973" y="4354"/>
                    <a:pt x="916" y="4354"/>
                    <a:pt x="859" y="4354"/>
                  </a:cubicBezTo>
                  <a:cubicBezTo>
                    <a:pt x="802" y="4326"/>
                    <a:pt x="716" y="4326"/>
                    <a:pt x="687" y="4297"/>
                  </a:cubicBezTo>
                  <a:cubicBezTo>
                    <a:pt x="630" y="4211"/>
                    <a:pt x="516" y="4154"/>
                    <a:pt x="401" y="4154"/>
                  </a:cubicBezTo>
                  <a:cubicBezTo>
                    <a:pt x="487" y="4125"/>
                    <a:pt x="544" y="4125"/>
                    <a:pt x="630" y="4125"/>
                  </a:cubicBezTo>
                  <a:cubicBezTo>
                    <a:pt x="716" y="4125"/>
                    <a:pt x="830" y="4182"/>
                    <a:pt x="916" y="4182"/>
                  </a:cubicBezTo>
                  <a:cubicBezTo>
                    <a:pt x="1002" y="4182"/>
                    <a:pt x="1088" y="4039"/>
                    <a:pt x="1088" y="3982"/>
                  </a:cubicBezTo>
                  <a:cubicBezTo>
                    <a:pt x="1088" y="3925"/>
                    <a:pt x="1002" y="3868"/>
                    <a:pt x="973" y="3868"/>
                  </a:cubicBezTo>
                  <a:cubicBezTo>
                    <a:pt x="945" y="3868"/>
                    <a:pt x="916" y="3896"/>
                    <a:pt x="859" y="3896"/>
                  </a:cubicBezTo>
                  <a:cubicBezTo>
                    <a:pt x="830" y="3896"/>
                    <a:pt x="830" y="3868"/>
                    <a:pt x="802" y="3868"/>
                  </a:cubicBezTo>
                  <a:cubicBezTo>
                    <a:pt x="792" y="3858"/>
                    <a:pt x="786" y="3855"/>
                    <a:pt x="780" y="3855"/>
                  </a:cubicBezTo>
                  <a:cubicBezTo>
                    <a:pt x="777" y="3855"/>
                    <a:pt x="775" y="3855"/>
                    <a:pt x="773" y="3856"/>
                  </a:cubicBezTo>
                  <a:lnTo>
                    <a:pt x="773" y="3856"/>
                  </a:lnTo>
                  <a:cubicBezTo>
                    <a:pt x="773" y="3850"/>
                    <a:pt x="773" y="3845"/>
                    <a:pt x="773" y="3839"/>
                  </a:cubicBezTo>
                  <a:cubicBezTo>
                    <a:pt x="802" y="3753"/>
                    <a:pt x="859" y="3782"/>
                    <a:pt x="916" y="3725"/>
                  </a:cubicBezTo>
                  <a:cubicBezTo>
                    <a:pt x="945" y="3639"/>
                    <a:pt x="802" y="3610"/>
                    <a:pt x="773" y="3581"/>
                  </a:cubicBezTo>
                  <a:cubicBezTo>
                    <a:pt x="802" y="3496"/>
                    <a:pt x="945" y="3553"/>
                    <a:pt x="945" y="3438"/>
                  </a:cubicBezTo>
                  <a:cubicBezTo>
                    <a:pt x="945" y="3391"/>
                    <a:pt x="932" y="3375"/>
                    <a:pt x="913" y="3375"/>
                  </a:cubicBezTo>
                  <a:cubicBezTo>
                    <a:pt x="875" y="3375"/>
                    <a:pt x="811" y="3438"/>
                    <a:pt x="773" y="3438"/>
                  </a:cubicBezTo>
                  <a:lnTo>
                    <a:pt x="687" y="3438"/>
                  </a:lnTo>
                  <a:cubicBezTo>
                    <a:pt x="659" y="3410"/>
                    <a:pt x="687" y="3410"/>
                    <a:pt x="687" y="3353"/>
                  </a:cubicBezTo>
                  <a:cubicBezTo>
                    <a:pt x="716" y="3324"/>
                    <a:pt x="773" y="3295"/>
                    <a:pt x="830" y="3267"/>
                  </a:cubicBezTo>
                  <a:cubicBezTo>
                    <a:pt x="870" y="3243"/>
                    <a:pt x="905" y="3232"/>
                    <a:pt x="935" y="3232"/>
                  </a:cubicBezTo>
                  <a:cubicBezTo>
                    <a:pt x="1014" y="3232"/>
                    <a:pt x="1059" y="3306"/>
                    <a:pt x="1059" y="3410"/>
                  </a:cubicBezTo>
                  <a:lnTo>
                    <a:pt x="1059" y="3553"/>
                  </a:lnTo>
                  <a:cubicBezTo>
                    <a:pt x="1002" y="3581"/>
                    <a:pt x="973" y="3610"/>
                    <a:pt x="973" y="3696"/>
                  </a:cubicBezTo>
                  <a:cubicBezTo>
                    <a:pt x="973" y="3719"/>
                    <a:pt x="992" y="3761"/>
                    <a:pt x="1030" y="3761"/>
                  </a:cubicBezTo>
                  <a:cubicBezTo>
                    <a:pt x="1039" y="3761"/>
                    <a:pt x="1048" y="3759"/>
                    <a:pt x="1059" y="3753"/>
                  </a:cubicBezTo>
                  <a:cubicBezTo>
                    <a:pt x="1088" y="3753"/>
                    <a:pt x="1088" y="3696"/>
                    <a:pt x="1145" y="3696"/>
                  </a:cubicBezTo>
                  <a:cubicBezTo>
                    <a:pt x="1231" y="3725"/>
                    <a:pt x="1260" y="3753"/>
                    <a:pt x="1288" y="3753"/>
                  </a:cubicBezTo>
                  <a:cubicBezTo>
                    <a:pt x="1346" y="3782"/>
                    <a:pt x="1403" y="3782"/>
                    <a:pt x="1431" y="3782"/>
                  </a:cubicBezTo>
                  <a:cubicBezTo>
                    <a:pt x="1517" y="3753"/>
                    <a:pt x="1489" y="3696"/>
                    <a:pt x="1431" y="3639"/>
                  </a:cubicBezTo>
                  <a:cubicBezTo>
                    <a:pt x="1403" y="3610"/>
                    <a:pt x="1374" y="3610"/>
                    <a:pt x="1374" y="3553"/>
                  </a:cubicBezTo>
                  <a:cubicBezTo>
                    <a:pt x="1374" y="3496"/>
                    <a:pt x="1431" y="3410"/>
                    <a:pt x="1346" y="3410"/>
                  </a:cubicBezTo>
                  <a:cubicBezTo>
                    <a:pt x="1260" y="3410"/>
                    <a:pt x="1231" y="3467"/>
                    <a:pt x="1145" y="3467"/>
                  </a:cubicBezTo>
                  <a:cubicBezTo>
                    <a:pt x="1231" y="3209"/>
                    <a:pt x="1403" y="3181"/>
                    <a:pt x="1660" y="3152"/>
                  </a:cubicBezTo>
                  <a:lnTo>
                    <a:pt x="1660" y="3152"/>
                  </a:lnTo>
                  <a:cubicBezTo>
                    <a:pt x="1660" y="3181"/>
                    <a:pt x="1574" y="3267"/>
                    <a:pt x="1632" y="3324"/>
                  </a:cubicBezTo>
                  <a:cubicBezTo>
                    <a:pt x="1660" y="3353"/>
                    <a:pt x="1689" y="3353"/>
                    <a:pt x="1718" y="3410"/>
                  </a:cubicBezTo>
                  <a:cubicBezTo>
                    <a:pt x="1832" y="3467"/>
                    <a:pt x="1918" y="3639"/>
                    <a:pt x="2061" y="3639"/>
                  </a:cubicBezTo>
                  <a:cubicBezTo>
                    <a:pt x="2147" y="3639"/>
                    <a:pt x="2147" y="3581"/>
                    <a:pt x="2204" y="3496"/>
                  </a:cubicBezTo>
                  <a:cubicBezTo>
                    <a:pt x="2204" y="3438"/>
                    <a:pt x="2261" y="3353"/>
                    <a:pt x="2347" y="3353"/>
                  </a:cubicBezTo>
                  <a:cubicBezTo>
                    <a:pt x="2404" y="3353"/>
                    <a:pt x="2490" y="3438"/>
                    <a:pt x="2548" y="3467"/>
                  </a:cubicBezTo>
                  <a:cubicBezTo>
                    <a:pt x="2633" y="3553"/>
                    <a:pt x="2719" y="3610"/>
                    <a:pt x="2805" y="3696"/>
                  </a:cubicBezTo>
                  <a:cubicBezTo>
                    <a:pt x="2843" y="3629"/>
                    <a:pt x="2885" y="3607"/>
                    <a:pt x="2928" y="3607"/>
                  </a:cubicBezTo>
                  <a:cubicBezTo>
                    <a:pt x="3015" y="3607"/>
                    <a:pt x="3110" y="3696"/>
                    <a:pt x="3206" y="3696"/>
                  </a:cubicBezTo>
                  <a:cubicBezTo>
                    <a:pt x="3149" y="3610"/>
                    <a:pt x="3091" y="3553"/>
                    <a:pt x="3005" y="3496"/>
                  </a:cubicBezTo>
                  <a:cubicBezTo>
                    <a:pt x="2920" y="3467"/>
                    <a:pt x="2834" y="3467"/>
                    <a:pt x="2776" y="3438"/>
                  </a:cubicBezTo>
                  <a:cubicBezTo>
                    <a:pt x="2633" y="3353"/>
                    <a:pt x="2519" y="3209"/>
                    <a:pt x="2376" y="3124"/>
                  </a:cubicBezTo>
                  <a:cubicBezTo>
                    <a:pt x="2343" y="3098"/>
                    <a:pt x="2314" y="3088"/>
                    <a:pt x="2286" y="3088"/>
                  </a:cubicBezTo>
                  <a:cubicBezTo>
                    <a:pt x="2199" y="3088"/>
                    <a:pt x="2128" y="3184"/>
                    <a:pt x="2032" y="3184"/>
                  </a:cubicBezTo>
                  <a:cubicBezTo>
                    <a:pt x="2023" y="3184"/>
                    <a:pt x="2013" y="3183"/>
                    <a:pt x="2004" y="3181"/>
                  </a:cubicBezTo>
                  <a:cubicBezTo>
                    <a:pt x="1918" y="3152"/>
                    <a:pt x="1861" y="3009"/>
                    <a:pt x="1803" y="2923"/>
                  </a:cubicBezTo>
                  <a:cubicBezTo>
                    <a:pt x="1775" y="2866"/>
                    <a:pt x="1718" y="2837"/>
                    <a:pt x="1718" y="2752"/>
                  </a:cubicBezTo>
                  <a:cubicBezTo>
                    <a:pt x="1718" y="2694"/>
                    <a:pt x="1775" y="2637"/>
                    <a:pt x="1775" y="2580"/>
                  </a:cubicBezTo>
                  <a:cubicBezTo>
                    <a:pt x="1775" y="2557"/>
                    <a:pt x="1775" y="2478"/>
                    <a:pt x="1805" y="2478"/>
                  </a:cubicBezTo>
                  <a:cubicBezTo>
                    <a:pt x="1812" y="2478"/>
                    <a:pt x="1821" y="2483"/>
                    <a:pt x="1832" y="2494"/>
                  </a:cubicBezTo>
                  <a:cubicBezTo>
                    <a:pt x="1861" y="2551"/>
                    <a:pt x="1861" y="2608"/>
                    <a:pt x="1861" y="2637"/>
                  </a:cubicBezTo>
                  <a:cubicBezTo>
                    <a:pt x="1902" y="2719"/>
                    <a:pt x="1928" y="2786"/>
                    <a:pt x="1961" y="2786"/>
                  </a:cubicBezTo>
                  <a:cubicBezTo>
                    <a:pt x="1974" y="2786"/>
                    <a:pt x="1988" y="2776"/>
                    <a:pt x="2004" y="2752"/>
                  </a:cubicBezTo>
                  <a:cubicBezTo>
                    <a:pt x="2061" y="2723"/>
                    <a:pt x="2090" y="2608"/>
                    <a:pt x="2147" y="2608"/>
                  </a:cubicBezTo>
                  <a:cubicBezTo>
                    <a:pt x="2204" y="2608"/>
                    <a:pt x="2233" y="2694"/>
                    <a:pt x="2233" y="2723"/>
                  </a:cubicBezTo>
                  <a:cubicBezTo>
                    <a:pt x="2233" y="2743"/>
                    <a:pt x="2233" y="2763"/>
                    <a:pt x="2253" y="2763"/>
                  </a:cubicBezTo>
                  <a:cubicBezTo>
                    <a:pt x="2261" y="2763"/>
                    <a:pt x="2273" y="2760"/>
                    <a:pt x="2290" y="2752"/>
                  </a:cubicBezTo>
                  <a:cubicBezTo>
                    <a:pt x="2376" y="2752"/>
                    <a:pt x="2376" y="2694"/>
                    <a:pt x="2376" y="2637"/>
                  </a:cubicBezTo>
                  <a:cubicBezTo>
                    <a:pt x="2347" y="2580"/>
                    <a:pt x="2261" y="2551"/>
                    <a:pt x="2290" y="2465"/>
                  </a:cubicBezTo>
                  <a:cubicBezTo>
                    <a:pt x="2290" y="2408"/>
                    <a:pt x="2404" y="2351"/>
                    <a:pt x="2433" y="2351"/>
                  </a:cubicBezTo>
                  <a:cubicBezTo>
                    <a:pt x="2433" y="2437"/>
                    <a:pt x="2376" y="2580"/>
                    <a:pt x="2433" y="2637"/>
                  </a:cubicBezTo>
                  <a:cubicBezTo>
                    <a:pt x="2490" y="2723"/>
                    <a:pt x="2548" y="2723"/>
                    <a:pt x="2633" y="2723"/>
                  </a:cubicBezTo>
                  <a:cubicBezTo>
                    <a:pt x="2691" y="2723"/>
                    <a:pt x="2805" y="2694"/>
                    <a:pt x="2834" y="2637"/>
                  </a:cubicBezTo>
                  <a:cubicBezTo>
                    <a:pt x="2920" y="2580"/>
                    <a:pt x="2920" y="2494"/>
                    <a:pt x="2920" y="2437"/>
                  </a:cubicBezTo>
                  <a:cubicBezTo>
                    <a:pt x="2920" y="2351"/>
                    <a:pt x="2948" y="2265"/>
                    <a:pt x="3005" y="2208"/>
                  </a:cubicBezTo>
                  <a:cubicBezTo>
                    <a:pt x="3005" y="2179"/>
                    <a:pt x="3120" y="2179"/>
                    <a:pt x="3120" y="2151"/>
                  </a:cubicBezTo>
                  <a:cubicBezTo>
                    <a:pt x="3149" y="2122"/>
                    <a:pt x="3063" y="2065"/>
                    <a:pt x="3063" y="2036"/>
                  </a:cubicBezTo>
                  <a:cubicBezTo>
                    <a:pt x="2990" y="1940"/>
                    <a:pt x="3060" y="1823"/>
                    <a:pt x="3153" y="1823"/>
                  </a:cubicBezTo>
                  <a:cubicBezTo>
                    <a:pt x="3170" y="1823"/>
                    <a:pt x="3188" y="1827"/>
                    <a:pt x="3206" y="1836"/>
                  </a:cubicBezTo>
                  <a:cubicBezTo>
                    <a:pt x="3322" y="1859"/>
                    <a:pt x="3400" y="1901"/>
                    <a:pt x="3532" y="1901"/>
                  </a:cubicBezTo>
                  <a:cubicBezTo>
                    <a:pt x="3563" y="1901"/>
                    <a:pt x="3597" y="1898"/>
                    <a:pt x="3635" y="1893"/>
                  </a:cubicBezTo>
                  <a:lnTo>
                    <a:pt x="3635" y="1893"/>
                  </a:lnTo>
                  <a:cubicBezTo>
                    <a:pt x="3578" y="1979"/>
                    <a:pt x="3521" y="2036"/>
                    <a:pt x="3549" y="2122"/>
                  </a:cubicBezTo>
                  <a:cubicBezTo>
                    <a:pt x="3578" y="2179"/>
                    <a:pt x="3692" y="2179"/>
                    <a:pt x="3778" y="2265"/>
                  </a:cubicBezTo>
                  <a:cubicBezTo>
                    <a:pt x="3835" y="2294"/>
                    <a:pt x="3835" y="2351"/>
                    <a:pt x="3835" y="2437"/>
                  </a:cubicBezTo>
                  <a:cubicBezTo>
                    <a:pt x="3835" y="2494"/>
                    <a:pt x="3807" y="2608"/>
                    <a:pt x="3864" y="2608"/>
                  </a:cubicBezTo>
                  <a:cubicBezTo>
                    <a:pt x="3950" y="2608"/>
                    <a:pt x="3978" y="2551"/>
                    <a:pt x="4007" y="2551"/>
                  </a:cubicBezTo>
                  <a:cubicBezTo>
                    <a:pt x="4093" y="2551"/>
                    <a:pt x="4122" y="2637"/>
                    <a:pt x="4207" y="2694"/>
                  </a:cubicBezTo>
                  <a:cubicBezTo>
                    <a:pt x="4216" y="2696"/>
                    <a:pt x="4224" y="2697"/>
                    <a:pt x="4231" y="2697"/>
                  </a:cubicBezTo>
                  <a:cubicBezTo>
                    <a:pt x="4354" y="2697"/>
                    <a:pt x="4381" y="2491"/>
                    <a:pt x="4408" y="2437"/>
                  </a:cubicBezTo>
                  <a:cubicBezTo>
                    <a:pt x="4360" y="2437"/>
                    <a:pt x="4312" y="2440"/>
                    <a:pt x="4266" y="2440"/>
                  </a:cubicBezTo>
                  <a:cubicBezTo>
                    <a:pt x="4172" y="2440"/>
                    <a:pt x="4083" y="2427"/>
                    <a:pt x="4007" y="2351"/>
                  </a:cubicBezTo>
                  <a:cubicBezTo>
                    <a:pt x="3978" y="2294"/>
                    <a:pt x="3950" y="2208"/>
                    <a:pt x="3921" y="2122"/>
                  </a:cubicBezTo>
                  <a:cubicBezTo>
                    <a:pt x="3921" y="2122"/>
                    <a:pt x="3921" y="2036"/>
                    <a:pt x="3864" y="2036"/>
                  </a:cubicBezTo>
                  <a:lnTo>
                    <a:pt x="3807" y="2036"/>
                  </a:lnTo>
                  <a:cubicBezTo>
                    <a:pt x="3778" y="2007"/>
                    <a:pt x="3807" y="2007"/>
                    <a:pt x="3835" y="1979"/>
                  </a:cubicBezTo>
                  <a:cubicBezTo>
                    <a:pt x="3864" y="1922"/>
                    <a:pt x="3921" y="1864"/>
                    <a:pt x="3950" y="1836"/>
                  </a:cubicBezTo>
                  <a:cubicBezTo>
                    <a:pt x="3970" y="1754"/>
                    <a:pt x="4050" y="1686"/>
                    <a:pt x="4135" y="1686"/>
                  </a:cubicBezTo>
                  <a:cubicBezTo>
                    <a:pt x="4169" y="1686"/>
                    <a:pt x="4204" y="1697"/>
                    <a:pt x="4236" y="1721"/>
                  </a:cubicBezTo>
                  <a:cubicBezTo>
                    <a:pt x="4293" y="1778"/>
                    <a:pt x="4293" y="1893"/>
                    <a:pt x="4351" y="1979"/>
                  </a:cubicBezTo>
                  <a:cubicBezTo>
                    <a:pt x="4351" y="2007"/>
                    <a:pt x="4379" y="2036"/>
                    <a:pt x="4408" y="2065"/>
                  </a:cubicBezTo>
                  <a:lnTo>
                    <a:pt x="4494" y="2065"/>
                  </a:lnTo>
                  <a:cubicBezTo>
                    <a:pt x="4508" y="2093"/>
                    <a:pt x="4515" y="2093"/>
                    <a:pt x="4519" y="2093"/>
                  </a:cubicBezTo>
                  <a:cubicBezTo>
                    <a:pt x="4522" y="2093"/>
                    <a:pt x="4522" y="2093"/>
                    <a:pt x="4522" y="2122"/>
                  </a:cubicBezTo>
                  <a:lnTo>
                    <a:pt x="4522" y="2151"/>
                  </a:lnTo>
                  <a:cubicBezTo>
                    <a:pt x="4539" y="2218"/>
                    <a:pt x="4575" y="2245"/>
                    <a:pt x="4620" y="2245"/>
                  </a:cubicBezTo>
                  <a:cubicBezTo>
                    <a:pt x="4651" y="2245"/>
                    <a:pt x="4687" y="2231"/>
                    <a:pt x="4723" y="2208"/>
                  </a:cubicBezTo>
                  <a:cubicBezTo>
                    <a:pt x="4780" y="2208"/>
                    <a:pt x="4808" y="2179"/>
                    <a:pt x="4837" y="2179"/>
                  </a:cubicBezTo>
                  <a:cubicBezTo>
                    <a:pt x="4866" y="2151"/>
                    <a:pt x="4923" y="2179"/>
                    <a:pt x="4923" y="2122"/>
                  </a:cubicBezTo>
                  <a:cubicBezTo>
                    <a:pt x="4923" y="2065"/>
                    <a:pt x="4866" y="2007"/>
                    <a:pt x="4866" y="1979"/>
                  </a:cubicBezTo>
                  <a:cubicBezTo>
                    <a:pt x="4866" y="1922"/>
                    <a:pt x="4952" y="1893"/>
                    <a:pt x="4952" y="1864"/>
                  </a:cubicBezTo>
                  <a:cubicBezTo>
                    <a:pt x="4952" y="1831"/>
                    <a:pt x="4934" y="1819"/>
                    <a:pt x="4911" y="1819"/>
                  </a:cubicBezTo>
                  <a:cubicBezTo>
                    <a:pt x="4875" y="1819"/>
                    <a:pt x="4826" y="1847"/>
                    <a:pt x="4808" y="1864"/>
                  </a:cubicBezTo>
                  <a:cubicBezTo>
                    <a:pt x="4780" y="1893"/>
                    <a:pt x="4723" y="1922"/>
                    <a:pt x="4723" y="1979"/>
                  </a:cubicBezTo>
                  <a:cubicBezTo>
                    <a:pt x="4702" y="1999"/>
                    <a:pt x="4711" y="2019"/>
                    <a:pt x="4697" y="2019"/>
                  </a:cubicBezTo>
                  <a:cubicBezTo>
                    <a:pt x="4692" y="2019"/>
                    <a:pt x="4682" y="2016"/>
                    <a:pt x="4665" y="2007"/>
                  </a:cubicBezTo>
                  <a:cubicBezTo>
                    <a:pt x="4579" y="1979"/>
                    <a:pt x="4579" y="1922"/>
                    <a:pt x="4579" y="1864"/>
                  </a:cubicBezTo>
                  <a:cubicBezTo>
                    <a:pt x="4579" y="1778"/>
                    <a:pt x="4579" y="1721"/>
                    <a:pt x="4551" y="1693"/>
                  </a:cubicBezTo>
                  <a:cubicBezTo>
                    <a:pt x="4522" y="1635"/>
                    <a:pt x="4408" y="1635"/>
                    <a:pt x="4408" y="1607"/>
                  </a:cubicBezTo>
                  <a:cubicBezTo>
                    <a:pt x="4408" y="1550"/>
                    <a:pt x="4494" y="1550"/>
                    <a:pt x="4522" y="1492"/>
                  </a:cubicBezTo>
                  <a:cubicBezTo>
                    <a:pt x="4551" y="1464"/>
                    <a:pt x="4551" y="1406"/>
                    <a:pt x="4551" y="1349"/>
                  </a:cubicBezTo>
                  <a:cubicBezTo>
                    <a:pt x="4579" y="1292"/>
                    <a:pt x="4551" y="1206"/>
                    <a:pt x="4579" y="1177"/>
                  </a:cubicBezTo>
                  <a:cubicBezTo>
                    <a:pt x="4579" y="1149"/>
                    <a:pt x="4637" y="1120"/>
                    <a:pt x="4637" y="1120"/>
                  </a:cubicBezTo>
                  <a:cubicBezTo>
                    <a:pt x="4637" y="1063"/>
                    <a:pt x="4579" y="1034"/>
                    <a:pt x="4579" y="1034"/>
                  </a:cubicBezTo>
                  <a:cubicBezTo>
                    <a:pt x="4551" y="1006"/>
                    <a:pt x="4494" y="977"/>
                    <a:pt x="4494" y="891"/>
                  </a:cubicBezTo>
                  <a:cubicBezTo>
                    <a:pt x="4436" y="863"/>
                    <a:pt x="4494" y="777"/>
                    <a:pt x="4436" y="748"/>
                  </a:cubicBezTo>
                  <a:cubicBezTo>
                    <a:pt x="4419" y="730"/>
                    <a:pt x="4404" y="724"/>
                    <a:pt x="4390" y="724"/>
                  </a:cubicBezTo>
                  <a:cubicBezTo>
                    <a:pt x="4359" y="724"/>
                    <a:pt x="4333" y="757"/>
                    <a:pt x="4293" y="777"/>
                  </a:cubicBezTo>
                  <a:cubicBezTo>
                    <a:pt x="4265" y="834"/>
                    <a:pt x="4207" y="834"/>
                    <a:pt x="4122" y="834"/>
                  </a:cubicBezTo>
                  <a:cubicBezTo>
                    <a:pt x="3978" y="834"/>
                    <a:pt x="3835" y="863"/>
                    <a:pt x="3778" y="1006"/>
                  </a:cubicBezTo>
                  <a:cubicBezTo>
                    <a:pt x="3692" y="1177"/>
                    <a:pt x="3835" y="1120"/>
                    <a:pt x="3921" y="1177"/>
                  </a:cubicBezTo>
                  <a:cubicBezTo>
                    <a:pt x="3950" y="1263"/>
                    <a:pt x="3921" y="1321"/>
                    <a:pt x="3864" y="1349"/>
                  </a:cubicBezTo>
                  <a:cubicBezTo>
                    <a:pt x="3850" y="1363"/>
                    <a:pt x="3835" y="1368"/>
                    <a:pt x="3819" y="1368"/>
                  </a:cubicBezTo>
                  <a:cubicBezTo>
                    <a:pt x="3769" y="1368"/>
                    <a:pt x="3714" y="1314"/>
                    <a:pt x="3692" y="1292"/>
                  </a:cubicBezTo>
                  <a:cubicBezTo>
                    <a:pt x="3597" y="1197"/>
                    <a:pt x="3522" y="1142"/>
                    <a:pt x="3418" y="1142"/>
                  </a:cubicBezTo>
                  <a:cubicBezTo>
                    <a:pt x="3396" y="1142"/>
                    <a:pt x="3373" y="1144"/>
                    <a:pt x="3349" y="1149"/>
                  </a:cubicBezTo>
                  <a:cubicBezTo>
                    <a:pt x="3492" y="1006"/>
                    <a:pt x="3521" y="805"/>
                    <a:pt x="3692" y="691"/>
                  </a:cubicBezTo>
                  <a:cubicBezTo>
                    <a:pt x="3549" y="662"/>
                    <a:pt x="3435" y="576"/>
                    <a:pt x="3435" y="433"/>
                  </a:cubicBezTo>
                  <a:cubicBezTo>
                    <a:pt x="3435" y="290"/>
                    <a:pt x="3521" y="262"/>
                    <a:pt x="3578" y="176"/>
                  </a:cubicBezTo>
                  <a:cubicBezTo>
                    <a:pt x="3630" y="124"/>
                    <a:pt x="3587" y="0"/>
                    <a:pt x="351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28"/>
            <p:cNvSpPr/>
            <p:nvPr/>
          </p:nvSpPr>
          <p:spPr>
            <a:xfrm>
              <a:off x="5534238" y="2766650"/>
              <a:ext cx="66400" cy="143675"/>
            </a:xfrm>
            <a:custGeom>
              <a:avLst/>
              <a:gdLst/>
              <a:ahLst/>
              <a:cxnLst/>
              <a:rect l="l" t="t" r="r" b="b"/>
              <a:pathLst>
                <a:path w="2656" h="5747" extrusionOk="0">
                  <a:moveTo>
                    <a:pt x="2598" y="0"/>
                  </a:moveTo>
                  <a:lnTo>
                    <a:pt x="2570" y="57"/>
                  </a:lnTo>
                  <a:cubicBezTo>
                    <a:pt x="2455" y="258"/>
                    <a:pt x="2398" y="487"/>
                    <a:pt x="2283" y="658"/>
                  </a:cubicBezTo>
                  <a:cubicBezTo>
                    <a:pt x="2198" y="716"/>
                    <a:pt x="2169" y="802"/>
                    <a:pt x="2169" y="916"/>
                  </a:cubicBezTo>
                  <a:cubicBezTo>
                    <a:pt x="2198" y="1002"/>
                    <a:pt x="2283" y="1059"/>
                    <a:pt x="2341" y="1059"/>
                  </a:cubicBezTo>
                  <a:cubicBezTo>
                    <a:pt x="2315" y="1075"/>
                    <a:pt x="2289" y="1081"/>
                    <a:pt x="2263" y="1081"/>
                  </a:cubicBezTo>
                  <a:cubicBezTo>
                    <a:pt x="2164" y="1081"/>
                    <a:pt x="2065" y="991"/>
                    <a:pt x="1967" y="991"/>
                  </a:cubicBezTo>
                  <a:cubicBezTo>
                    <a:pt x="1948" y="991"/>
                    <a:pt x="1930" y="995"/>
                    <a:pt x="1911" y="1002"/>
                  </a:cubicBezTo>
                  <a:cubicBezTo>
                    <a:pt x="1825" y="1088"/>
                    <a:pt x="1682" y="1202"/>
                    <a:pt x="1597" y="1288"/>
                  </a:cubicBezTo>
                  <a:cubicBezTo>
                    <a:pt x="1539" y="1374"/>
                    <a:pt x="1453" y="1488"/>
                    <a:pt x="1396" y="1574"/>
                  </a:cubicBezTo>
                  <a:cubicBezTo>
                    <a:pt x="1310" y="1717"/>
                    <a:pt x="1310" y="1861"/>
                    <a:pt x="1253" y="2004"/>
                  </a:cubicBezTo>
                  <a:cubicBezTo>
                    <a:pt x="967" y="2519"/>
                    <a:pt x="681" y="3005"/>
                    <a:pt x="480" y="3549"/>
                  </a:cubicBezTo>
                  <a:cubicBezTo>
                    <a:pt x="480" y="3578"/>
                    <a:pt x="452" y="3635"/>
                    <a:pt x="452" y="3664"/>
                  </a:cubicBezTo>
                  <a:cubicBezTo>
                    <a:pt x="423" y="3692"/>
                    <a:pt x="423" y="3692"/>
                    <a:pt x="452" y="3721"/>
                  </a:cubicBezTo>
                  <a:cubicBezTo>
                    <a:pt x="480" y="3807"/>
                    <a:pt x="538" y="3807"/>
                    <a:pt x="566" y="3864"/>
                  </a:cubicBezTo>
                  <a:cubicBezTo>
                    <a:pt x="595" y="3978"/>
                    <a:pt x="566" y="4093"/>
                    <a:pt x="538" y="4207"/>
                  </a:cubicBezTo>
                  <a:cubicBezTo>
                    <a:pt x="452" y="4436"/>
                    <a:pt x="280" y="4637"/>
                    <a:pt x="166" y="4866"/>
                  </a:cubicBezTo>
                  <a:cubicBezTo>
                    <a:pt x="166" y="4951"/>
                    <a:pt x="137" y="5009"/>
                    <a:pt x="108" y="5094"/>
                  </a:cubicBezTo>
                  <a:cubicBezTo>
                    <a:pt x="108" y="5123"/>
                    <a:pt x="22" y="5152"/>
                    <a:pt x="22" y="5238"/>
                  </a:cubicBezTo>
                  <a:cubicBezTo>
                    <a:pt x="0" y="5327"/>
                    <a:pt x="65" y="5399"/>
                    <a:pt x="135" y="5399"/>
                  </a:cubicBezTo>
                  <a:cubicBezTo>
                    <a:pt x="155" y="5399"/>
                    <a:pt x="175" y="5393"/>
                    <a:pt x="194" y="5381"/>
                  </a:cubicBezTo>
                  <a:cubicBezTo>
                    <a:pt x="251" y="5381"/>
                    <a:pt x="280" y="5295"/>
                    <a:pt x="309" y="5266"/>
                  </a:cubicBezTo>
                  <a:lnTo>
                    <a:pt x="452" y="5123"/>
                  </a:lnTo>
                  <a:cubicBezTo>
                    <a:pt x="566" y="5066"/>
                    <a:pt x="652" y="4951"/>
                    <a:pt x="738" y="4837"/>
                  </a:cubicBezTo>
                  <a:cubicBezTo>
                    <a:pt x="825" y="4749"/>
                    <a:pt x="913" y="4712"/>
                    <a:pt x="1000" y="4712"/>
                  </a:cubicBezTo>
                  <a:cubicBezTo>
                    <a:pt x="1027" y="4712"/>
                    <a:pt x="1054" y="4716"/>
                    <a:pt x="1081" y="4722"/>
                  </a:cubicBezTo>
                  <a:cubicBezTo>
                    <a:pt x="1144" y="4764"/>
                    <a:pt x="1207" y="4791"/>
                    <a:pt x="1281" y="4791"/>
                  </a:cubicBezTo>
                  <a:cubicBezTo>
                    <a:pt x="1308" y="4791"/>
                    <a:pt x="1337" y="4787"/>
                    <a:pt x="1368" y="4780"/>
                  </a:cubicBezTo>
                  <a:cubicBezTo>
                    <a:pt x="1453" y="4694"/>
                    <a:pt x="1539" y="4579"/>
                    <a:pt x="1597" y="4522"/>
                  </a:cubicBezTo>
                  <a:cubicBezTo>
                    <a:pt x="1682" y="4408"/>
                    <a:pt x="1797" y="4350"/>
                    <a:pt x="1883" y="4265"/>
                  </a:cubicBezTo>
                  <a:cubicBezTo>
                    <a:pt x="1940" y="4522"/>
                    <a:pt x="1969" y="4808"/>
                    <a:pt x="1940" y="5066"/>
                  </a:cubicBezTo>
                  <a:cubicBezTo>
                    <a:pt x="1940" y="5152"/>
                    <a:pt x="1854" y="5266"/>
                    <a:pt x="1797" y="5381"/>
                  </a:cubicBezTo>
                  <a:cubicBezTo>
                    <a:pt x="1711" y="5438"/>
                    <a:pt x="1682" y="5552"/>
                    <a:pt x="1711" y="5667"/>
                  </a:cubicBezTo>
                  <a:cubicBezTo>
                    <a:pt x="1744" y="5725"/>
                    <a:pt x="1782" y="5747"/>
                    <a:pt x="1822" y="5747"/>
                  </a:cubicBezTo>
                  <a:cubicBezTo>
                    <a:pt x="1920" y="5747"/>
                    <a:pt x="2030" y="5613"/>
                    <a:pt x="2112" y="5552"/>
                  </a:cubicBezTo>
                  <a:cubicBezTo>
                    <a:pt x="2169" y="5495"/>
                    <a:pt x="2226" y="5381"/>
                    <a:pt x="2283" y="5295"/>
                  </a:cubicBezTo>
                  <a:cubicBezTo>
                    <a:pt x="2283" y="5266"/>
                    <a:pt x="2312" y="5238"/>
                    <a:pt x="2369" y="5209"/>
                  </a:cubicBezTo>
                  <a:cubicBezTo>
                    <a:pt x="2398" y="5152"/>
                    <a:pt x="2426" y="5152"/>
                    <a:pt x="2455" y="5123"/>
                  </a:cubicBezTo>
                  <a:cubicBezTo>
                    <a:pt x="2512" y="5094"/>
                    <a:pt x="2512" y="5066"/>
                    <a:pt x="2512" y="5009"/>
                  </a:cubicBezTo>
                  <a:lnTo>
                    <a:pt x="2512" y="4923"/>
                  </a:lnTo>
                  <a:lnTo>
                    <a:pt x="2512" y="4694"/>
                  </a:lnTo>
                  <a:lnTo>
                    <a:pt x="2512" y="4293"/>
                  </a:lnTo>
                  <a:cubicBezTo>
                    <a:pt x="2541" y="4007"/>
                    <a:pt x="2541" y="3721"/>
                    <a:pt x="2541" y="3435"/>
                  </a:cubicBezTo>
                  <a:cubicBezTo>
                    <a:pt x="2570" y="2290"/>
                    <a:pt x="2655" y="1145"/>
                    <a:pt x="25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28"/>
            <p:cNvSpPr/>
            <p:nvPr/>
          </p:nvSpPr>
          <p:spPr>
            <a:xfrm>
              <a:off x="5529063" y="2908300"/>
              <a:ext cx="70150" cy="124825"/>
            </a:xfrm>
            <a:custGeom>
              <a:avLst/>
              <a:gdLst/>
              <a:ahLst/>
              <a:cxnLst/>
              <a:rect l="l" t="t" r="r" b="b"/>
              <a:pathLst>
                <a:path w="2806" h="4993" extrusionOk="0">
                  <a:moveTo>
                    <a:pt x="2748" y="1"/>
                  </a:moveTo>
                  <a:cubicBezTo>
                    <a:pt x="2662" y="201"/>
                    <a:pt x="2519" y="402"/>
                    <a:pt x="2376" y="545"/>
                  </a:cubicBezTo>
                  <a:cubicBezTo>
                    <a:pt x="2233" y="745"/>
                    <a:pt x="2147" y="917"/>
                    <a:pt x="2032" y="1146"/>
                  </a:cubicBezTo>
                  <a:cubicBezTo>
                    <a:pt x="1804" y="1518"/>
                    <a:pt x="1632" y="1918"/>
                    <a:pt x="1431" y="2348"/>
                  </a:cubicBezTo>
                  <a:cubicBezTo>
                    <a:pt x="1231" y="2720"/>
                    <a:pt x="1059" y="3063"/>
                    <a:pt x="859" y="3435"/>
                  </a:cubicBezTo>
                  <a:cubicBezTo>
                    <a:pt x="630" y="3779"/>
                    <a:pt x="430" y="4093"/>
                    <a:pt x="201" y="4465"/>
                  </a:cubicBezTo>
                  <a:cubicBezTo>
                    <a:pt x="172" y="4523"/>
                    <a:pt x="86" y="4637"/>
                    <a:pt x="58" y="4723"/>
                  </a:cubicBezTo>
                  <a:cubicBezTo>
                    <a:pt x="29" y="4780"/>
                    <a:pt x="1" y="4866"/>
                    <a:pt x="29" y="4923"/>
                  </a:cubicBezTo>
                  <a:cubicBezTo>
                    <a:pt x="38" y="4974"/>
                    <a:pt x="76" y="4992"/>
                    <a:pt x="127" y="4992"/>
                  </a:cubicBezTo>
                  <a:cubicBezTo>
                    <a:pt x="252" y="4992"/>
                    <a:pt x="455" y="4886"/>
                    <a:pt x="516" y="4866"/>
                  </a:cubicBezTo>
                  <a:cubicBezTo>
                    <a:pt x="888" y="4723"/>
                    <a:pt x="1203" y="4494"/>
                    <a:pt x="1489" y="4265"/>
                  </a:cubicBezTo>
                  <a:cubicBezTo>
                    <a:pt x="2061" y="3836"/>
                    <a:pt x="2519" y="3178"/>
                    <a:pt x="2633" y="2462"/>
                  </a:cubicBezTo>
                  <a:cubicBezTo>
                    <a:pt x="2691" y="2061"/>
                    <a:pt x="2805" y="1632"/>
                    <a:pt x="2805" y="1260"/>
                  </a:cubicBezTo>
                  <a:cubicBezTo>
                    <a:pt x="2805" y="1031"/>
                    <a:pt x="2777" y="859"/>
                    <a:pt x="2777" y="630"/>
                  </a:cubicBezTo>
                  <a:cubicBezTo>
                    <a:pt x="2777" y="430"/>
                    <a:pt x="2777" y="201"/>
                    <a:pt x="27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28"/>
            <p:cNvSpPr/>
            <p:nvPr/>
          </p:nvSpPr>
          <p:spPr>
            <a:xfrm>
              <a:off x="5550538" y="2608275"/>
              <a:ext cx="52250" cy="63000"/>
            </a:xfrm>
            <a:custGeom>
              <a:avLst/>
              <a:gdLst/>
              <a:ahLst/>
              <a:cxnLst/>
              <a:rect l="l" t="t" r="r" b="b"/>
              <a:pathLst>
                <a:path w="2090" h="2520" extrusionOk="0">
                  <a:moveTo>
                    <a:pt x="852" y="0"/>
                  </a:moveTo>
                  <a:cubicBezTo>
                    <a:pt x="818" y="0"/>
                    <a:pt x="783" y="4"/>
                    <a:pt x="744" y="10"/>
                  </a:cubicBezTo>
                  <a:cubicBezTo>
                    <a:pt x="830" y="68"/>
                    <a:pt x="773" y="182"/>
                    <a:pt x="773" y="297"/>
                  </a:cubicBezTo>
                  <a:cubicBezTo>
                    <a:pt x="812" y="277"/>
                    <a:pt x="893" y="243"/>
                    <a:pt x="967" y="243"/>
                  </a:cubicBezTo>
                  <a:cubicBezTo>
                    <a:pt x="1000" y="243"/>
                    <a:pt x="1032" y="250"/>
                    <a:pt x="1059" y="268"/>
                  </a:cubicBezTo>
                  <a:cubicBezTo>
                    <a:pt x="1088" y="268"/>
                    <a:pt x="1088" y="325"/>
                    <a:pt x="1088" y="382"/>
                  </a:cubicBezTo>
                  <a:cubicBezTo>
                    <a:pt x="1088" y="411"/>
                    <a:pt x="1116" y="440"/>
                    <a:pt x="1173" y="468"/>
                  </a:cubicBezTo>
                  <a:cubicBezTo>
                    <a:pt x="1202" y="554"/>
                    <a:pt x="1317" y="583"/>
                    <a:pt x="1259" y="669"/>
                  </a:cubicBezTo>
                  <a:cubicBezTo>
                    <a:pt x="1231" y="726"/>
                    <a:pt x="1088" y="726"/>
                    <a:pt x="1030" y="755"/>
                  </a:cubicBezTo>
                  <a:cubicBezTo>
                    <a:pt x="830" y="840"/>
                    <a:pt x="744" y="1012"/>
                    <a:pt x="601" y="1155"/>
                  </a:cubicBezTo>
                  <a:cubicBezTo>
                    <a:pt x="515" y="1241"/>
                    <a:pt x="458" y="1298"/>
                    <a:pt x="372" y="1327"/>
                  </a:cubicBezTo>
                  <a:cubicBezTo>
                    <a:pt x="286" y="1413"/>
                    <a:pt x="172" y="1413"/>
                    <a:pt x="143" y="1470"/>
                  </a:cubicBezTo>
                  <a:cubicBezTo>
                    <a:pt x="57" y="1584"/>
                    <a:pt x="0" y="1670"/>
                    <a:pt x="0" y="1813"/>
                  </a:cubicBezTo>
                  <a:cubicBezTo>
                    <a:pt x="29" y="1899"/>
                    <a:pt x="57" y="2042"/>
                    <a:pt x="57" y="2157"/>
                  </a:cubicBezTo>
                  <a:cubicBezTo>
                    <a:pt x="69" y="2215"/>
                    <a:pt x="95" y="2226"/>
                    <a:pt x="130" y="2226"/>
                  </a:cubicBezTo>
                  <a:cubicBezTo>
                    <a:pt x="149" y="2226"/>
                    <a:pt x="172" y="2222"/>
                    <a:pt x="197" y="2222"/>
                  </a:cubicBezTo>
                  <a:cubicBezTo>
                    <a:pt x="233" y="2222"/>
                    <a:pt x="274" y="2231"/>
                    <a:pt x="315" y="2271"/>
                  </a:cubicBezTo>
                  <a:cubicBezTo>
                    <a:pt x="372" y="2271"/>
                    <a:pt x="458" y="2329"/>
                    <a:pt x="487" y="2357"/>
                  </a:cubicBezTo>
                  <a:cubicBezTo>
                    <a:pt x="515" y="2414"/>
                    <a:pt x="544" y="2472"/>
                    <a:pt x="630" y="2500"/>
                  </a:cubicBezTo>
                  <a:cubicBezTo>
                    <a:pt x="636" y="2514"/>
                    <a:pt x="646" y="2519"/>
                    <a:pt x="657" y="2519"/>
                  </a:cubicBezTo>
                  <a:cubicBezTo>
                    <a:pt x="694" y="2519"/>
                    <a:pt x="744" y="2458"/>
                    <a:pt x="744" y="2414"/>
                  </a:cubicBezTo>
                  <a:cubicBezTo>
                    <a:pt x="744" y="2271"/>
                    <a:pt x="515" y="2271"/>
                    <a:pt x="458" y="2157"/>
                  </a:cubicBezTo>
                  <a:cubicBezTo>
                    <a:pt x="401" y="2071"/>
                    <a:pt x="458" y="1985"/>
                    <a:pt x="372" y="1928"/>
                  </a:cubicBezTo>
                  <a:cubicBezTo>
                    <a:pt x="357" y="1920"/>
                    <a:pt x="339" y="1917"/>
                    <a:pt x="322" y="1917"/>
                  </a:cubicBezTo>
                  <a:cubicBezTo>
                    <a:pt x="273" y="1917"/>
                    <a:pt x="221" y="1943"/>
                    <a:pt x="200" y="1985"/>
                  </a:cubicBezTo>
                  <a:cubicBezTo>
                    <a:pt x="229" y="1899"/>
                    <a:pt x="229" y="1728"/>
                    <a:pt x="315" y="1699"/>
                  </a:cubicBezTo>
                  <a:cubicBezTo>
                    <a:pt x="326" y="1688"/>
                    <a:pt x="338" y="1683"/>
                    <a:pt x="351" y="1683"/>
                  </a:cubicBezTo>
                  <a:cubicBezTo>
                    <a:pt x="404" y="1683"/>
                    <a:pt x="464" y="1762"/>
                    <a:pt x="487" y="1785"/>
                  </a:cubicBezTo>
                  <a:cubicBezTo>
                    <a:pt x="540" y="1823"/>
                    <a:pt x="595" y="1839"/>
                    <a:pt x="650" y="1839"/>
                  </a:cubicBezTo>
                  <a:cubicBezTo>
                    <a:pt x="803" y="1839"/>
                    <a:pt x="954" y="1718"/>
                    <a:pt x="1059" y="1613"/>
                  </a:cubicBezTo>
                  <a:lnTo>
                    <a:pt x="1059" y="1613"/>
                  </a:lnTo>
                  <a:cubicBezTo>
                    <a:pt x="916" y="1785"/>
                    <a:pt x="887" y="2071"/>
                    <a:pt x="1088" y="2271"/>
                  </a:cubicBezTo>
                  <a:cubicBezTo>
                    <a:pt x="1101" y="2281"/>
                    <a:pt x="1115" y="2285"/>
                    <a:pt x="1127" y="2285"/>
                  </a:cubicBezTo>
                  <a:cubicBezTo>
                    <a:pt x="1191" y="2285"/>
                    <a:pt x="1235" y="2176"/>
                    <a:pt x="1259" y="2128"/>
                  </a:cubicBezTo>
                  <a:lnTo>
                    <a:pt x="1374" y="2014"/>
                  </a:lnTo>
                  <a:cubicBezTo>
                    <a:pt x="1460" y="2014"/>
                    <a:pt x="1488" y="1985"/>
                    <a:pt x="1517" y="1928"/>
                  </a:cubicBezTo>
                  <a:cubicBezTo>
                    <a:pt x="1631" y="1842"/>
                    <a:pt x="1517" y="1642"/>
                    <a:pt x="1488" y="1499"/>
                  </a:cubicBezTo>
                  <a:cubicBezTo>
                    <a:pt x="1460" y="1384"/>
                    <a:pt x="1488" y="1212"/>
                    <a:pt x="1631" y="1155"/>
                  </a:cubicBezTo>
                  <a:lnTo>
                    <a:pt x="1918" y="1155"/>
                  </a:lnTo>
                  <a:cubicBezTo>
                    <a:pt x="1946" y="1155"/>
                    <a:pt x="2032" y="1155"/>
                    <a:pt x="2061" y="1127"/>
                  </a:cubicBezTo>
                  <a:cubicBezTo>
                    <a:pt x="2089" y="1069"/>
                    <a:pt x="2089" y="1012"/>
                    <a:pt x="2089" y="926"/>
                  </a:cubicBezTo>
                  <a:cubicBezTo>
                    <a:pt x="2089" y="840"/>
                    <a:pt x="2089" y="726"/>
                    <a:pt x="2061" y="611"/>
                  </a:cubicBezTo>
                  <a:cubicBezTo>
                    <a:pt x="2032" y="497"/>
                    <a:pt x="1975" y="440"/>
                    <a:pt x="2032" y="325"/>
                  </a:cubicBezTo>
                  <a:cubicBezTo>
                    <a:pt x="2061" y="268"/>
                    <a:pt x="2089" y="239"/>
                    <a:pt x="2061" y="182"/>
                  </a:cubicBezTo>
                  <a:cubicBezTo>
                    <a:pt x="2032" y="153"/>
                    <a:pt x="1946" y="153"/>
                    <a:pt x="1918" y="153"/>
                  </a:cubicBezTo>
                  <a:cubicBezTo>
                    <a:pt x="1839" y="134"/>
                    <a:pt x="1746" y="100"/>
                    <a:pt x="1659" y="100"/>
                  </a:cubicBezTo>
                  <a:cubicBezTo>
                    <a:pt x="1619" y="100"/>
                    <a:pt x="1581" y="107"/>
                    <a:pt x="1546" y="125"/>
                  </a:cubicBezTo>
                  <a:cubicBezTo>
                    <a:pt x="1488" y="153"/>
                    <a:pt x="1488" y="211"/>
                    <a:pt x="1488" y="297"/>
                  </a:cubicBezTo>
                  <a:cubicBezTo>
                    <a:pt x="1488" y="321"/>
                    <a:pt x="1425" y="451"/>
                    <a:pt x="1371" y="451"/>
                  </a:cubicBezTo>
                  <a:cubicBezTo>
                    <a:pt x="1362" y="451"/>
                    <a:pt x="1353" y="448"/>
                    <a:pt x="1345" y="440"/>
                  </a:cubicBezTo>
                  <a:cubicBezTo>
                    <a:pt x="1317" y="440"/>
                    <a:pt x="1317" y="411"/>
                    <a:pt x="1317" y="354"/>
                  </a:cubicBezTo>
                  <a:cubicBezTo>
                    <a:pt x="1317" y="325"/>
                    <a:pt x="1259" y="325"/>
                    <a:pt x="1231" y="297"/>
                  </a:cubicBezTo>
                  <a:cubicBezTo>
                    <a:pt x="1202" y="268"/>
                    <a:pt x="1173" y="182"/>
                    <a:pt x="1116" y="153"/>
                  </a:cubicBezTo>
                  <a:cubicBezTo>
                    <a:pt x="1050" y="43"/>
                    <a:pt x="966" y="0"/>
                    <a:pt x="85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28"/>
            <p:cNvSpPr/>
            <p:nvPr/>
          </p:nvSpPr>
          <p:spPr>
            <a:xfrm>
              <a:off x="5441788" y="2311525"/>
              <a:ext cx="164575" cy="86675"/>
            </a:xfrm>
            <a:custGeom>
              <a:avLst/>
              <a:gdLst/>
              <a:ahLst/>
              <a:cxnLst/>
              <a:rect l="l" t="t" r="r" b="b"/>
              <a:pathLst>
                <a:path w="6583" h="3467" extrusionOk="0">
                  <a:moveTo>
                    <a:pt x="3402" y="1"/>
                  </a:moveTo>
                  <a:cubicBezTo>
                    <a:pt x="2988" y="1"/>
                    <a:pt x="2573" y="75"/>
                    <a:pt x="2204" y="204"/>
                  </a:cubicBezTo>
                  <a:cubicBezTo>
                    <a:pt x="859" y="719"/>
                    <a:pt x="0" y="2093"/>
                    <a:pt x="57" y="3466"/>
                  </a:cubicBezTo>
                  <a:cubicBezTo>
                    <a:pt x="114" y="3295"/>
                    <a:pt x="114" y="3123"/>
                    <a:pt x="143" y="2951"/>
                  </a:cubicBezTo>
                  <a:cubicBezTo>
                    <a:pt x="143" y="2751"/>
                    <a:pt x="229" y="2579"/>
                    <a:pt x="258" y="2436"/>
                  </a:cubicBezTo>
                  <a:cubicBezTo>
                    <a:pt x="372" y="2150"/>
                    <a:pt x="515" y="1864"/>
                    <a:pt x="687" y="1606"/>
                  </a:cubicBezTo>
                  <a:cubicBezTo>
                    <a:pt x="1321" y="768"/>
                    <a:pt x="2350" y="306"/>
                    <a:pt x="3390" y="306"/>
                  </a:cubicBezTo>
                  <a:cubicBezTo>
                    <a:pt x="3664" y="306"/>
                    <a:pt x="3938" y="338"/>
                    <a:pt x="4207" y="404"/>
                  </a:cubicBezTo>
                  <a:cubicBezTo>
                    <a:pt x="4837" y="547"/>
                    <a:pt x="5380" y="976"/>
                    <a:pt x="5810" y="1434"/>
                  </a:cubicBezTo>
                  <a:cubicBezTo>
                    <a:pt x="6010" y="1692"/>
                    <a:pt x="6182" y="1978"/>
                    <a:pt x="6296" y="2264"/>
                  </a:cubicBezTo>
                  <a:cubicBezTo>
                    <a:pt x="6439" y="2608"/>
                    <a:pt x="6497" y="2980"/>
                    <a:pt x="6582" y="3323"/>
                  </a:cubicBezTo>
                  <a:cubicBezTo>
                    <a:pt x="6582" y="2579"/>
                    <a:pt x="6353" y="1864"/>
                    <a:pt x="5924" y="1263"/>
                  </a:cubicBezTo>
                  <a:cubicBezTo>
                    <a:pt x="5523" y="748"/>
                    <a:pt x="4951" y="375"/>
                    <a:pt x="4350" y="147"/>
                  </a:cubicBezTo>
                  <a:cubicBezTo>
                    <a:pt x="4049" y="46"/>
                    <a:pt x="3726" y="1"/>
                    <a:pt x="340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28"/>
            <p:cNvSpPr/>
            <p:nvPr/>
          </p:nvSpPr>
          <p:spPr>
            <a:xfrm>
              <a:off x="5448213" y="2980575"/>
              <a:ext cx="145275" cy="70975"/>
            </a:xfrm>
            <a:custGeom>
              <a:avLst/>
              <a:gdLst/>
              <a:ahLst/>
              <a:cxnLst/>
              <a:rect l="l" t="t" r="r" b="b"/>
              <a:pathLst>
                <a:path w="5811" h="2839" extrusionOk="0">
                  <a:moveTo>
                    <a:pt x="5810" y="0"/>
                  </a:moveTo>
                  <a:cubicBezTo>
                    <a:pt x="5773" y="19"/>
                    <a:pt x="5784" y="26"/>
                    <a:pt x="5797" y="28"/>
                  </a:cubicBezTo>
                  <a:lnTo>
                    <a:pt x="5797" y="28"/>
                  </a:lnTo>
                  <a:cubicBezTo>
                    <a:pt x="5801" y="19"/>
                    <a:pt x="5806" y="10"/>
                    <a:pt x="5810" y="0"/>
                  </a:cubicBezTo>
                  <a:close/>
                  <a:moveTo>
                    <a:pt x="5797" y="28"/>
                  </a:moveTo>
                  <a:lnTo>
                    <a:pt x="5797" y="28"/>
                  </a:lnTo>
                  <a:cubicBezTo>
                    <a:pt x="5718" y="185"/>
                    <a:pt x="5663" y="294"/>
                    <a:pt x="5581" y="430"/>
                  </a:cubicBezTo>
                  <a:cubicBezTo>
                    <a:pt x="5524" y="544"/>
                    <a:pt x="5467" y="687"/>
                    <a:pt x="5410" y="773"/>
                  </a:cubicBezTo>
                  <a:cubicBezTo>
                    <a:pt x="5266" y="1002"/>
                    <a:pt x="5123" y="1202"/>
                    <a:pt x="4952" y="1403"/>
                  </a:cubicBezTo>
                  <a:cubicBezTo>
                    <a:pt x="4608" y="1718"/>
                    <a:pt x="4265" y="1975"/>
                    <a:pt x="3864" y="2147"/>
                  </a:cubicBezTo>
                  <a:cubicBezTo>
                    <a:pt x="3692" y="2233"/>
                    <a:pt x="3463" y="2290"/>
                    <a:pt x="3263" y="2376"/>
                  </a:cubicBezTo>
                  <a:cubicBezTo>
                    <a:pt x="3120" y="2404"/>
                    <a:pt x="3006" y="2490"/>
                    <a:pt x="2862" y="2548"/>
                  </a:cubicBezTo>
                  <a:cubicBezTo>
                    <a:pt x="2748" y="2576"/>
                    <a:pt x="2605" y="2576"/>
                    <a:pt x="2519" y="2576"/>
                  </a:cubicBezTo>
                  <a:cubicBezTo>
                    <a:pt x="2004" y="2576"/>
                    <a:pt x="1460" y="2433"/>
                    <a:pt x="1031" y="2175"/>
                  </a:cubicBezTo>
                  <a:cubicBezTo>
                    <a:pt x="831" y="2032"/>
                    <a:pt x="602" y="1889"/>
                    <a:pt x="430" y="1718"/>
                  </a:cubicBezTo>
                  <a:cubicBezTo>
                    <a:pt x="329" y="1617"/>
                    <a:pt x="251" y="1450"/>
                    <a:pt x="78" y="1450"/>
                  </a:cubicBezTo>
                  <a:cubicBezTo>
                    <a:pt x="54" y="1450"/>
                    <a:pt x="28" y="1453"/>
                    <a:pt x="1" y="1460"/>
                  </a:cubicBezTo>
                  <a:cubicBezTo>
                    <a:pt x="115" y="1746"/>
                    <a:pt x="373" y="1947"/>
                    <a:pt x="573" y="2118"/>
                  </a:cubicBezTo>
                  <a:cubicBezTo>
                    <a:pt x="802" y="2290"/>
                    <a:pt x="1031" y="2462"/>
                    <a:pt x="1288" y="2576"/>
                  </a:cubicBezTo>
                  <a:cubicBezTo>
                    <a:pt x="1669" y="2755"/>
                    <a:pt x="2081" y="2838"/>
                    <a:pt x="2494" y="2838"/>
                  </a:cubicBezTo>
                  <a:cubicBezTo>
                    <a:pt x="3136" y="2838"/>
                    <a:pt x="3782" y="2638"/>
                    <a:pt x="4322" y="2290"/>
                  </a:cubicBezTo>
                  <a:cubicBezTo>
                    <a:pt x="5123" y="1746"/>
                    <a:pt x="5696" y="1002"/>
                    <a:pt x="5810" y="29"/>
                  </a:cubicBezTo>
                  <a:cubicBezTo>
                    <a:pt x="5810" y="29"/>
                    <a:pt x="5803" y="29"/>
                    <a:pt x="5797" y="2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28"/>
            <p:cNvSpPr/>
            <p:nvPr/>
          </p:nvSpPr>
          <p:spPr>
            <a:xfrm>
              <a:off x="5508313" y="2892575"/>
              <a:ext cx="89450" cy="147300"/>
            </a:xfrm>
            <a:custGeom>
              <a:avLst/>
              <a:gdLst/>
              <a:ahLst/>
              <a:cxnLst/>
              <a:rect l="l" t="t" r="r" b="b"/>
              <a:pathLst>
                <a:path w="3578" h="5892" extrusionOk="0">
                  <a:moveTo>
                    <a:pt x="3463" y="0"/>
                  </a:moveTo>
                  <a:cubicBezTo>
                    <a:pt x="3320" y="57"/>
                    <a:pt x="3349" y="229"/>
                    <a:pt x="3349" y="344"/>
                  </a:cubicBezTo>
                  <a:cubicBezTo>
                    <a:pt x="3349" y="430"/>
                    <a:pt x="3406" y="573"/>
                    <a:pt x="3320" y="687"/>
                  </a:cubicBezTo>
                  <a:cubicBezTo>
                    <a:pt x="3292" y="802"/>
                    <a:pt x="3177" y="945"/>
                    <a:pt x="3120" y="1059"/>
                  </a:cubicBezTo>
                  <a:cubicBezTo>
                    <a:pt x="3034" y="1202"/>
                    <a:pt x="2977" y="1288"/>
                    <a:pt x="2891" y="1431"/>
                  </a:cubicBezTo>
                  <a:cubicBezTo>
                    <a:pt x="2777" y="1689"/>
                    <a:pt x="2691" y="1946"/>
                    <a:pt x="2548" y="2147"/>
                  </a:cubicBezTo>
                  <a:cubicBezTo>
                    <a:pt x="2433" y="2347"/>
                    <a:pt x="2290" y="2547"/>
                    <a:pt x="2176" y="2776"/>
                  </a:cubicBezTo>
                  <a:cubicBezTo>
                    <a:pt x="2118" y="2862"/>
                    <a:pt x="2118" y="2977"/>
                    <a:pt x="2061" y="3091"/>
                  </a:cubicBezTo>
                  <a:cubicBezTo>
                    <a:pt x="2033" y="3148"/>
                    <a:pt x="1975" y="3234"/>
                    <a:pt x="1889" y="3291"/>
                  </a:cubicBezTo>
                  <a:cubicBezTo>
                    <a:pt x="1746" y="3406"/>
                    <a:pt x="1575" y="3492"/>
                    <a:pt x="1546" y="3692"/>
                  </a:cubicBezTo>
                  <a:cubicBezTo>
                    <a:pt x="1489" y="3835"/>
                    <a:pt x="1546" y="3950"/>
                    <a:pt x="1489" y="4064"/>
                  </a:cubicBezTo>
                  <a:cubicBezTo>
                    <a:pt x="1460" y="4150"/>
                    <a:pt x="1403" y="4236"/>
                    <a:pt x="1317" y="4350"/>
                  </a:cubicBezTo>
                  <a:cubicBezTo>
                    <a:pt x="1203" y="4551"/>
                    <a:pt x="1174" y="4780"/>
                    <a:pt x="1031" y="4951"/>
                  </a:cubicBezTo>
                  <a:cubicBezTo>
                    <a:pt x="888" y="5123"/>
                    <a:pt x="745" y="5209"/>
                    <a:pt x="573" y="5238"/>
                  </a:cubicBezTo>
                  <a:cubicBezTo>
                    <a:pt x="458" y="5266"/>
                    <a:pt x="401" y="5352"/>
                    <a:pt x="287" y="5409"/>
                  </a:cubicBezTo>
                  <a:cubicBezTo>
                    <a:pt x="201" y="5495"/>
                    <a:pt x="172" y="5524"/>
                    <a:pt x="115" y="5552"/>
                  </a:cubicBezTo>
                  <a:cubicBezTo>
                    <a:pt x="29" y="5581"/>
                    <a:pt x="1" y="5667"/>
                    <a:pt x="1" y="5724"/>
                  </a:cubicBezTo>
                  <a:cubicBezTo>
                    <a:pt x="1" y="5810"/>
                    <a:pt x="1" y="5810"/>
                    <a:pt x="58" y="5839"/>
                  </a:cubicBezTo>
                  <a:cubicBezTo>
                    <a:pt x="144" y="5867"/>
                    <a:pt x="172" y="5867"/>
                    <a:pt x="258" y="5867"/>
                  </a:cubicBezTo>
                  <a:cubicBezTo>
                    <a:pt x="303" y="5885"/>
                    <a:pt x="347" y="5892"/>
                    <a:pt x="391" y="5892"/>
                  </a:cubicBezTo>
                  <a:cubicBezTo>
                    <a:pt x="490" y="5892"/>
                    <a:pt x="589" y="5858"/>
                    <a:pt x="687" y="5839"/>
                  </a:cubicBezTo>
                  <a:cubicBezTo>
                    <a:pt x="773" y="5839"/>
                    <a:pt x="888" y="5810"/>
                    <a:pt x="916" y="5695"/>
                  </a:cubicBezTo>
                  <a:lnTo>
                    <a:pt x="916" y="5638"/>
                  </a:lnTo>
                  <a:cubicBezTo>
                    <a:pt x="916" y="5581"/>
                    <a:pt x="974" y="5552"/>
                    <a:pt x="974" y="5524"/>
                  </a:cubicBezTo>
                  <a:cubicBezTo>
                    <a:pt x="974" y="5438"/>
                    <a:pt x="1002" y="5381"/>
                    <a:pt x="1031" y="5352"/>
                  </a:cubicBezTo>
                  <a:cubicBezTo>
                    <a:pt x="1059" y="5238"/>
                    <a:pt x="1145" y="5123"/>
                    <a:pt x="1203" y="5009"/>
                  </a:cubicBezTo>
                  <a:lnTo>
                    <a:pt x="1632" y="4379"/>
                  </a:lnTo>
                  <a:cubicBezTo>
                    <a:pt x="1918" y="3950"/>
                    <a:pt x="2147" y="3435"/>
                    <a:pt x="2433" y="3005"/>
                  </a:cubicBezTo>
                  <a:cubicBezTo>
                    <a:pt x="2490" y="2919"/>
                    <a:pt x="2490" y="2834"/>
                    <a:pt x="2548" y="2690"/>
                  </a:cubicBezTo>
                  <a:cubicBezTo>
                    <a:pt x="2576" y="2547"/>
                    <a:pt x="2605" y="2490"/>
                    <a:pt x="2691" y="2376"/>
                  </a:cubicBezTo>
                  <a:cubicBezTo>
                    <a:pt x="2834" y="2175"/>
                    <a:pt x="2920" y="1918"/>
                    <a:pt x="3063" y="1689"/>
                  </a:cubicBezTo>
                  <a:cubicBezTo>
                    <a:pt x="3177" y="1517"/>
                    <a:pt x="3206" y="1317"/>
                    <a:pt x="3406" y="1174"/>
                  </a:cubicBezTo>
                  <a:cubicBezTo>
                    <a:pt x="3578" y="1031"/>
                    <a:pt x="3578" y="830"/>
                    <a:pt x="3578" y="630"/>
                  </a:cubicBezTo>
                  <a:cubicBezTo>
                    <a:pt x="3578" y="458"/>
                    <a:pt x="3521" y="229"/>
                    <a:pt x="34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28"/>
            <p:cNvSpPr/>
            <p:nvPr/>
          </p:nvSpPr>
          <p:spPr>
            <a:xfrm>
              <a:off x="5433188" y="2971975"/>
              <a:ext cx="94475" cy="75600"/>
            </a:xfrm>
            <a:custGeom>
              <a:avLst/>
              <a:gdLst/>
              <a:ahLst/>
              <a:cxnLst/>
              <a:rect l="l" t="t" r="r" b="b"/>
              <a:pathLst>
                <a:path w="3779" h="3024" extrusionOk="0">
                  <a:moveTo>
                    <a:pt x="1" y="1"/>
                  </a:moveTo>
                  <a:cubicBezTo>
                    <a:pt x="1" y="430"/>
                    <a:pt x="86" y="860"/>
                    <a:pt x="287" y="1232"/>
                  </a:cubicBezTo>
                  <a:cubicBezTo>
                    <a:pt x="344" y="1432"/>
                    <a:pt x="458" y="1604"/>
                    <a:pt x="573" y="1747"/>
                  </a:cubicBezTo>
                  <a:cubicBezTo>
                    <a:pt x="602" y="1804"/>
                    <a:pt x="630" y="1775"/>
                    <a:pt x="659" y="1804"/>
                  </a:cubicBezTo>
                  <a:lnTo>
                    <a:pt x="745" y="1890"/>
                  </a:lnTo>
                  <a:cubicBezTo>
                    <a:pt x="773" y="1947"/>
                    <a:pt x="859" y="2033"/>
                    <a:pt x="888" y="2062"/>
                  </a:cubicBezTo>
                  <a:cubicBezTo>
                    <a:pt x="1145" y="2319"/>
                    <a:pt x="1432" y="2577"/>
                    <a:pt x="1746" y="2720"/>
                  </a:cubicBezTo>
                  <a:cubicBezTo>
                    <a:pt x="2118" y="2863"/>
                    <a:pt x="2433" y="2949"/>
                    <a:pt x="2777" y="3006"/>
                  </a:cubicBezTo>
                  <a:cubicBezTo>
                    <a:pt x="2889" y="3015"/>
                    <a:pt x="2998" y="3023"/>
                    <a:pt x="3105" y="3023"/>
                  </a:cubicBezTo>
                  <a:cubicBezTo>
                    <a:pt x="3351" y="3023"/>
                    <a:pt x="3578" y="2977"/>
                    <a:pt x="3778" y="2777"/>
                  </a:cubicBezTo>
                  <a:cubicBezTo>
                    <a:pt x="3752" y="2725"/>
                    <a:pt x="3715" y="2709"/>
                    <a:pt x="3668" y="2709"/>
                  </a:cubicBezTo>
                  <a:cubicBezTo>
                    <a:pt x="3611" y="2709"/>
                    <a:pt x="3542" y="2733"/>
                    <a:pt x="3463" y="2748"/>
                  </a:cubicBezTo>
                  <a:lnTo>
                    <a:pt x="3120" y="2748"/>
                  </a:lnTo>
                  <a:cubicBezTo>
                    <a:pt x="2891" y="2748"/>
                    <a:pt x="2634" y="2720"/>
                    <a:pt x="2433" y="2663"/>
                  </a:cubicBezTo>
                  <a:cubicBezTo>
                    <a:pt x="1775" y="2577"/>
                    <a:pt x="1203" y="2205"/>
                    <a:pt x="773" y="1718"/>
                  </a:cubicBezTo>
                  <a:cubicBezTo>
                    <a:pt x="573" y="1461"/>
                    <a:pt x="430" y="1174"/>
                    <a:pt x="315" y="888"/>
                  </a:cubicBezTo>
                  <a:cubicBezTo>
                    <a:pt x="287" y="745"/>
                    <a:pt x="201" y="573"/>
                    <a:pt x="172" y="430"/>
                  </a:cubicBezTo>
                  <a:cubicBezTo>
                    <a:pt x="172" y="344"/>
                    <a:pt x="172" y="316"/>
                    <a:pt x="144" y="287"/>
                  </a:cubicBezTo>
                  <a:cubicBezTo>
                    <a:pt x="86" y="230"/>
                    <a:pt x="58" y="201"/>
                    <a:pt x="58" y="173"/>
                  </a:cubicBezTo>
                  <a:cubicBezTo>
                    <a:pt x="29" y="87"/>
                    <a:pt x="58" y="30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28"/>
            <p:cNvSpPr/>
            <p:nvPr/>
          </p:nvSpPr>
          <p:spPr>
            <a:xfrm>
              <a:off x="5593463" y="2929050"/>
              <a:ext cx="7900" cy="46550"/>
            </a:xfrm>
            <a:custGeom>
              <a:avLst/>
              <a:gdLst/>
              <a:ahLst/>
              <a:cxnLst/>
              <a:rect l="l" t="t" r="r" b="b"/>
              <a:pathLst>
                <a:path w="316" h="1862" extrusionOk="0">
                  <a:moveTo>
                    <a:pt x="201" y="1"/>
                  </a:moveTo>
                  <a:cubicBezTo>
                    <a:pt x="286" y="602"/>
                    <a:pt x="0" y="1146"/>
                    <a:pt x="29" y="1747"/>
                  </a:cubicBezTo>
                  <a:lnTo>
                    <a:pt x="29" y="1861"/>
                  </a:lnTo>
                  <a:cubicBezTo>
                    <a:pt x="229" y="1231"/>
                    <a:pt x="315" y="602"/>
                    <a:pt x="20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28"/>
            <p:cNvSpPr/>
            <p:nvPr/>
          </p:nvSpPr>
          <p:spPr>
            <a:xfrm>
              <a:off x="5437488" y="2460425"/>
              <a:ext cx="10750" cy="33650"/>
            </a:xfrm>
            <a:custGeom>
              <a:avLst/>
              <a:gdLst/>
              <a:ahLst/>
              <a:cxnLst/>
              <a:rect l="l" t="t" r="r" b="b"/>
              <a:pathLst>
                <a:path w="430" h="1346" extrusionOk="0">
                  <a:moveTo>
                    <a:pt x="115" y="0"/>
                  </a:moveTo>
                  <a:cubicBezTo>
                    <a:pt x="0" y="430"/>
                    <a:pt x="29" y="887"/>
                    <a:pt x="86" y="1345"/>
                  </a:cubicBezTo>
                  <a:cubicBezTo>
                    <a:pt x="172" y="1231"/>
                    <a:pt x="372" y="1145"/>
                    <a:pt x="258" y="1002"/>
                  </a:cubicBezTo>
                  <a:cubicBezTo>
                    <a:pt x="229" y="945"/>
                    <a:pt x="143" y="916"/>
                    <a:pt x="143" y="887"/>
                  </a:cubicBezTo>
                  <a:lnTo>
                    <a:pt x="172" y="859"/>
                  </a:lnTo>
                  <a:cubicBezTo>
                    <a:pt x="229" y="802"/>
                    <a:pt x="258" y="802"/>
                    <a:pt x="286" y="773"/>
                  </a:cubicBezTo>
                  <a:cubicBezTo>
                    <a:pt x="430" y="658"/>
                    <a:pt x="286" y="630"/>
                    <a:pt x="172" y="601"/>
                  </a:cubicBezTo>
                  <a:cubicBezTo>
                    <a:pt x="86" y="573"/>
                    <a:pt x="115" y="487"/>
                    <a:pt x="115" y="372"/>
                  </a:cubicBezTo>
                  <a:lnTo>
                    <a:pt x="11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28"/>
            <p:cNvSpPr/>
            <p:nvPr/>
          </p:nvSpPr>
          <p:spPr>
            <a:xfrm>
              <a:off x="5434613" y="2876100"/>
              <a:ext cx="6475" cy="38675"/>
            </a:xfrm>
            <a:custGeom>
              <a:avLst/>
              <a:gdLst/>
              <a:ahLst/>
              <a:cxnLst/>
              <a:rect l="l" t="t" r="r" b="b"/>
              <a:pathLst>
                <a:path w="259" h="1547" extrusionOk="0">
                  <a:moveTo>
                    <a:pt x="1" y="1"/>
                  </a:moveTo>
                  <a:lnTo>
                    <a:pt x="1" y="1546"/>
                  </a:lnTo>
                  <a:cubicBezTo>
                    <a:pt x="87" y="1461"/>
                    <a:pt x="201" y="1432"/>
                    <a:pt x="230" y="1317"/>
                  </a:cubicBezTo>
                  <a:cubicBezTo>
                    <a:pt x="258" y="1174"/>
                    <a:pt x="201" y="1117"/>
                    <a:pt x="115" y="1031"/>
                  </a:cubicBezTo>
                  <a:cubicBezTo>
                    <a:pt x="58" y="974"/>
                    <a:pt x="87" y="888"/>
                    <a:pt x="87" y="831"/>
                  </a:cubicBezTo>
                  <a:lnTo>
                    <a:pt x="87" y="545"/>
                  </a:lnTo>
                  <a:cubicBezTo>
                    <a:pt x="29" y="344"/>
                    <a:pt x="29" y="173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28"/>
            <p:cNvSpPr/>
            <p:nvPr/>
          </p:nvSpPr>
          <p:spPr>
            <a:xfrm>
              <a:off x="5433188" y="2810675"/>
              <a:ext cx="10050" cy="18250"/>
            </a:xfrm>
            <a:custGeom>
              <a:avLst/>
              <a:gdLst/>
              <a:ahLst/>
              <a:cxnLst/>
              <a:rect l="l" t="t" r="r" b="b"/>
              <a:pathLst>
                <a:path w="402" h="730" extrusionOk="0">
                  <a:moveTo>
                    <a:pt x="201" y="472"/>
                  </a:moveTo>
                  <a:cubicBezTo>
                    <a:pt x="191" y="472"/>
                    <a:pt x="185" y="475"/>
                    <a:pt x="179" y="478"/>
                  </a:cubicBezTo>
                  <a:lnTo>
                    <a:pt x="179" y="478"/>
                  </a:lnTo>
                  <a:cubicBezTo>
                    <a:pt x="177" y="476"/>
                    <a:pt x="175" y="474"/>
                    <a:pt x="172" y="472"/>
                  </a:cubicBezTo>
                  <a:lnTo>
                    <a:pt x="172" y="472"/>
                  </a:lnTo>
                  <a:cubicBezTo>
                    <a:pt x="172" y="475"/>
                    <a:pt x="173" y="478"/>
                    <a:pt x="173" y="482"/>
                  </a:cubicBezTo>
                  <a:lnTo>
                    <a:pt x="173" y="482"/>
                  </a:lnTo>
                  <a:cubicBezTo>
                    <a:pt x="175" y="481"/>
                    <a:pt x="177" y="479"/>
                    <a:pt x="179" y="478"/>
                  </a:cubicBezTo>
                  <a:lnTo>
                    <a:pt x="179" y="478"/>
                  </a:lnTo>
                  <a:cubicBezTo>
                    <a:pt x="185" y="483"/>
                    <a:pt x="189" y="484"/>
                    <a:pt x="192" y="484"/>
                  </a:cubicBezTo>
                  <a:cubicBezTo>
                    <a:pt x="201" y="484"/>
                    <a:pt x="201" y="472"/>
                    <a:pt x="201" y="472"/>
                  </a:cubicBezTo>
                  <a:close/>
                  <a:moveTo>
                    <a:pt x="154" y="1"/>
                  </a:moveTo>
                  <a:cubicBezTo>
                    <a:pt x="142" y="1"/>
                    <a:pt x="129" y="5"/>
                    <a:pt x="115" y="14"/>
                  </a:cubicBezTo>
                  <a:cubicBezTo>
                    <a:pt x="29" y="14"/>
                    <a:pt x="115" y="157"/>
                    <a:pt x="29" y="185"/>
                  </a:cubicBezTo>
                  <a:cubicBezTo>
                    <a:pt x="1" y="300"/>
                    <a:pt x="1" y="443"/>
                    <a:pt x="1" y="586"/>
                  </a:cubicBezTo>
                  <a:lnTo>
                    <a:pt x="1" y="643"/>
                  </a:lnTo>
                  <a:cubicBezTo>
                    <a:pt x="1" y="672"/>
                    <a:pt x="1" y="672"/>
                    <a:pt x="29" y="729"/>
                  </a:cubicBezTo>
                  <a:lnTo>
                    <a:pt x="144" y="729"/>
                  </a:lnTo>
                  <a:cubicBezTo>
                    <a:pt x="252" y="729"/>
                    <a:pt x="181" y="550"/>
                    <a:pt x="173" y="482"/>
                  </a:cubicBezTo>
                  <a:lnTo>
                    <a:pt x="173" y="482"/>
                  </a:lnTo>
                  <a:cubicBezTo>
                    <a:pt x="170" y="483"/>
                    <a:pt x="168" y="484"/>
                    <a:pt x="165" y="484"/>
                  </a:cubicBezTo>
                  <a:cubicBezTo>
                    <a:pt x="160" y="484"/>
                    <a:pt x="153" y="481"/>
                    <a:pt x="144" y="472"/>
                  </a:cubicBezTo>
                  <a:cubicBezTo>
                    <a:pt x="144" y="472"/>
                    <a:pt x="115" y="443"/>
                    <a:pt x="144" y="443"/>
                  </a:cubicBezTo>
                  <a:cubicBezTo>
                    <a:pt x="172" y="443"/>
                    <a:pt x="172" y="472"/>
                    <a:pt x="201" y="472"/>
                  </a:cubicBezTo>
                  <a:cubicBezTo>
                    <a:pt x="201" y="472"/>
                    <a:pt x="258" y="443"/>
                    <a:pt x="287" y="443"/>
                  </a:cubicBezTo>
                  <a:cubicBezTo>
                    <a:pt x="401" y="357"/>
                    <a:pt x="315" y="243"/>
                    <a:pt x="287" y="185"/>
                  </a:cubicBezTo>
                  <a:cubicBezTo>
                    <a:pt x="263" y="113"/>
                    <a:pt x="218" y="1"/>
                    <a:pt x="1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28"/>
            <p:cNvSpPr/>
            <p:nvPr/>
          </p:nvSpPr>
          <p:spPr>
            <a:xfrm>
              <a:off x="5433913" y="2681500"/>
              <a:ext cx="7875" cy="19875"/>
            </a:xfrm>
            <a:custGeom>
              <a:avLst/>
              <a:gdLst/>
              <a:ahLst/>
              <a:cxnLst/>
              <a:rect l="l" t="t" r="r" b="b"/>
              <a:pathLst>
                <a:path w="315" h="795" extrusionOk="0">
                  <a:moveTo>
                    <a:pt x="29" y="1"/>
                  </a:moveTo>
                  <a:cubicBezTo>
                    <a:pt x="0" y="201"/>
                    <a:pt x="0" y="373"/>
                    <a:pt x="29" y="516"/>
                  </a:cubicBezTo>
                  <a:cubicBezTo>
                    <a:pt x="29" y="544"/>
                    <a:pt x="0" y="716"/>
                    <a:pt x="29" y="773"/>
                  </a:cubicBezTo>
                  <a:cubicBezTo>
                    <a:pt x="29" y="788"/>
                    <a:pt x="50" y="795"/>
                    <a:pt x="75" y="795"/>
                  </a:cubicBezTo>
                  <a:cubicBezTo>
                    <a:pt x="100" y="795"/>
                    <a:pt x="129" y="788"/>
                    <a:pt x="143" y="773"/>
                  </a:cubicBezTo>
                  <a:cubicBezTo>
                    <a:pt x="315" y="659"/>
                    <a:pt x="0" y="458"/>
                    <a:pt x="286" y="401"/>
                  </a:cubicBezTo>
                  <a:cubicBezTo>
                    <a:pt x="258" y="230"/>
                    <a:pt x="172" y="115"/>
                    <a:pt x="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28"/>
            <p:cNvSpPr/>
            <p:nvPr/>
          </p:nvSpPr>
          <p:spPr>
            <a:xfrm>
              <a:off x="5433188" y="2915475"/>
              <a:ext cx="4325" cy="39375"/>
            </a:xfrm>
            <a:custGeom>
              <a:avLst/>
              <a:gdLst/>
              <a:ahLst/>
              <a:cxnLst/>
              <a:rect l="l" t="t" r="r" b="b"/>
              <a:pathLst>
                <a:path w="173" h="1575" extrusionOk="0">
                  <a:moveTo>
                    <a:pt x="58" y="0"/>
                  </a:moveTo>
                  <a:cubicBezTo>
                    <a:pt x="1" y="544"/>
                    <a:pt x="29" y="1030"/>
                    <a:pt x="29" y="1574"/>
                  </a:cubicBezTo>
                  <a:cubicBezTo>
                    <a:pt x="86" y="1431"/>
                    <a:pt x="29" y="1259"/>
                    <a:pt x="58" y="1116"/>
                  </a:cubicBezTo>
                  <a:cubicBezTo>
                    <a:pt x="144" y="916"/>
                    <a:pt x="172" y="716"/>
                    <a:pt x="172" y="544"/>
                  </a:cubicBezTo>
                  <a:lnTo>
                    <a:pt x="5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28"/>
            <p:cNvSpPr/>
            <p:nvPr/>
          </p:nvSpPr>
          <p:spPr>
            <a:xfrm>
              <a:off x="5433913" y="2700100"/>
              <a:ext cx="7175" cy="9325"/>
            </a:xfrm>
            <a:custGeom>
              <a:avLst/>
              <a:gdLst/>
              <a:ahLst/>
              <a:cxnLst/>
              <a:rect l="l" t="t" r="r" b="b"/>
              <a:pathLst>
                <a:path w="287" h="373" extrusionOk="0">
                  <a:moveTo>
                    <a:pt x="195" y="0"/>
                  </a:moveTo>
                  <a:cubicBezTo>
                    <a:pt x="147" y="0"/>
                    <a:pt x="82" y="40"/>
                    <a:pt x="29" y="58"/>
                  </a:cubicBezTo>
                  <a:cubicBezTo>
                    <a:pt x="0" y="58"/>
                    <a:pt x="29" y="172"/>
                    <a:pt x="57" y="201"/>
                  </a:cubicBezTo>
                  <a:cubicBezTo>
                    <a:pt x="57" y="287"/>
                    <a:pt x="57" y="344"/>
                    <a:pt x="115" y="373"/>
                  </a:cubicBezTo>
                  <a:cubicBezTo>
                    <a:pt x="143" y="315"/>
                    <a:pt x="115" y="172"/>
                    <a:pt x="172" y="144"/>
                  </a:cubicBezTo>
                  <a:cubicBezTo>
                    <a:pt x="258" y="87"/>
                    <a:pt x="286" y="144"/>
                    <a:pt x="258" y="58"/>
                  </a:cubicBezTo>
                  <a:cubicBezTo>
                    <a:pt x="247" y="15"/>
                    <a:pt x="224" y="0"/>
                    <a:pt x="19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28"/>
            <p:cNvSpPr/>
            <p:nvPr/>
          </p:nvSpPr>
          <p:spPr>
            <a:xfrm>
              <a:off x="5433188" y="2783100"/>
              <a:ext cx="8600" cy="3600"/>
            </a:xfrm>
            <a:custGeom>
              <a:avLst/>
              <a:gdLst/>
              <a:ahLst/>
              <a:cxnLst/>
              <a:rect l="l" t="t" r="r" b="b"/>
              <a:pathLst>
                <a:path w="344" h="144" extrusionOk="0">
                  <a:moveTo>
                    <a:pt x="29" y="0"/>
                  </a:moveTo>
                  <a:cubicBezTo>
                    <a:pt x="29" y="0"/>
                    <a:pt x="1" y="58"/>
                    <a:pt x="29" y="58"/>
                  </a:cubicBezTo>
                  <a:lnTo>
                    <a:pt x="115" y="115"/>
                  </a:lnTo>
                  <a:cubicBezTo>
                    <a:pt x="144" y="115"/>
                    <a:pt x="172" y="144"/>
                    <a:pt x="201" y="144"/>
                  </a:cubicBezTo>
                  <a:cubicBezTo>
                    <a:pt x="287" y="144"/>
                    <a:pt x="344" y="115"/>
                    <a:pt x="315" y="29"/>
                  </a:cubicBezTo>
                  <a:cubicBezTo>
                    <a:pt x="315" y="20"/>
                    <a:pt x="309" y="16"/>
                    <a:pt x="298" y="16"/>
                  </a:cubicBezTo>
                  <a:cubicBezTo>
                    <a:pt x="277" y="16"/>
                    <a:pt x="239" y="29"/>
                    <a:pt x="201" y="29"/>
                  </a:cubicBezTo>
                  <a:cubicBezTo>
                    <a:pt x="184" y="37"/>
                    <a:pt x="170" y="41"/>
                    <a:pt x="156" y="41"/>
                  </a:cubicBezTo>
                  <a:cubicBezTo>
                    <a:pt x="122" y="41"/>
                    <a:pt x="90" y="21"/>
                    <a:pt x="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28"/>
            <p:cNvSpPr/>
            <p:nvPr/>
          </p:nvSpPr>
          <p:spPr>
            <a:xfrm>
              <a:off x="5591313" y="2972700"/>
              <a:ext cx="3600" cy="10050"/>
            </a:xfrm>
            <a:custGeom>
              <a:avLst/>
              <a:gdLst/>
              <a:ahLst/>
              <a:cxnLst/>
              <a:rect l="l" t="t" r="r" b="b"/>
              <a:pathLst>
                <a:path w="144" h="402" extrusionOk="0">
                  <a:moveTo>
                    <a:pt x="115" y="1"/>
                  </a:moveTo>
                  <a:cubicBezTo>
                    <a:pt x="86" y="58"/>
                    <a:pt x="86" y="144"/>
                    <a:pt x="0" y="201"/>
                  </a:cubicBezTo>
                  <a:lnTo>
                    <a:pt x="0" y="315"/>
                  </a:lnTo>
                  <a:cubicBezTo>
                    <a:pt x="0" y="344"/>
                    <a:pt x="0" y="401"/>
                    <a:pt x="29" y="401"/>
                  </a:cubicBezTo>
                  <a:cubicBezTo>
                    <a:pt x="143" y="401"/>
                    <a:pt x="115" y="58"/>
                    <a:pt x="1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28"/>
            <p:cNvSpPr/>
            <p:nvPr/>
          </p:nvSpPr>
          <p:spPr>
            <a:xfrm>
              <a:off x="5434613" y="2617150"/>
              <a:ext cx="55850" cy="68675"/>
            </a:xfrm>
            <a:custGeom>
              <a:avLst/>
              <a:gdLst/>
              <a:ahLst/>
              <a:cxnLst/>
              <a:rect l="l" t="t" r="r" b="b"/>
              <a:pathLst>
                <a:path w="2234" h="2747" extrusionOk="0">
                  <a:moveTo>
                    <a:pt x="234" y="1"/>
                  </a:moveTo>
                  <a:cubicBezTo>
                    <a:pt x="200" y="1"/>
                    <a:pt x="169" y="8"/>
                    <a:pt x="144" y="27"/>
                  </a:cubicBezTo>
                  <a:cubicBezTo>
                    <a:pt x="87" y="56"/>
                    <a:pt x="144" y="199"/>
                    <a:pt x="144" y="256"/>
                  </a:cubicBezTo>
                  <a:lnTo>
                    <a:pt x="144" y="657"/>
                  </a:lnTo>
                  <a:lnTo>
                    <a:pt x="144" y="886"/>
                  </a:lnTo>
                  <a:cubicBezTo>
                    <a:pt x="144" y="943"/>
                    <a:pt x="201" y="1029"/>
                    <a:pt x="201" y="1058"/>
                  </a:cubicBezTo>
                  <a:cubicBezTo>
                    <a:pt x="201" y="1172"/>
                    <a:pt x="87" y="1229"/>
                    <a:pt x="29" y="1315"/>
                  </a:cubicBezTo>
                  <a:lnTo>
                    <a:pt x="29" y="1602"/>
                  </a:lnTo>
                  <a:cubicBezTo>
                    <a:pt x="29" y="1659"/>
                    <a:pt x="1" y="1773"/>
                    <a:pt x="87" y="1802"/>
                  </a:cubicBezTo>
                  <a:cubicBezTo>
                    <a:pt x="93" y="1804"/>
                    <a:pt x="99" y="1805"/>
                    <a:pt x="104" y="1805"/>
                  </a:cubicBezTo>
                  <a:cubicBezTo>
                    <a:pt x="168" y="1805"/>
                    <a:pt x="146" y="1657"/>
                    <a:pt x="173" y="1630"/>
                  </a:cubicBezTo>
                  <a:cubicBezTo>
                    <a:pt x="191" y="1603"/>
                    <a:pt x="209" y="1593"/>
                    <a:pt x="226" y="1593"/>
                  </a:cubicBezTo>
                  <a:cubicBezTo>
                    <a:pt x="263" y="1593"/>
                    <a:pt x="296" y="1639"/>
                    <a:pt x="316" y="1659"/>
                  </a:cubicBezTo>
                  <a:cubicBezTo>
                    <a:pt x="401" y="1745"/>
                    <a:pt x="487" y="1830"/>
                    <a:pt x="516" y="1945"/>
                  </a:cubicBezTo>
                  <a:cubicBezTo>
                    <a:pt x="545" y="1974"/>
                    <a:pt x="545" y="2031"/>
                    <a:pt x="516" y="2059"/>
                  </a:cubicBezTo>
                  <a:cubicBezTo>
                    <a:pt x="502" y="2074"/>
                    <a:pt x="480" y="2081"/>
                    <a:pt x="459" y="2081"/>
                  </a:cubicBezTo>
                  <a:cubicBezTo>
                    <a:pt x="437" y="2081"/>
                    <a:pt x="416" y="2074"/>
                    <a:pt x="401" y="2059"/>
                  </a:cubicBezTo>
                  <a:cubicBezTo>
                    <a:pt x="373" y="2016"/>
                    <a:pt x="337" y="1995"/>
                    <a:pt x="301" y="1995"/>
                  </a:cubicBezTo>
                  <a:cubicBezTo>
                    <a:pt x="266" y="1995"/>
                    <a:pt x="230" y="2016"/>
                    <a:pt x="201" y="2059"/>
                  </a:cubicBezTo>
                  <a:cubicBezTo>
                    <a:pt x="144" y="2088"/>
                    <a:pt x="87" y="2117"/>
                    <a:pt x="29" y="2174"/>
                  </a:cubicBezTo>
                  <a:cubicBezTo>
                    <a:pt x="1" y="2203"/>
                    <a:pt x="29" y="2317"/>
                    <a:pt x="87" y="2346"/>
                  </a:cubicBezTo>
                  <a:cubicBezTo>
                    <a:pt x="87" y="2346"/>
                    <a:pt x="144" y="2374"/>
                    <a:pt x="144" y="2403"/>
                  </a:cubicBezTo>
                  <a:cubicBezTo>
                    <a:pt x="144" y="2460"/>
                    <a:pt x="115" y="2489"/>
                    <a:pt x="87" y="2489"/>
                  </a:cubicBezTo>
                  <a:cubicBezTo>
                    <a:pt x="144" y="2517"/>
                    <a:pt x="258" y="2489"/>
                    <a:pt x="316" y="2546"/>
                  </a:cubicBezTo>
                  <a:cubicBezTo>
                    <a:pt x="401" y="2632"/>
                    <a:pt x="373" y="2746"/>
                    <a:pt x="516" y="2746"/>
                  </a:cubicBezTo>
                  <a:cubicBezTo>
                    <a:pt x="567" y="2746"/>
                    <a:pt x="663" y="2656"/>
                    <a:pt x="724" y="2656"/>
                  </a:cubicBezTo>
                  <a:cubicBezTo>
                    <a:pt x="731" y="2656"/>
                    <a:pt x="739" y="2657"/>
                    <a:pt x="745" y="2660"/>
                  </a:cubicBezTo>
                  <a:cubicBezTo>
                    <a:pt x="802" y="2689"/>
                    <a:pt x="831" y="2746"/>
                    <a:pt x="859" y="2746"/>
                  </a:cubicBezTo>
                  <a:cubicBezTo>
                    <a:pt x="888" y="2746"/>
                    <a:pt x="888" y="2746"/>
                    <a:pt x="888" y="2689"/>
                  </a:cubicBezTo>
                  <a:cubicBezTo>
                    <a:pt x="888" y="2689"/>
                    <a:pt x="945" y="2660"/>
                    <a:pt x="945" y="2632"/>
                  </a:cubicBezTo>
                  <a:lnTo>
                    <a:pt x="1002" y="2603"/>
                  </a:lnTo>
                  <a:cubicBezTo>
                    <a:pt x="1002" y="2546"/>
                    <a:pt x="974" y="2517"/>
                    <a:pt x="945" y="2517"/>
                  </a:cubicBezTo>
                  <a:cubicBezTo>
                    <a:pt x="888" y="2489"/>
                    <a:pt x="859" y="2489"/>
                    <a:pt x="859" y="2403"/>
                  </a:cubicBezTo>
                  <a:cubicBezTo>
                    <a:pt x="859" y="2346"/>
                    <a:pt x="859" y="2317"/>
                    <a:pt x="831" y="2260"/>
                  </a:cubicBezTo>
                  <a:cubicBezTo>
                    <a:pt x="802" y="2231"/>
                    <a:pt x="831" y="2203"/>
                    <a:pt x="859" y="2174"/>
                  </a:cubicBezTo>
                  <a:cubicBezTo>
                    <a:pt x="974" y="2088"/>
                    <a:pt x="1088" y="2059"/>
                    <a:pt x="1231" y="2059"/>
                  </a:cubicBezTo>
                  <a:cubicBezTo>
                    <a:pt x="1212" y="2158"/>
                    <a:pt x="1223" y="2189"/>
                    <a:pt x="1247" y="2189"/>
                  </a:cubicBezTo>
                  <a:cubicBezTo>
                    <a:pt x="1285" y="2189"/>
                    <a:pt x="1358" y="2109"/>
                    <a:pt x="1391" y="2109"/>
                  </a:cubicBezTo>
                  <a:cubicBezTo>
                    <a:pt x="1396" y="2109"/>
                    <a:pt x="1400" y="2111"/>
                    <a:pt x="1403" y="2117"/>
                  </a:cubicBezTo>
                  <a:cubicBezTo>
                    <a:pt x="1460" y="2059"/>
                    <a:pt x="1403" y="2031"/>
                    <a:pt x="1375" y="1945"/>
                  </a:cubicBezTo>
                  <a:cubicBezTo>
                    <a:pt x="1317" y="1859"/>
                    <a:pt x="1317" y="1802"/>
                    <a:pt x="1375" y="1745"/>
                  </a:cubicBezTo>
                  <a:cubicBezTo>
                    <a:pt x="1460" y="1945"/>
                    <a:pt x="1718" y="1830"/>
                    <a:pt x="1861" y="1974"/>
                  </a:cubicBezTo>
                  <a:cubicBezTo>
                    <a:pt x="1895" y="2007"/>
                    <a:pt x="1920" y="2023"/>
                    <a:pt x="1939" y="2023"/>
                  </a:cubicBezTo>
                  <a:cubicBezTo>
                    <a:pt x="1969" y="2023"/>
                    <a:pt x="1987" y="1986"/>
                    <a:pt x="2004" y="1916"/>
                  </a:cubicBezTo>
                  <a:cubicBezTo>
                    <a:pt x="2061" y="1773"/>
                    <a:pt x="2090" y="1630"/>
                    <a:pt x="2147" y="1516"/>
                  </a:cubicBezTo>
                  <a:cubicBezTo>
                    <a:pt x="2147" y="1487"/>
                    <a:pt x="2204" y="1401"/>
                    <a:pt x="2233" y="1258"/>
                  </a:cubicBezTo>
                  <a:lnTo>
                    <a:pt x="2233" y="1115"/>
                  </a:lnTo>
                  <a:cubicBezTo>
                    <a:pt x="2233" y="1029"/>
                    <a:pt x="2147" y="943"/>
                    <a:pt x="2090" y="886"/>
                  </a:cubicBezTo>
                  <a:cubicBezTo>
                    <a:pt x="2033" y="843"/>
                    <a:pt x="1990" y="822"/>
                    <a:pt x="1947" y="822"/>
                  </a:cubicBezTo>
                  <a:cubicBezTo>
                    <a:pt x="1904" y="822"/>
                    <a:pt x="1861" y="843"/>
                    <a:pt x="1804" y="886"/>
                  </a:cubicBezTo>
                  <a:cubicBezTo>
                    <a:pt x="1689" y="943"/>
                    <a:pt x="1661" y="1029"/>
                    <a:pt x="1546" y="1058"/>
                  </a:cubicBezTo>
                  <a:cubicBezTo>
                    <a:pt x="1575" y="886"/>
                    <a:pt x="1718" y="829"/>
                    <a:pt x="1832" y="743"/>
                  </a:cubicBezTo>
                  <a:cubicBezTo>
                    <a:pt x="1929" y="622"/>
                    <a:pt x="1862" y="501"/>
                    <a:pt x="1753" y="501"/>
                  </a:cubicBezTo>
                  <a:cubicBezTo>
                    <a:pt x="1733" y="501"/>
                    <a:pt x="1711" y="505"/>
                    <a:pt x="1689" y="514"/>
                  </a:cubicBezTo>
                  <a:cubicBezTo>
                    <a:pt x="1600" y="581"/>
                    <a:pt x="1528" y="684"/>
                    <a:pt x="1432" y="684"/>
                  </a:cubicBezTo>
                  <a:cubicBezTo>
                    <a:pt x="1405" y="684"/>
                    <a:pt x="1377" y="676"/>
                    <a:pt x="1346" y="657"/>
                  </a:cubicBezTo>
                  <a:cubicBezTo>
                    <a:pt x="1260" y="628"/>
                    <a:pt x="1289" y="514"/>
                    <a:pt x="1346" y="428"/>
                  </a:cubicBezTo>
                  <a:cubicBezTo>
                    <a:pt x="1289" y="428"/>
                    <a:pt x="1219" y="454"/>
                    <a:pt x="1161" y="454"/>
                  </a:cubicBezTo>
                  <a:cubicBezTo>
                    <a:pt x="1133" y="454"/>
                    <a:pt x="1107" y="447"/>
                    <a:pt x="1088" y="428"/>
                  </a:cubicBezTo>
                  <a:cubicBezTo>
                    <a:pt x="1002" y="428"/>
                    <a:pt x="974" y="371"/>
                    <a:pt x="917" y="342"/>
                  </a:cubicBezTo>
                  <a:cubicBezTo>
                    <a:pt x="859" y="400"/>
                    <a:pt x="831" y="543"/>
                    <a:pt x="802" y="571"/>
                  </a:cubicBezTo>
                  <a:cubicBezTo>
                    <a:pt x="776" y="597"/>
                    <a:pt x="728" y="611"/>
                    <a:pt x="679" y="611"/>
                  </a:cubicBezTo>
                  <a:cubicBezTo>
                    <a:pt x="619" y="611"/>
                    <a:pt x="560" y="590"/>
                    <a:pt x="545" y="543"/>
                  </a:cubicBezTo>
                  <a:cubicBezTo>
                    <a:pt x="516" y="514"/>
                    <a:pt x="573" y="428"/>
                    <a:pt x="573" y="400"/>
                  </a:cubicBezTo>
                  <a:cubicBezTo>
                    <a:pt x="630" y="342"/>
                    <a:pt x="573" y="228"/>
                    <a:pt x="545" y="142"/>
                  </a:cubicBezTo>
                  <a:cubicBezTo>
                    <a:pt x="500" y="97"/>
                    <a:pt x="351" y="1"/>
                    <a:pt x="2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28"/>
            <p:cNvSpPr/>
            <p:nvPr/>
          </p:nvSpPr>
          <p:spPr>
            <a:xfrm>
              <a:off x="5471838" y="2606375"/>
              <a:ext cx="47225" cy="44375"/>
            </a:xfrm>
            <a:custGeom>
              <a:avLst/>
              <a:gdLst/>
              <a:ahLst/>
              <a:cxnLst/>
              <a:rect l="l" t="t" r="r" b="b"/>
              <a:pathLst>
                <a:path w="1889" h="1775" extrusionOk="0">
                  <a:moveTo>
                    <a:pt x="1460" y="1"/>
                  </a:moveTo>
                  <a:cubicBezTo>
                    <a:pt x="1460" y="86"/>
                    <a:pt x="1374" y="115"/>
                    <a:pt x="1345" y="144"/>
                  </a:cubicBezTo>
                  <a:lnTo>
                    <a:pt x="1231" y="258"/>
                  </a:lnTo>
                  <a:cubicBezTo>
                    <a:pt x="1173" y="287"/>
                    <a:pt x="1145" y="287"/>
                    <a:pt x="1059" y="287"/>
                  </a:cubicBezTo>
                  <a:lnTo>
                    <a:pt x="1030" y="287"/>
                  </a:lnTo>
                  <a:cubicBezTo>
                    <a:pt x="1030" y="287"/>
                    <a:pt x="1030" y="344"/>
                    <a:pt x="1002" y="344"/>
                  </a:cubicBezTo>
                  <a:lnTo>
                    <a:pt x="916" y="344"/>
                  </a:lnTo>
                  <a:cubicBezTo>
                    <a:pt x="801" y="315"/>
                    <a:pt x="715" y="258"/>
                    <a:pt x="572" y="258"/>
                  </a:cubicBezTo>
                  <a:cubicBezTo>
                    <a:pt x="487" y="258"/>
                    <a:pt x="429" y="287"/>
                    <a:pt x="372" y="344"/>
                  </a:cubicBezTo>
                  <a:lnTo>
                    <a:pt x="286" y="458"/>
                  </a:lnTo>
                  <a:cubicBezTo>
                    <a:pt x="143" y="544"/>
                    <a:pt x="143" y="659"/>
                    <a:pt x="57" y="802"/>
                  </a:cubicBezTo>
                  <a:cubicBezTo>
                    <a:pt x="57" y="831"/>
                    <a:pt x="29" y="859"/>
                    <a:pt x="29" y="916"/>
                  </a:cubicBezTo>
                  <a:cubicBezTo>
                    <a:pt x="0" y="945"/>
                    <a:pt x="29" y="945"/>
                    <a:pt x="57" y="974"/>
                  </a:cubicBezTo>
                  <a:cubicBezTo>
                    <a:pt x="100" y="1002"/>
                    <a:pt x="129" y="1017"/>
                    <a:pt x="154" y="1017"/>
                  </a:cubicBezTo>
                  <a:cubicBezTo>
                    <a:pt x="179" y="1017"/>
                    <a:pt x="200" y="1002"/>
                    <a:pt x="229" y="974"/>
                  </a:cubicBezTo>
                  <a:cubicBezTo>
                    <a:pt x="343" y="945"/>
                    <a:pt x="429" y="831"/>
                    <a:pt x="515" y="773"/>
                  </a:cubicBezTo>
                  <a:cubicBezTo>
                    <a:pt x="630" y="687"/>
                    <a:pt x="744" y="630"/>
                    <a:pt x="887" y="544"/>
                  </a:cubicBezTo>
                  <a:lnTo>
                    <a:pt x="887" y="544"/>
                  </a:lnTo>
                  <a:cubicBezTo>
                    <a:pt x="887" y="773"/>
                    <a:pt x="715" y="716"/>
                    <a:pt x="601" y="831"/>
                  </a:cubicBezTo>
                  <a:cubicBezTo>
                    <a:pt x="572" y="916"/>
                    <a:pt x="487" y="1002"/>
                    <a:pt x="572" y="1059"/>
                  </a:cubicBezTo>
                  <a:cubicBezTo>
                    <a:pt x="630" y="1088"/>
                    <a:pt x="744" y="1059"/>
                    <a:pt x="773" y="1117"/>
                  </a:cubicBezTo>
                  <a:cubicBezTo>
                    <a:pt x="736" y="1171"/>
                    <a:pt x="689" y="1191"/>
                    <a:pt x="644" y="1191"/>
                  </a:cubicBezTo>
                  <a:cubicBezTo>
                    <a:pt x="618" y="1191"/>
                    <a:pt x="593" y="1184"/>
                    <a:pt x="572" y="1174"/>
                  </a:cubicBezTo>
                  <a:cubicBezTo>
                    <a:pt x="523" y="1174"/>
                    <a:pt x="484" y="1155"/>
                    <a:pt x="448" y="1155"/>
                  </a:cubicBezTo>
                  <a:cubicBezTo>
                    <a:pt x="421" y="1155"/>
                    <a:pt x="397" y="1166"/>
                    <a:pt x="372" y="1203"/>
                  </a:cubicBezTo>
                  <a:cubicBezTo>
                    <a:pt x="343" y="1260"/>
                    <a:pt x="372" y="1288"/>
                    <a:pt x="429" y="1346"/>
                  </a:cubicBezTo>
                  <a:cubicBezTo>
                    <a:pt x="487" y="1374"/>
                    <a:pt x="515" y="1432"/>
                    <a:pt x="572" y="1489"/>
                  </a:cubicBezTo>
                  <a:lnTo>
                    <a:pt x="773" y="1575"/>
                  </a:lnTo>
                  <a:cubicBezTo>
                    <a:pt x="797" y="1575"/>
                    <a:pt x="864" y="1638"/>
                    <a:pt x="918" y="1638"/>
                  </a:cubicBezTo>
                  <a:cubicBezTo>
                    <a:pt x="927" y="1638"/>
                    <a:pt x="936" y="1636"/>
                    <a:pt x="944" y="1632"/>
                  </a:cubicBezTo>
                  <a:cubicBezTo>
                    <a:pt x="1030" y="1575"/>
                    <a:pt x="1030" y="1489"/>
                    <a:pt x="1059" y="1403"/>
                  </a:cubicBezTo>
                  <a:lnTo>
                    <a:pt x="1059" y="1403"/>
                  </a:lnTo>
                  <a:cubicBezTo>
                    <a:pt x="1033" y="1507"/>
                    <a:pt x="1054" y="1636"/>
                    <a:pt x="1167" y="1636"/>
                  </a:cubicBezTo>
                  <a:cubicBezTo>
                    <a:pt x="1178" y="1636"/>
                    <a:pt x="1189" y="1634"/>
                    <a:pt x="1202" y="1632"/>
                  </a:cubicBezTo>
                  <a:lnTo>
                    <a:pt x="1316" y="1517"/>
                  </a:lnTo>
                  <a:cubicBezTo>
                    <a:pt x="1340" y="1494"/>
                    <a:pt x="1325" y="1431"/>
                    <a:pt x="1335" y="1378"/>
                  </a:cubicBezTo>
                  <a:lnTo>
                    <a:pt x="1335" y="1378"/>
                  </a:lnTo>
                  <a:cubicBezTo>
                    <a:pt x="1331" y="1416"/>
                    <a:pt x="1363" y="1443"/>
                    <a:pt x="1431" y="1489"/>
                  </a:cubicBezTo>
                  <a:cubicBezTo>
                    <a:pt x="1488" y="1517"/>
                    <a:pt x="1460" y="1517"/>
                    <a:pt x="1431" y="1575"/>
                  </a:cubicBezTo>
                  <a:cubicBezTo>
                    <a:pt x="1374" y="1632"/>
                    <a:pt x="1345" y="1718"/>
                    <a:pt x="1431" y="1775"/>
                  </a:cubicBezTo>
                  <a:cubicBezTo>
                    <a:pt x="1488" y="1775"/>
                    <a:pt x="1603" y="1718"/>
                    <a:pt x="1631" y="1718"/>
                  </a:cubicBezTo>
                  <a:cubicBezTo>
                    <a:pt x="1650" y="1718"/>
                    <a:pt x="1708" y="1743"/>
                    <a:pt x="1752" y="1743"/>
                  </a:cubicBezTo>
                  <a:cubicBezTo>
                    <a:pt x="1774" y="1743"/>
                    <a:pt x="1793" y="1737"/>
                    <a:pt x="1803" y="1718"/>
                  </a:cubicBezTo>
                  <a:cubicBezTo>
                    <a:pt x="1889" y="1689"/>
                    <a:pt x="1860" y="1632"/>
                    <a:pt x="1803" y="1575"/>
                  </a:cubicBezTo>
                  <a:cubicBezTo>
                    <a:pt x="1746" y="1460"/>
                    <a:pt x="1860" y="1374"/>
                    <a:pt x="1803" y="1231"/>
                  </a:cubicBezTo>
                  <a:cubicBezTo>
                    <a:pt x="1717" y="1231"/>
                    <a:pt x="1603" y="1203"/>
                    <a:pt x="1402" y="1059"/>
                  </a:cubicBezTo>
                  <a:cubicBezTo>
                    <a:pt x="1488" y="916"/>
                    <a:pt x="1345" y="831"/>
                    <a:pt x="1259" y="716"/>
                  </a:cubicBezTo>
                  <a:cubicBezTo>
                    <a:pt x="1231" y="659"/>
                    <a:pt x="1173" y="516"/>
                    <a:pt x="1259" y="487"/>
                  </a:cubicBezTo>
                  <a:cubicBezTo>
                    <a:pt x="1374" y="430"/>
                    <a:pt x="1574" y="516"/>
                    <a:pt x="1603" y="373"/>
                  </a:cubicBezTo>
                  <a:cubicBezTo>
                    <a:pt x="1631" y="258"/>
                    <a:pt x="1545" y="58"/>
                    <a:pt x="14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28"/>
            <p:cNvSpPr/>
            <p:nvPr/>
          </p:nvSpPr>
          <p:spPr>
            <a:xfrm>
              <a:off x="5515463" y="2469475"/>
              <a:ext cx="24350" cy="25375"/>
            </a:xfrm>
            <a:custGeom>
              <a:avLst/>
              <a:gdLst/>
              <a:ahLst/>
              <a:cxnLst/>
              <a:rect l="l" t="t" r="r" b="b"/>
              <a:pathLst>
                <a:path w="974" h="1015" extrusionOk="0">
                  <a:moveTo>
                    <a:pt x="539" y="0"/>
                  </a:moveTo>
                  <a:cubicBezTo>
                    <a:pt x="517" y="0"/>
                    <a:pt x="490" y="3"/>
                    <a:pt x="459" y="10"/>
                  </a:cubicBezTo>
                  <a:cubicBezTo>
                    <a:pt x="344" y="125"/>
                    <a:pt x="172" y="211"/>
                    <a:pt x="115" y="325"/>
                  </a:cubicBezTo>
                  <a:cubicBezTo>
                    <a:pt x="58" y="411"/>
                    <a:pt x="115" y="497"/>
                    <a:pt x="58" y="554"/>
                  </a:cubicBezTo>
                  <a:cubicBezTo>
                    <a:pt x="58" y="611"/>
                    <a:pt x="1" y="669"/>
                    <a:pt x="29" y="726"/>
                  </a:cubicBezTo>
                  <a:cubicBezTo>
                    <a:pt x="51" y="790"/>
                    <a:pt x="121" y="822"/>
                    <a:pt x="190" y="822"/>
                  </a:cubicBezTo>
                  <a:cubicBezTo>
                    <a:pt x="214" y="822"/>
                    <a:pt x="237" y="819"/>
                    <a:pt x="258" y="812"/>
                  </a:cubicBezTo>
                  <a:cubicBezTo>
                    <a:pt x="316" y="754"/>
                    <a:pt x="344" y="697"/>
                    <a:pt x="401" y="611"/>
                  </a:cubicBezTo>
                  <a:cubicBezTo>
                    <a:pt x="421" y="591"/>
                    <a:pt x="441" y="584"/>
                    <a:pt x="461" y="584"/>
                  </a:cubicBezTo>
                  <a:cubicBezTo>
                    <a:pt x="528" y="584"/>
                    <a:pt x="600" y="669"/>
                    <a:pt x="688" y="669"/>
                  </a:cubicBezTo>
                  <a:cubicBezTo>
                    <a:pt x="707" y="669"/>
                    <a:pt x="713" y="643"/>
                    <a:pt x="724" y="643"/>
                  </a:cubicBezTo>
                  <a:cubicBezTo>
                    <a:pt x="729" y="643"/>
                    <a:pt x="735" y="649"/>
                    <a:pt x="745" y="669"/>
                  </a:cubicBezTo>
                  <a:cubicBezTo>
                    <a:pt x="773" y="697"/>
                    <a:pt x="745" y="783"/>
                    <a:pt x="745" y="783"/>
                  </a:cubicBezTo>
                  <a:cubicBezTo>
                    <a:pt x="716" y="840"/>
                    <a:pt x="630" y="926"/>
                    <a:pt x="716" y="983"/>
                  </a:cubicBezTo>
                  <a:cubicBezTo>
                    <a:pt x="744" y="1006"/>
                    <a:pt x="768" y="1015"/>
                    <a:pt x="788" y="1015"/>
                  </a:cubicBezTo>
                  <a:cubicBezTo>
                    <a:pt x="869" y="1015"/>
                    <a:pt x="888" y="858"/>
                    <a:pt x="888" y="812"/>
                  </a:cubicBezTo>
                  <a:cubicBezTo>
                    <a:pt x="917" y="697"/>
                    <a:pt x="974" y="554"/>
                    <a:pt x="917" y="440"/>
                  </a:cubicBezTo>
                  <a:cubicBezTo>
                    <a:pt x="917" y="418"/>
                    <a:pt x="904" y="411"/>
                    <a:pt x="883" y="411"/>
                  </a:cubicBezTo>
                  <a:cubicBezTo>
                    <a:pt x="842" y="411"/>
                    <a:pt x="769" y="440"/>
                    <a:pt x="699" y="440"/>
                  </a:cubicBezTo>
                  <a:cubicBezTo>
                    <a:pt x="664" y="440"/>
                    <a:pt x="630" y="432"/>
                    <a:pt x="602" y="411"/>
                  </a:cubicBezTo>
                  <a:cubicBezTo>
                    <a:pt x="545" y="382"/>
                    <a:pt x="573" y="268"/>
                    <a:pt x="602" y="239"/>
                  </a:cubicBezTo>
                  <a:cubicBezTo>
                    <a:pt x="630" y="211"/>
                    <a:pt x="745" y="211"/>
                    <a:pt x="831" y="211"/>
                  </a:cubicBezTo>
                  <a:cubicBezTo>
                    <a:pt x="655" y="160"/>
                    <a:pt x="699" y="0"/>
                    <a:pt x="53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28"/>
            <p:cNvSpPr/>
            <p:nvPr/>
          </p:nvSpPr>
          <p:spPr>
            <a:xfrm>
              <a:off x="5458238" y="2441400"/>
              <a:ext cx="33650" cy="27925"/>
            </a:xfrm>
            <a:custGeom>
              <a:avLst/>
              <a:gdLst/>
              <a:ahLst/>
              <a:cxnLst/>
              <a:rect l="l" t="t" r="r" b="b"/>
              <a:pathLst>
                <a:path w="1346" h="1117" extrusionOk="0">
                  <a:moveTo>
                    <a:pt x="373" y="0"/>
                  </a:moveTo>
                  <a:cubicBezTo>
                    <a:pt x="348" y="0"/>
                    <a:pt x="326" y="7"/>
                    <a:pt x="315" y="17"/>
                  </a:cubicBezTo>
                  <a:cubicBezTo>
                    <a:pt x="258" y="74"/>
                    <a:pt x="201" y="132"/>
                    <a:pt x="172" y="160"/>
                  </a:cubicBezTo>
                  <a:lnTo>
                    <a:pt x="0" y="361"/>
                  </a:lnTo>
                  <a:cubicBezTo>
                    <a:pt x="77" y="361"/>
                    <a:pt x="140" y="335"/>
                    <a:pt x="200" y="335"/>
                  </a:cubicBezTo>
                  <a:cubicBezTo>
                    <a:pt x="229" y="335"/>
                    <a:pt x="258" y="341"/>
                    <a:pt x="286" y="361"/>
                  </a:cubicBezTo>
                  <a:cubicBezTo>
                    <a:pt x="344" y="389"/>
                    <a:pt x="315" y="504"/>
                    <a:pt x="401" y="561"/>
                  </a:cubicBezTo>
                  <a:cubicBezTo>
                    <a:pt x="458" y="647"/>
                    <a:pt x="601" y="675"/>
                    <a:pt x="601" y="790"/>
                  </a:cubicBezTo>
                  <a:cubicBezTo>
                    <a:pt x="601" y="904"/>
                    <a:pt x="372" y="962"/>
                    <a:pt x="458" y="1076"/>
                  </a:cubicBezTo>
                  <a:cubicBezTo>
                    <a:pt x="478" y="1096"/>
                    <a:pt x="527" y="1117"/>
                    <a:pt x="564" y="1117"/>
                  </a:cubicBezTo>
                  <a:cubicBezTo>
                    <a:pt x="580" y="1117"/>
                    <a:pt x="593" y="1113"/>
                    <a:pt x="601" y="1105"/>
                  </a:cubicBezTo>
                  <a:cubicBezTo>
                    <a:pt x="630" y="1105"/>
                    <a:pt x="630" y="1047"/>
                    <a:pt x="687" y="990"/>
                  </a:cubicBezTo>
                  <a:cubicBezTo>
                    <a:pt x="744" y="933"/>
                    <a:pt x="830" y="847"/>
                    <a:pt x="916" y="818"/>
                  </a:cubicBezTo>
                  <a:cubicBezTo>
                    <a:pt x="1116" y="761"/>
                    <a:pt x="1317" y="618"/>
                    <a:pt x="1345" y="389"/>
                  </a:cubicBezTo>
                  <a:lnTo>
                    <a:pt x="1345" y="389"/>
                  </a:lnTo>
                  <a:cubicBezTo>
                    <a:pt x="1317" y="403"/>
                    <a:pt x="1302" y="411"/>
                    <a:pt x="1277" y="411"/>
                  </a:cubicBezTo>
                  <a:cubicBezTo>
                    <a:pt x="1252" y="411"/>
                    <a:pt x="1217" y="403"/>
                    <a:pt x="1145" y="389"/>
                  </a:cubicBezTo>
                  <a:cubicBezTo>
                    <a:pt x="1116" y="418"/>
                    <a:pt x="1059" y="418"/>
                    <a:pt x="1031" y="446"/>
                  </a:cubicBezTo>
                  <a:cubicBezTo>
                    <a:pt x="973" y="504"/>
                    <a:pt x="887" y="504"/>
                    <a:pt x="830" y="504"/>
                  </a:cubicBezTo>
                  <a:cubicBezTo>
                    <a:pt x="744" y="475"/>
                    <a:pt x="687" y="389"/>
                    <a:pt x="601" y="361"/>
                  </a:cubicBezTo>
                  <a:cubicBezTo>
                    <a:pt x="544" y="361"/>
                    <a:pt x="458" y="361"/>
                    <a:pt x="458" y="246"/>
                  </a:cubicBezTo>
                  <a:cubicBezTo>
                    <a:pt x="458" y="217"/>
                    <a:pt x="544" y="132"/>
                    <a:pt x="487" y="74"/>
                  </a:cubicBezTo>
                  <a:cubicBezTo>
                    <a:pt x="469" y="20"/>
                    <a:pt x="416" y="0"/>
                    <a:pt x="3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28"/>
            <p:cNvSpPr/>
            <p:nvPr/>
          </p:nvSpPr>
          <p:spPr>
            <a:xfrm>
              <a:off x="5559113" y="2529825"/>
              <a:ext cx="15050" cy="29350"/>
            </a:xfrm>
            <a:custGeom>
              <a:avLst/>
              <a:gdLst/>
              <a:ahLst/>
              <a:cxnLst/>
              <a:rect l="l" t="t" r="r" b="b"/>
              <a:pathLst>
                <a:path w="602" h="1174" extrusionOk="0">
                  <a:moveTo>
                    <a:pt x="401" y="0"/>
                  </a:moveTo>
                  <a:cubicBezTo>
                    <a:pt x="258" y="0"/>
                    <a:pt x="258" y="115"/>
                    <a:pt x="172" y="172"/>
                  </a:cubicBezTo>
                  <a:cubicBezTo>
                    <a:pt x="144" y="258"/>
                    <a:pt x="1" y="372"/>
                    <a:pt x="58" y="458"/>
                  </a:cubicBezTo>
                  <a:cubicBezTo>
                    <a:pt x="86" y="501"/>
                    <a:pt x="144" y="501"/>
                    <a:pt x="204" y="501"/>
                  </a:cubicBezTo>
                  <a:cubicBezTo>
                    <a:pt x="265" y="501"/>
                    <a:pt x="330" y="501"/>
                    <a:pt x="373" y="544"/>
                  </a:cubicBezTo>
                  <a:cubicBezTo>
                    <a:pt x="401" y="573"/>
                    <a:pt x="430" y="687"/>
                    <a:pt x="401" y="716"/>
                  </a:cubicBezTo>
                  <a:cubicBezTo>
                    <a:pt x="373" y="730"/>
                    <a:pt x="351" y="737"/>
                    <a:pt x="333" y="737"/>
                  </a:cubicBezTo>
                  <a:cubicBezTo>
                    <a:pt x="315" y="737"/>
                    <a:pt x="301" y="730"/>
                    <a:pt x="287" y="716"/>
                  </a:cubicBezTo>
                  <a:cubicBezTo>
                    <a:pt x="258" y="716"/>
                    <a:pt x="201" y="687"/>
                    <a:pt x="172" y="687"/>
                  </a:cubicBezTo>
                  <a:cubicBezTo>
                    <a:pt x="144" y="687"/>
                    <a:pt x="144" y="744"/>
                    <a:pt x="144" y="802"/>
                  </a:cubicBezTo>
                  <a:cubicBezTo>
                    <a:pt x="115" y="887"/>
                    <a:pt x="29" y="973"/>
                    <a:pt x="58" y="1088"/>
                  </a:cubicBezTo>
                  <a:cubicBezTo>
                    <a:pt x="115" y="1116"/>
                    <a:pt x="172" y="1174"/>
                    <a:pt x="229" y="1174"/>
                  </a:cubicBezTo>
                  <a:cubicBezTo>
                    <a:pt x="258" y="1174"/>
                    <a:pt x="287" y="1116"/>
                    <a:pt x="315" y="1088"/>
                  </a:cubicBezTo>
                  <a:cubicBezTo>
                    <a:pt x="373" y="973"/>
                    <a:pt x="401" y="859"/>
                    <a:pt x="516" y="802"/>
                  </a:cubicBezTo>
                  <a:cubicBezTo>
                    <a:pt x="544" y="716"/>
                    <a:pt x="573" y="687"/>
                    <a:pt x="602" y="601"/>
                  </a:cubicBezTo>
                  <a:cubicBezTo>
                    <a:pt x="602" y="515"/>
                    <a:pt x="573" y="401"/>
                    <a:pt x="573" y="286"/>
                  </a:cubicBezTo>
                  <a:cubicBezTo>
                    <a:pt x="544" y="229"/>
                    <a:pt x="544" y="86"/>
                    <a:pt x="516" y="29"/>
                  </a:cubicBezTo>
                  <a:cubicBezTo>
                    <a:pt x="516" y="0"/>
                    <a:pt x="430" y="0"/>
                    <a:pt x="4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28"/>
            <p:cNvSpPr/>
            <p:nvPr/>
          </p:nvSpPr>
          <p:spPr>
            <a:xfrm>
              <a:off x="5469688" y="2616300"/>
              <a:ext cx="27200" cy="30250"/>
            </a:xfrm>
            <a:custGeom>
              <a:avLst/>
              <a:gdLst/>
              <a:ahLst/>
              <a:cxnLst/>
              <a:rect l="l" t="t" r="r" b="b"/>
              <a:pathLst>
                <a:path w="1088" h="1210" extrusionOk="0">
                  <a:moveTo>
                    <a:pt x="960" y="0"/>
                  </a:moveTo>
                  <a:cubicBezTo>
                    <a:pt x="955" y="0"/>
                    <a:pt x="950" y="2"/>
                    <a:pt x="945" y="4"/>
                  </a:cubicBezTo>
                  <a:cubicBezTo>
                    <a:pt x="887" y="61"/>
                    <a:pt x="859" y="119"/>
                    <a:pt x="830" y="147"/>
                  </a:cubicBezTo>
                  <a:cubicBezTo>
                    <a:pt x="801" y="205"/>
                    <a:pt x="716" y="205"/>
                    <a:pt x="687" y="233"/>
                  </a:cubicBezTo>
                  <a:cubicBezTo>
                    <a:pt x="658" y="262"/>
                    <a:pt x="573" y="290"/>
                    <a:pt x="544" y="348"/>
                  </a:cubicBezTo>
                  <a:lnTo>
                    <a:pt x="401" y="491"/>
                  </a:lnTo>
                  <a:cubicBezTo>
                    <a:pt x="372" y="519"/>
                    <a:pt x="286" y="548"/>
                    <a:pt x="229" y="548"/>
                  </a:cubicBezTo>
                  <a:cubicBezTo>
                    <a:pt x="143" y="548"/>
                    <a:pt x="115" y="548"/>
                    <a:pt x="57" y="634"/>
                  </a:cubicBezTo>
                  <a:cubicBezTo>
                    <a:pt x="57" y="691"/>
                    <a:pt x="57" y="777"/>
                    <a:pt x="115" y="806"/>
                  </a:cubicBezTo>
                  <a:cubicBezTo>
                    <a:pt x="131" y="814"/>
                    <a:pt x="148" y="817"/>
                    <a:pt x="164" y="817"/>
                  </a:cubicBezTo>
                  <a:cubicBezTo>
                    <a:pt x="203" y="817"/>
                    <a:pt x="237" y="797"/>
                    <a:pt x="258" y="777"/>
                  </a:cubicBezTo>
                  <a:cubicBezTo>
                    <a:pt x="286" y="720"/>
                    <a:pt x="315" y="662"/>
                    <a:pt x="344" y="662"/>
                  </a:cubicBezTo>
                  <a:cubicBezTo>
                    <a:pt x="401" y="662"/>
                    <a:pt x="458" y="720"/>
                    <a:pt x="429" y="777"/>
                  </a:cubicBezTo>
                  <a:cubicBezTo>
                    <a:pt x="401" y="806"/>
                    <a:pt x="315" y="806"/>
                    <a:pt x="286" y="834"/>
                  </a:cubicBezTo>
                  <a:lnTo>
                    <a:pt x="172" y="949"/>
                  </a:lnTo>
                  <a:cubicBezTo>
                    <a:pt x="115" y="1006"/>
                    <a:pt x="57" y="1120"/>
                    <a:pt x="0" y="1206"/>
                  </a:cubicBezTo>
                  <a:cubicBezTo>
                    <a:pt x="15" y="1209"/>
                    <a:pt x="30" y="1210"/>
                    <a:pt x="44" y="1210"/>
                  </a:cubicBezTo>
                  <a:cubicBezTo>
                    <a:pt x="192" y="1210"/>
                    <a:pt x="299" y="1082"/>
                    <a:pt x="429" y="977"/>
                  </a:cubicBezTo>
                  <a:cubicBezTo>
                    <a:pt x="458" y="977"/>
                    <a:pt x="515" y="949"/>
                    <a:pt x="544" y="949"/>
                  </a:cubicBezTo>
                  <a:cubicBezTo>
                    <a:pt x="563" y="949"/>
                    <a:pt x="569" y="961"/>
                    <a:pt x="580" y="961"/>
                  </a:cubicBezTo>
                  <a:cubicBezTo>
                    <a:pt x="585" y="961"/>
                    <a:pt x="592" y="958"/>
                    <a:pt x="601" y="949"/>
                  </a:cubicBezTo>
                  <a:lnTo>
                    <a:pt x="573" y="920"/>
                  </a:lnTo>
                  <a:cubicBezTo>
                    <a:pt x="544" y="834"/>
                    <a:pt x="458" y="806"/>
                    <a:pt x="544" y="720"/>
                  </a:cubicBezTo>
                  <a:cubicBezTo>
                    <a:pt x="601" y="720"/>
                    <a:pt x="658" y="662"/>
                    <a:pt x="658" y="548"/>
                  </a:cubicBezTo>
                  <a:cubicBezTo>
                    <a:pt x="687" y="491"/>
                    <a:pt x="716" y="434"/>
                    <a:pt x="801" y="405"/>
                  </a:cubicBezTo>
                  <a:cubicBezTo>
                    <a:pt x="887" y="348"/>
                    <a:pt x="1088" y="376"/>
                    <a:pt x="1088" y="205"/>
                  </a:cubicBezTo>
                  <a:cubicBezTo>
                    <a:pt x="1088" y="126"/>
                    <a:pt x="1016" y="0"/>
                    <a:pt x="96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28"/>
            <p:cNvSpPr/>
            <p:nvPr/>
          </p:nvSpPr>
          <p:spPr>
            <a:xfrm>
              <a:off x="5543363" y="2497450"/>
              <a:ext cx="17200" cy="27375"/>
            </a:xfrm>
            <a:custGeom>
              <a:avLst/>
              <a:gdLst/>
              <a:ahLst/>
              <a:cxnLst/>
              <a:rect l="l" t="t" r="r" b="b"/>
              <a:pathLst>
                <a:path w="688" h="1095" extrusionOk="0">
                  <a:moveTo>
                    <a:pt x="137" y="0"/>
                  </a:moveTo>
                  <a:cubicBezTo>
                    <a:pt x="94" y="0"/>
                    <a:pt x="44" y="7"/>
                    <a:pt x="1" y="36"/>
                  </a:cubicBezTo>
                  <a:cubicBezTo>
                    <a:pt x="1" y="122"/>
                    <a:pt x="30" y="122"/>
                    <a:pt x="58" y="151"/>
                  </a:cubicBezTo>
                  <a:cubicBezTo>
                    <a:pt x="87" y="179"/>
                    <a:pt x="87" y="236"/>
                    <a:pt x="87" y="265"/>
                  </a:cubicBezTo>
                  <a:cubicBezTo>
                    <a:pt x="87" y="322"/>
                    <a:pt x="144" y="379"/>
                    <a:pt x="144" y="408"/>
                  </a:cubicBezTo>
                  <a:cubicBezTo>
                    <a:pt x="173" y="465"/>
                    <a:pt x="201" y="551"/>
                    <a:pt x="201" y="608"/>
                  </a:cubicBezTo>
                  <a:cubicBezTo>
                    <a:pt x="201" y="723"/>
                    <a:pt x="173" y="809"/>
                    <a:pt x="144" y="866"/>
                  </a:cubicBezTo>
                  <a:cubicBezTo>
                    <a:pt x="87" y="895"/>
                    <a:pt x="87" y="980"/>
                    <a:pt x="173" y="1009"/>
                  </a:cubicBezTo>
                  <a:cubicBezTo>
                    <a:pt x="230" y="1038"/>
                    <a:pt x="344" y="1038"/>
                    <a:pt x="402" y="1095"/>
                  </a:cubicBezTo>
                  <a:lnTo>
                    <a:pt x="688" y="1095"/>
                  </a:lnTo>
                  <a:cubicBezTo>
                    <a:pt x="631" y="1009"/>
                    <a:pt x="545" y="980"/>
                    <a:pt x="487" y="895"/>
                  </a:cubicBezTo>
                  <a:cubicBezTo>
                    <a:pt x="430" y="837"/>
                    <a:pt x="430" y="809"/>
                    <a:pt x="430" y="694"/>
                  </a:cubicBezTo>
                  <a:cubicBezTo>
                    <a:pt x="430" y="437"/>
                    <a:pt x="316" y="236"/>
                    <a:pt x="230" y="7"/>
                  </a:cubicBezTo>
                  <a:cubicBezTo>
                    <a:pt x="216" y="7"/>
                    <a:pt x="180" y="0"/>
                    <a:pt x="1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28"/>
            <p:cNvSpPr/>
            <p:nvPr/>
          </p:nvSpPr>
          <p:spPr>
            <a:xfrm>
              <a:off x="5502588" y="2511675"/>
              <a:ext cx="23650" cy="9575"/>
            </a:xfrm>
            <a:custGeom>
              <a:avLst/>
              <a:gdLst/>
              <a:ahLst/>
              <a:cxnLst/>
              <a:rect l="l" t="t" r="r" b="b"/>
              <a:pathLst>
                <a:path w="946" h="383" extrusionOk="0">
                  <a:moveTo>
                    <a:pt x="682" y="0"/>
                  </a:moveTo>
                  <a:cubicBezTo>
                    <a:pt x="662" y="0"/>
                    <a:pt x="645" y="4"/>
                    <a:pt x="630" y="11"/>
                  </a:cubicBezTo>
                  <a:cubicBezTo>
                    <a:pt x="516" y="39"/>
                    <a:pt x="430" y="125"/>
                    <a:pt x="344" y="154"/>
                  </a:cubicBezTo>
                  <a:cubicBezTo>
                    <a:pt x="257" y="176"/>
                    <a:pt x="170" y="214"/>
                    <a:pt x="83" y="231"/>
                  </a:cubicBezTo>
                  <a:lnTo>
                    <a:pt x="83" y="231"/>
                  </a:lnTo>
                  <a:cubicBezTo>
                    <a:pt x="75" y="229"/>
                    <a:pt x="66" y="228"/>
                    <a:pt x="57" y="228"/>
                  </a:cubicBezTo>
                  <a:cubicBezTo>
                    <a:pt x="39" y="228"/>
                    <a:pt x="21" y="232"/>
                    <a:pt x="1" y="240"/>
                  </a:cubicBezTo>
                  <a:cubicBezTo>
                    <a:pt x="28" y="240"/>
                    <a:pt x="56" y="236"/>
                    <a:pt x="83" y="231"/>
                  </a:cubicBezTo>
                  <a:lnTo>
                    <a:pt x="83" y="231"/>
                  </a:lnTo>
                  <a:cubicBezTo>
                    <a:pt x="173" y="250"/>
                    <a:pt x="232" y="360"/>
                    <a:pt x="344" y="383"/>
                  </a:cubicBezTo>
                  <a:cubicBezTo>
                    <a:pt x="401" y="383"/>
                    <a:pt x="459" y="297"/>
                    <a:pt x="544" y="268"/>
                  </a:cubicBezTo>
                  <a:cubicBezTo>
                    <a:pt x="630" y="240"/>
                    <a:pt x="716" y="240"/>
                    <a:pt x="802" y="240"/>
                  </a:cubicBezTo>
                  <a:cubicBezTo>
                    <a:pt x="859" y="240"/>
                    <a:pt x="945" y="154"/>
                    <a:pt x="859" y="97"/>
                  </a:cubicBezTo>
                  <a:cubicBezTo>
                    <a:pt x="816" y="32"/>
                    <a:pt x="741" y="0"/>
                    <a:pt x="6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28"/>
            <p:cNvSpPr/>
            <p:nvPr/>
          </p:nvSpPr>
          <p:spPr>
            <a:xfrm>
              <a:off x="5481138" y="2479025"/>
              <a:ext cx="10750" cy="16525"/>
            </a:xfrm>
            <a:custGeom>
              <a:avLst/>
              <a:gdLst/>
              <a:ahLst/>
              <a:cxnLst/>
              <a:rect l="l" t="t" r="r" b="b"/>
              <a:pathLst>
                <a:path w="430" h="661" extrusionOk="0">
                  <a:moveTo>
                    <a:pt x="143" y="0"/>
                  </a:moveTo>
                  <a:cubicBezTo>
                    <a:pt x="57" y="115"/>
                    <a:pt x="57" y="201"/>
                    <a:pt x="0" y="344"/>
                  </a:cubicBezTo>
                  <a:cubicBezTo>
                    <a:pt x="0" y="458"/>
                    <a:pt x="0" y="601"/>
                    <a:pt x="115" y="630"/>
                  </a:cubicBezTo>
                  <a:cubicBezTo>
                    <a:pt x="144" y="652"/>
                    <a:pt x="166" y="661"/>
                    <a:pt x="182" y="661"/>
                  </a:cubicBezTo>
                  <a:cubicBezTo>
                    <a:pt x="231" y="661"/>
                    <a:pt x="236" y="587"/>
                    <a:pt x="258" y="544"/>
                  </a:cubicBezTo>
                  <a:cubicBezTo>
                    <a:pt x="343" y="430"/>
                    <a:pt x="429" y="430"/>
                    <a:pt x="429" y="315"/>
                  </a:cubicBezTo>
                  <a:cubicBezTo>
                    <a:pt x="286" y="287"/>
                    <a:pt x="200" y="143"/>
                    <a:pt x="14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28"/>
            <p:cNvSpPr/>
            <p:nvPr/>
          </p:nvSpPr>
          <p:spPr>
            <a:xfrm>
              <a:off x="5523338" y="2500900"/>
              <a:ext cx="12900" cy="11275"/>
            </a:xfrm>
            <a:custGeom>
              <a:avLst/>
              <a:gdLst/>
              <a:ahLst/>
              <a:cxnLst/>
              <a:rect l="l" t="t" r="r" b="b"/>
              <a:pathLst>
                <a:path w="516" h="451" extrusionOk="0">
                  <a:moveTo>
                    <a:pt x="194" y="1"/>
                  </a:moveTo>
                  <a:cubicBezTo>
                    <a:pt x="177" y="1"/>
                    <a:pt x="160" y="4"/>
                    <a:pt x="144" y="13"/>
                  </a:cubicBezTo>
                  <a:cubicBezTo>
                    <a:pt x="1" y="70"/>
                    <a:pt x="86" y="299"/>
                    <a:pt x="144" y="385"/>
                  </a:cubicBezTo>
                  <a:cubicBezTo>
                    <a:pt x="160" y="418"/>
                    <a:pt x="234" y="451"/>
                    <a:pt x="299" y="451"/>
                  </a:cubicBezTo>
                  <a:cubicBezTo>
                    <a:pt x="346" y="451"/>
                    <a:pt x="389" y="433"/>
                    <a:pt x="401" y="385"/>
                  </a:cubicBezTo>
                  <a:cubicBezTo>
                    <a:pt x="430" y="270"/>
                    <a:pt x="401" y="127"/>
                    <a:pt x="516" y="70"/>
                  </a:cubicBezTo>
                  <a:lnTo>
                    <a:pt x="516" y="70"/>
                  </a:lnTo>
                  <a:cubicBezTo>
                    <a:pt x="495" y="78"/>
                    <a:pt x="474" y="82"/>
                    <a:pt x="455" y="82"/>
                  </a:cubicBezTo>
                  <a:cubicBezTo>
                    <a:pt x="359" y="82"/>
                    <a:pt x="275" y="1"/>
                    <a:pt x="1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28"/>
            <p:cNvSpPr/>
            <p:nvPr/>
          </p:nvSpPr>
          <p:spPr>
            <a:xfrm>
              <a:off x="5501163" y="2472575"/>
              <a:ext cx="13625" cy="10775"/>
            </a:xfrm>
            <a:custGeom>
              <a:avLst/>
              <a:gdLst/>
              <a:ahLst/>
              <a:cxnLst/>
              <a:rect l="l" t="t" r="r" b="b"/>
              <a:pathLst>
                <a:path w="545" h="431" extrusionOk="0">
                  <a:moveTo>
                    <a:pt x="143" y="1"/>
                  </a:moveTo>
                  <a:cubicBezTo>
                    <a:pt x="58" y="1"/>
                    <a:pt x="29" y="115"/>
                    <a:pt x="29" y="144"/>
                  </a:cubicBezTo>
                  <a:cubicBezTo>
                    <a:pt x="0" y="287"/>
                    <a:pt x="143" y="430"/>
                    <a:pt x="315" y="430"/>
                  </a:cubicBezTo>
                  <a:cubicBezTo>
                    <a:pt x="458" y="430"/>
                    <a:pt x="487" y="230"/>
                    <a:pt x="544" y="115"/>
                  </a:cubicBezTo>
                  <a:lnTo>
                    <a:pt x="544" y="115"/>
                  </a:lnTo>
                  <a:cubicBezTo>
                    <a:pt x="481" y="136"/>
                    <a:pt x="387" y="204"/>
                    <a:pt x="319" y="204"/>
                  </a:cubicBezTo>
                  <a:cubicBezTo>
                    <a:pt x="294" y="204"/>
                    <a:pt x="273" y="195"/>
                    <a:pt x="258" y="172"/>
                  </a:cubicBezTo>
                  <a:cubicBezTo>
                    <a:pt x="201" y="144"/>
                    <a:pt x="201" y="1"/>
                    <a:pt x="14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28"/>
            <p:cNvSpPr/>
            <p:nvPr/>
          </p:nvSpPr>
          <p:spPr>
            <a:xfrm>
              <a:off x="5458938" y="2487075"/>
              <a:ext cx="12900" cy="7725"/>
            </a:xfrm>
            <a:custGeom>
              <a:avLst/>
              <a:gdLst/>
              <a:ahLst/>
              <a:cxnLst/>
              <a:rect l="l" t="t" r="r" b="b"/>
              <a:pathLst>
                <a:path w="516" h="309" extrusionOk="0">
                  <a:moveTo>
                    <a:pt x="391" y="0"/>
                  </a:moveTo>
                  <a:cubicBezTo>
                    <a:pt x="349" y="0"/>
                    <a:pt x="302" y="11"/>
                    <a:pt x="258" y="22"/>
                  </a:cubicBezTo>
                  <a:cubicBezTo>
                    <a:pt x="173" y="79"/>
                    <a:pt x="1" y="136"/>
                    <a:pt x="1" y="222"/>
                  </a:cubicBezTo>
                  <a:cubicBezTo>
                    <a:pt x="1" y="285"/>
                    <a:pt x="43" y="308"/>
                    <a:pt x="103" y="308"/>
                  </a:cubicBezTo>
                  <a:cubicBezTo>
                    <a:pt x="236" y="308"/>
                    <a:pt x="457" y="195"/>
                    <a:pt x="516" y="136"/>
                  </a:cubicBezTo>
                  <a:cubicBezTo>
                    <a:pt x="516" y="29"/>
                    <a:pt x="461" y="0"/>
                    <a:pt x="39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28"/>
            <p:cNvSpPr/>
            <p:nvPr/>
          </p:nvSpPr>
          <p:spPr>
            <a:xfrm>
              <a:off x="5509738" y="2462425"/>
              <a:ext cx="12200" cy="8750"/>
            </a:xfrm>
            <a:custGeom>
              <a:avLst/>
              <a:gdLst/>
              <a:ahLst/>
              <a:cxnLst/>
              <a:rect l="l" t="t" r="r" b="b"/>
              <a:pathLst>
                <a:path w="488" h="350" extrusionOk="0">
                  <a:moveTo>
                    <a:pt x="383" y="0"/>
                  </a:moveTo>
                  <a:cubicBezTo>
                    <a:pt x="335" y="0"/>
                    <a:pt x="226" y="67"/>
                    <a:pt x="201" y="92"/>
                  </a:cubicBezTo>
                  <a:cubicBezTo>
                    <a:pt x="115" y="149"/>
                    <a:pt x="58" y="235"/>
                    <a:pt x="1" y="350"/>
                  </a:cubicBezTo>
                  <a:cubicBezTo>
                    <a:pt x="87" y="264"/>
                    <a:pt x="144" y="264"/>
                    <a:pt x="201" y="264"/>
                  </a:cubicBezTo>
                  <a:cubicBezTo>
                    <a:pt x="230" y="249"/>
                    <a:pt x="266" y="249"/>
                    <a:pt x="298" y="249"/>
                  </a:cubicBezTo>
                  <a:cubicBezTo>
                    <a:pt x="330" y="249"/>
                    <a:pt x="359" y="249"/>
                    <a:pt x="373" y="235"/>
                  </a:cubicBezTo>
                  <a:cubicBezTo>
                    <a:pt x="430" y="206"/>
                    <a:pt x="487" y="63"/>
                    <a:pt x="401" y="6"/>
                  </a:cubicBezTo>
                  <a:cubicBezTo>
                    <a:pt x="397" y="2"/>
                    <a:pt x="391" y="0"/>
                    <a:pt x="38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28"/>
            <p:cNvSpPr/>
            <p:nvPr/>
          </p:nvSpPr>
          <p:spPr>
            <a:xfrm>
              <a:off x="5473963" y="2610675"/>
              <a:ext cx="10775" cy="10750"/>
            </a:xfrm>
            <a:custGeom>
              <a:avLst/>
              <a:gdLst/>
              <a:ahLst/>
              <a:cxnLst/>
              <a:rect l="l" t="t" r="r" b="b"/>
              <a:pathLst>
                <a:path w="431" h="430" extrusionOk="0">
                  <a:moveTo>
                    <a:pt x="115" y="0"/>
                  </a:moveTo>
                  <a:cubicBezTo>
                    <a:pt x="58" y="0"/>
                    <a:pt x="58" y="86"/>
                    <a:pt x="58" y="143"/>
                  </a:cubicBezTo>
                  <a:cubicBezTo>
                    <a:pt x="58" y="201"/>
                    <a:pt x="1" y="286"/>
                    <a:pt x="58" y="315"/>
                  </a:cubicBezTo>
                  <a:cubicBezTo>
                    <a:pt x="58" y="344"/>
                    <a:pt x="87" y="372"/>
                    <a:pt x="87" y="372"/>
                  </a:cubicBezTo>
                  <a:cubicBezTo>
                    <a:pt x="115" y="430"/>
                    <a:pt x="115" y="430"/>
                    <a:pt x="144" y="430"/>
                  </a:cubicBezTo>
                  <a:cubicBezTo>
                    <a:pt x="201" y="430"/>
                    <a:pt x="344" y="344"/>
                    <a:pt x="373" y="315"/>
                  </a:cubicBezTo>
                  <a:cubicBezTo>
                    <a:pt x="430" y="229"/>
                    <a:pt x="373" y="229"/>
                    <a:pt x="344" y="201"/>
                  </a:cubicBezTo>
                  <a:cubicBezTo>
                    <a:pt x="287" y="201"/>
                    <a:pt x="255" y="213"/>
                    <a:pt x="232" y="213"/>
                  </a:cubicBezTo>
                  <a:cubicBezTo>
                    <a:pt x="220" y="213"/>
                    <a:pt x="211" y="210"/>
                    <a:pt x="201" y="201"/>
                  </a:cubicBezTo>
                  <a:cubicBezTo>
                    <a:pt x="173" y="201"/>
                    <a:pt x="151" y="208"/>
                    <a:pt x="137" y="208"/>
                  </a:cubicBezTo>
                  <a:cubicBezTo>
                    <a:pt x="122" y="208"/>
                    <a:pt x="115" y="201"/>
                    <a:pt x="115" y="172"/>
                  </a:cubicBezTo>
                  <a:cubicBezTo>
                    <a:pt x="115" y="143"/>
                    <a:pt x="201" y="86"/>
                    <a:pt x="201" y="57"/>
                  </a:cubicBezTo>
                  <a:cubicBezTo>
                    <a:pt x="201" y="29"/>
                    <a:pt x="144" y="0"/>
                    <a:pt x="1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28"/>
            <p:cNvSpPr/>
            <p:nvPr/>
          </p:nvSpPr>
          <p:spPr>
            <a:xfrm>
              <a:off x="5456088" y="2461975"/>
              <a:ext cx="10050" cy="9575"/>
            </a:xfrm>
            <a:custGeom>
              <a:avLst/>
              <a:gdLst/>
              <a:ahLst/>
              <a:cxnLst/>
              <a:rect l="l" t="t" r="r" b="b"/>
              <a:pathLst>
                <a:path w="402" h="383" extrusionOk="0">
                  <a:moveTo>
                    <a:pt x="358" y="0"/>
                  </a:moveTo>
                  <a:cubicBezTo>
                    <a:pt x="313" y="0"/>
                    <a:pt x="250" y="41"/>
                    <a:pt x="229" y="81"/>
                  </a:cubicBezTo>
                  <a:cubicBezTo>
                    <a:pt x="143" y="139"/>
                    <a:pt x="115" y="282"/>
                    <a:pt x="0" y="310"/>
                  </a:cubicBezTo>
                  <a:cubicBezTo>
                    <a:pt x="55" y="346"/>
                    <a:pt x="132" y="383"/>
                    <a:pt x="196" y="383"/>
                  </a:cubicBezTo>
                  <a:cubicBezTo>
                    <a:pt x="233" y="383"/>
                    <a:pt x="266" y="370"/>
                    <a:pt x="287" y="339"/>
                  </a:cubicBezTo>
                  <a:cubicBezTo>
                    <a:pt x="344" y="310"/>
                    <a:pt x="344" y="253"/>
                    <a:pt x="372" y="167"/>
                  </a:cubicBezTo>
                  <a:cubicBezTo>
                    <a:pt x="372" y="139"/>
                    <a:pt x="401" y="81"/>
                    <a:pt x="401" y="24"/>
                  </a:cubicBezTo>
                  <a:cubicBezTo>
                    <a:pt x="393" y="7"/>
                    <a:pt x="377" y="0"/>
                    <a:pt x="35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28"/>
            <p:cNvSpPr/>
            <p:nvPr/>
          </p:nvSpPr>
          <p:spPr>
            <a:xfrm>
              <a:off x="5495438" y="2495325"/>
              <a:ext cx="10750" cy="6900"/>
            </a:xfrm>
            <a:custGeom>
              <a:avLst/>
              <a:gdLst/>
              <a:ahLst/>
              <a:cxnLst/>
              <a:rect l="l" t="t" r="r" b="b"/>
              <a:pathLst>
                <a:path w="430" h="276" extrusionOk="0">
                  <a:moveTo>
                    <a:pt x="214" y="1"/>
                  </a:moveTo>
                  <a:cubicBezTo>
                    <a:pt x="127" y="1"/>
                    <a:pt x="75" y="72"/>
                    <a:pt x="0" y="121"/>
                  </a:cubicBezTo>
                  <a:cubicBezTo>
                    <a:pt x="115" y="178"/>
                    <a:pt x="201" y="236"/>
                    <a:pt x="258" y="264"/>
                  </a:cubicBezTo>
                  <a:cubicBezTo>
                    <a:pt x="266" y="272"/>
                    <a:pt x="282" y="275"/>
                    <a:pt x="301" y="275"/>
                  </a:cubicBezTo>
                  <a:cubicBezTo>
                    <a:pt x="353" y="275"/>
                    <a:pt x="430" y="249"/>
                    <a:pt x="430" y="207"/>
                  </a:cubicBezTo>
                  <a:cubicBezTo>
                    <a:pt x="430" y="121"/>
                    <a:pt x="344" y="7"/>
                    <a:pt x="258" y="7"/>
                  </a:cubicBezTo>
                  <a:cubicBezTo>
                    <a:pt x="242" y="3"/>
                    <a:pt x="228" y="1"/>
                    <a:pt x="21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28"/>
            <p:cNvSpPr/>
            <p:nvPr/>
          </p:nvSpPr>
          <p:spPr>
            <a:xfrm>
              <a:off x="5498288" y="2609950"/>
              <a:ext cx="10775" cy="7775"/>
            </a:xfrm>
            <a:custGeom>
              <a:avLst/>
              <a:gdLst/>
              <a:ahLst/>
              <a:cxnLst/>
              <a:rect l="l" t="t" r="r" b="b"/>
              <a:pathLst>
                <a:path w="431" h="311" extrusionOk="0">
                  <a:moveTo>
                    <a:pt x="430" y="1"/>
                  </a:moveTo>
                  <a:cubicBezTo>
                    <a:pt x="258" y="1"/>
                    <a:pt x="115" y="115"/>
                    <a:pt x="1" y="230"/>
                  </a:cubicBezTo>
                  <a:cubicBezTo>
                    <a:pt x="84" y="281"/>
                    <a:pt x="144" y="311"/>
                    <a:pt x="194" y="311"/>
                  </a:cubicBezTo>
                  <a:cubicBezTo>
                    <a:pt x="283" y="311"/>
                    <a:pt x="339" y="220"/>
                    <a:pt x="4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28"/>
            <p:cNvSpPr/>
            <p:nvPr/>
          </p:nvSpPr>
          <p:spPr>
            <a:xfrm>
              <a:off x="5477538" y="2471200"/>
              <a:ext cx="7200" cy="7125"/>
            </a:xfrm>
            <a:custGeom>
              <a:avLst/>
              <a:gdLst/>
              <a:ahLst/>
              <a:cxnLst/>
              <a:rect l="l" t="t" r="r" b="b"/>
              <a:pathLst>
                <a:path w="288" h="285" extrusionOk="0">
                  <a:moveTo>
                    <a:pt x="161" y="0"/>
                  </a:moveTo>
                  <a:cubicBezTo>
                    <a:pt x="64" y="0"/>
                    <a:pt x="73" y="213"/>
                    <a:pt x="1" y="285"/>
                  </a:cubicBezTo>
                  <a:cubicBezTo>
                    <a:pt x="87" y="285"/>
                    <a:pt x="201" y="285"/>
                    <a:pt x="230" y="199"/>
                  </a:cubicBezTo>
                  <a:cubicBezTo>
                    <a:pt x="287" y="170"/>
                    <a:pt x="287" y="56"/>
                    <a:pt x="230" y="27"/>
                  </a:cubicBezTo>
                  <a:cubicBezTo>
                    <a:pt x="202" y="9"/>
                    <a:pt x="179" y="0"/>
                    <a:pt x="1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28"/>
            <p:cNvSpPr/>
            <p:nvPr/>
          </p:nvSpPr>
          <p:spPr>
            <a:xfrm>
              <a:off x="5534788" y="2511750"/>
              <a:ext cx="10050" cy="8800"/>
            </a:xfrm>
            <a:custGeom>
              <a:avLst/>
              <a:gdLst/>
              <a:ahLst/>
              <a:cxnLst/>
              <a:rect l="l" t="t" r="r" b="b"/>
              <a:pathLst>
                <a:path w="402" h="352" extrusionOk="0">
                  <a:moveTo>
                    <a:pt x="122" y="0"/>
                  </a:moveTo>
                  <a:cubicBezTo>
                    <a:pt x="109" y="0"/>
                    <a:pt x="97" y="2"/>
                    <a:pt x="86" y="8"/>
                  </a:cubicBezTo>
                  <a:cubicBezTo>
                    <a:pt x="0" y="94"/>
                    <a:pt x="115" y="180"/>
                    <a:pt x="144" y="237"/>
                  </a:cubicBezTo>
                  <a:cubicBezTo>
                    <a:pt x="229" y="294"/>
                    <a:pt x="344" y="294"/>
                    <a:pt x="401" y="351"/>
                  </a:cubicBezTo>
                  <a:cubicBezTo>
                    <a:pt x="373" y="294"/>
                    <a:pt x="315" y="180"/>
                    <a:pt x="258" y="65"/>
                  </a:cubicBezTo>
                  <a:cubicBezTo>
                    <a:pt x="235" y="42"/>
                    <a:pt x="174" y="0"/>
                    <a:pt x="1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28"/>
            <p:cNvSpPr/>
            <p:nvPr/>
          </p:nvSpPr>
          <p:spPr>
            <a:xfrm>
              <a:off x="5572713" y="2558625"/>
              <a:ext cx="10025" cy="5575"/>
            </a:xfrm>
            <a:custGeom>
              <a:avLst/>
              <a:gdLst/>
              <a:ahLst/>
              <a:cxnLst/>
              <a:rect l="l" t="t" r="r" b="b"/>
              <a:pathLst>
                <a:path w="401" h="223" extrusionOk="0">
                  <a:moveTo>
                    <a:pt x="226" y="0"/>
                  </a:moveTo>
                  <a:cubicBezTo>
                    <a:pt x="186" y="0"/>
                    <a:pt x="143" y="7"/>
                    <a:pt x="115" y="22"/>
                  </a:cubicBezTo>
                  <a:cubicBezTo>
                    <a:pt x="58" y="79"/>
                    <a:pt x="0" y="136"/>
                    <a:pt x="58" y="165"/>
                  </a:cubicBezTo>
                  <a:cubicBezTo>
                    <a:pt x="115" y="222"/>
                    <a:pt x="201" y="222"/>
                    <a:pt x="258" y="222"/>
                  </a:cubicBezTo>
                  <a:cubicBezTo>
                    <a:pt x="315" y="165"/>
                    <a:pt x="401" y="108"/>
                    <a:pt x="315" y="22"/>
                  </a:cubicBezTo>
                  <a:cubicBezTo>
                    <a:pt x="301" y="7"/>
                    <a:pt x="265" y="0"/>
                    <a:pt x="2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28"/>
            <p:cNvSpPr/>
            <p:nvPr/>
          </p:nvSpPr>
          <p:spPr>
            <a:xfrm>
              <a:off x="5530488" y="2518175"/>
              <a:ext cx="5750" cy="5950"/>
            </a:xfrm>
            <a:custGeom>
              <a:avLst/>
              <a:gdLst/>
              <a:ahLst/>
              <a:cxnLst/>
              <a:rect l="l" t="t" r="r" b="b"/>
              <a:pathLst>
                <a:path w="230" h="238" extrusionOk="0">
                  <a:moveTo>
                    <a:pt x="136" y="1"/>
                  </a:moveTo>
                  <a:cubicBezTo>
                    <a:pt x="128" y="1"/>
                    <a:pt x="121" y="3"/>
                    <a:pt x="115" y="8"/>
                  </a:cubicBezTo>
                  <a:cubicBezTo>
                    <a:pt x="29" y="8"/>
                    <a:pt x="87" y="66"/>
                    <a:pt x="87" y="94"/>
                  </a:cubicBezTo>
                  <a:cubicBezTo>
                    <a:pt x="87" y="180"/>
                    <a:pt x="1" y="237"/>
                    <a:pt x="115" y="237"/>
                  </a:cubicBezTo>
                  <a:cubicBezTo>
                    <a:pt x="172" y="237"/>
                    <a:pt x="172" y="180"/>
                    <a:pt x="230" y="94"/>
                  </a:cubicBezTo>
                  <a:cubicBezTo>
                    <a:pt x="230" y="48"/>
                    <a:pt x="172" y="1"/>
                    <a:pt x="1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28"/>
            <p:cNvSpPr/>
            <p:nvPr/>
          </p:nvSpPr>
          <p:spPr>
            <a:xfrm>
              <a:off x="5579863" y="2544850"/>
              <a:ext cx="5025" cy="9325"/>
            </a:xfrm>
            <a:custGeom>
              <a:avLst/>
              <a:gdLst/>
              <a:ahLst/>
              <a:cxnLst/>
              <a:rect l="l" t="t" r="r" b="b"/>
              <a:pathLst>
                <a:path w="201" h="373" extrusionOk="0">
                  <a:moveTo>
                    <a:pt x="58" y="0"/>
                  </a:moveTo>
                  <a:cubicBezTo>
                    <a:pt x="29" y="115"/>
                    <a:pt x="0" y="229"/>
                    <a:pt x="58" y="372"/>
                  </a:cubicBezTo>
                  <a:cubicBezTo>
                    <a:pt x="201" y="229"/>
                    <a:pt x="144" y="115"/>
                    <a:pt x="5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28"/>
            <p:cNvSpPr/>
            <p:nvPr/>
          </p:nvSpPr>
          <p:spPr>
            <a:xfrm>
              <a:off x="5565563" y="2516925"/>
              <a:ext cx="7175" cy="5050"/>
            </a:xfrm>
            <a:custGeom>
              <a:avLst/>
              <a:gdLst/>
              <a:ahLst/>
              <a:cxnLst/>
              <a:rect l="l" t="t" r="r" b="b"/>
              <a:pathLst>
                <a:path w="287" h="202" extrusionOk="0">
                  <a:moveTo>
                    <a:pt x="150" y="1"/>
                  </a:moveTo>
                  <a:cubicBezTo>
                    <a:pt x="115" y="1"/>
                    <a:pt x="75" y="41"/>
                    <a:pt x="57" y="58"/>
                  </a:cubicBezTo>
                  <a:cubicBezTo>
                    <a:pt x="29" y="87"/>
                    <a:pt x="29" y="144"/>
                    <a:pt x="0" y="201"/>
                  </a:cubicBezTo>
                  <a:cubicBezTo>
                    <a:pt x="115" y="144"/>
                    <a:pt x="286" y="144"/>
                    <a:pt x="200" y="58"/>
                  </a:cubicBezTo>
                  <a:cubicBezTo>
                    <a:pt x="190" y="15"/>
                    <a:pt x="171" y="1"/>
                    <a:pt x="15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28"/>
            <p:cNvSpPr/>
            <p:nvPr/>
          </p:nvSpPr>
          <p:spPr>
            <a:xfrm>
              <a:off x="5569138" y="2557725"/>
              <a:ext cx="6450" cy="6475"/>
            </a:xfrm>
            <a:custGeom>
              <a:avLst/>
              <a:gdLst/>
              <a:ahLst/>
              <a:cxnLst/>
              <a:rect l="l" t="t" r="r" b="b"/>
              <a:pathLst>
                <a:path w="258" h="259" extrusionOk="0">
                  <a:moveTo>
                    <a:pt x="143" y="0"/>
                  </a:moveTo>
                  <a:cubicBezTo>
                    <a:pt x="29" y="29"/>
                    <a:pt x="0" y="144"/>
                    <a:pt x="57" y="201"/>
                  </a:cubicBezTo>
                  <a:cubicBezTo>
                    <a:pt x="115" y="201"/>
                    <a:pt x="143" y="258"/>
                    <a:pt x="172" y="258"/>
                  </a:cubicBezTo>
                  <a:cubicBezTo>
                    <a:pt x="201" y="258"/>
                    <a:pt x="201" y="201"/>
                    <a:pt x="201" y="172"/>
                  </a:cubicBezTo>
                  <a:cubicBezTo>
                    <a:pt x="201" y="144"/>
                    <a:pt x="258" y="115"/>
                    <a:pt x="258" y="58"/>
                  </a:cubicBezTo>
                  <a:cubicBezTo>
                    <a:pt x="172" y="58"/>
                    <a:pt x="143" y="0"/>
                    <a:pt x="14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28"/>
            <p:cNvSpPr/>
            <p:nvPr/>
          </p:nvSpPr>
          <p:spPr>
            <a:xfrm>
              <a:off x="5456088" y="2482475"/>
              <a:ext cx="5750" cy="5150"/>
            </a:xfrm>
            <a:custGeom>
              <a:avLst/>
              <a:gdLst/>
              <a:ahLst/>
              <a:cxnLst/>
              <a:rect l="l" t="t" r="r" b="b"/>
              <a:pathLst>
                <a:path w="230" h="206" extrusionOk="0">
                  <a:moveTo>
                    <a:pt x="166" y="1"/>
                  </a:moveTo>
                  <a:cubicBezTo>
                    <a:pt x="138" y="1"/>
                    <a:pt x="103" y="18"/>
                    <a:pt x="86" y="34"/>
                  </a:cubicBezTo>
                  <a:cubicBezTo>
                    <a:pt x="0" y="63"/>
                    <a:pt x="0" y="149"/>
                    <a:pt x="0" y="206"/>
                  </a:cubicBezTo>
                  <a:cubicBezTo>
                    <a:pt x="58" y="149"/>
                    <a:pt x="229" y="177"/>
                    <a:pt x="201" y="34"/>
                  </a:cubicBezTo>
                  <a:cubicBezTo>
                    <a:pt x="201" y="10"/>
                    <a:pt x="185" y="1"/>
                    <a:pt x="1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28"/>
            <p:cNvSpPr/>
            <p:nvPr/>
          </p:nvSpPr>
          <p:spPr>
            <a:xfrm>
              <a:off x="5447488" y="2469725"/>
              <a:ext cx="5050" cy="4475"/>
            </a:xfrm>
            <a:custGeom>
              <a:avLst/>
              <a:gdLst/>
              <a:ahLst/>
              <a:cxnLst/>
              <a:rect l="l" t="t" r="r" b="b"/>
              <a:pathLst>
                <a:path w="202" h="179" extrusionOk="0">
                  <a:moveTo>
                    <a:pt x="1" y="0"/>
                  </a:moveTo>
                  <a:cubicBezTo>
                    <a:pt x="23" y="45"/>
                    <a:pt x="99" y="178"/>
                    <a:pt x="144" y="178"/>
                  </a:cubicBezTo>
                  <a:cubicBezTo>
                    <a:pt x="156" y="178"/>
                    <a:pt x="166" y="168"/>
                    <a:pt x="173" y="143"/>
                  </a:cubicBezTo>
                  <a:cubicBezTo>
                    <a:pt x="201" y="0"/>
                    <a:pt x="58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28"/>
            <p:cNvSpPr/>
            <p:nvPr/>
          </p:nvSpPr>
          <p:spPr>
            <a:xfrm>
              <a:off x="5434613" y="2765925"/>
              <a:ext cx="116650" cy="177475"/>
            </a:xfrm>
            <a:custGeom>
              <a:avLst/>
              <a:gdLst/>
              <a:ahLst/>
              <a:cxnLst/>
              <a:rect l="l" t="t" r="r" b="b"/>
              <a:pathLst>
                <a:path w="4666" h="7099" extrusionOk="0">
                  <a:moveTo>
                    <a:pt x="4265" y="1"/>
                  </a:moveTo>
                  <a:cubicBezTo>
                    <a:pt x="4265" y="29"/>
                    <a:pt x="4236" y="58"/>
                    <a:pt x="4236" y="115"/>
                  </a:cubicBezTo>
                  <a:cubicBezTo>
                    <a:pt x="4179" y="172"/>
                    <a:pt x="4179" y="258"/>
                    <a:pt x="4122" y="287"/>
                  </a:cubicBezTo>
                  <a:cubicBezTo>
                    <a:pt x="4093" y="315"/>
                    <a:pt x="4036" y="315"/>
                    <a:pt x="4036" y="344"/>
                  </a:cubicBezTo>
                  <a:cubicBezTo>
                    <a:pt x="4036" y="430"/>
                    <a:pt x="4122" y="430"/>
                    <a:pt x="4151" y="459"/>
                  </a:cubicBezTo>
                  <a:cubicBezTo>
                    <a:pt x="4179" y="516"/>
                    <a:pt x="4265" y="573"/>
                    <a:pt x="4236" y="630"/>
                  </a:cubicBezTo>
                  <a:cubicBezTo>
                    <a:pt x="4179" y="716"/>
                    <a:pt x="4093" y="773"/>
                    <a:pt x="4007" y="831"/>
                  </a:cubicBezTo>
                  <a:cubicBezTo>
                    <a:pt x="3893" y="888"/>
                    <a:pt x="3836" y="1002"/>
                    <a:pt x="3721" y="1031"/>
                  </a:cubicBezTo>
                  <a:cubicBezTo>
                    <a:pt x="3578" y="1117"/>
                    <a:pt x="3435" y="1002"/>
                    <a:pt x="3406" y="1174"/>
                  </a:cubicBezTo>
                  <a:cubicBezTo>
                    <a:pt x="3349" y="1260"/>
                    <a:pt x="3263" y="1288"/>
                    <a:pt x="3178" y="1346"/>
                  </a:cubicBezTo>
                  <a:cubicBezTo>
                    <a:pt x="3120" y="1432"/>
                    <a:pt x="3063" y="1546"/>
                    <a:pt x="2977" y="1575"/>
                  </a:cubicBezTo>
                  <a:cubicBezTo>
                    <a:pt x="2949" y="1603"/>
                    <a:pt x="2863" y="1603"/>
                    <a:pt x="2834" y="1603"/>
                  </a:cubicBezTo>
                  <a:cubicBezTo>
                    <a:pt x="2815" y="1603"/>
                    <a:pt x="2783" y="1591"/>
                    <a:pt x="2756" y="1591"/>
                  </a:cubicBezTo>
                  <a:cubicBezTo>
                    <a:pt x="2742" y="1591"/>
                    <a:pt x="2729" y="1594"/>
                    <a:pt x="2720" y="1603"/>
                  </a:cubicBezTo>
                  <a:cubicBezTo>
                    <a:pt x="2691" y="1632"/>
                    <a:pt x="2720" y="1718"/>
                    <a:pt x="2720" y="1746"/>
                  </a:cubicBezTo>
                  <a:cubicBezTo>
                    <a:pt x="2720" y="1804"/>
                    <a:pt x="2777" y="1832"/>
                    <a:pt x="2805" y="1861"/>
                  </a:cubicBezTo>
                  <a:cubicBezTo>
                    <a:pt x="2834" y="1890"/>
                    <a:pt x="2834" y="1975"/>
                    <a:pt x="2777" y="1975"/>
                  </a:cubicBezTo>
                  <a:cubicBezTo>
                    <a:pt x="2720" y="1975"/>
                    <a:pt x="2720" y="1947"/>
                    <a:pt x="2720" y="1890"/>
                  </a:cubicBezTo>
                  <a:cubicBezTo>
                    <a:pt x="2691" y="1832"/>
                    <a:pt x="2691" y="1746"/>
                    <a:pt x="2577" y="1746"/>
                  </a:cubicBezTo>
                  <a:cubicBezTo>
                    <a:pt x="2519" y="1746"/>
                    <a:pt x="2376" y="1804"/>
                    <a:pt x="2376" y="1861"/>
                  </a:cubicBezTo>
                  <a:cubicBezTo>
                    <a:pt x="2376" y="1890"/>
                    <a:pt x="2433" y="1890"/>
                    <a:pt x="2433" y="1947"/>
                  </a:cubicBezTo>
                  <a:cubicBezTo>
                    <a:pt x="2433" y="1947"/>
                    <a:pt x="2491" y="1975"/>
                    <a:pt x="2491" y="2004"/>
                  </a:cubicBezTo>
                  <a:lnTo>
                    <a:pt x="2491" y="2147"/>
                  </a:lnTo>
                  <a:cubicBezTo>
                    <a:pt x="2491" y="2233"/>
                    <a:pt x="2519" y="2376"/>
                    <a:pt x="2433" y="2433"/>
                  </a:cubicBezTo>
                  <a:cubicBezTo>
                    <a:pt x="2376" y="2462"/>
                    <a:pt x="2290" y="2519"/>
                    <a:pt x="2262" y="2576"/>
                  </a:cubicBezTo>
                  <a:cubicBezTo>
                    <a:pt x="2204" y="2548"/>
                    <a:pt x="2233" y="2462"/>
                    <a:pt x="2233" y="2405"/>
                  </a:cubicBezTo>
                  <a:cubicBezTo>
                    <a:pt x="2233" y="2290"/>
                    <a:pt x="2204" y="2233"/>
                    <a:pt x="2147" y="2118"/>
                  </a:cubicBezTo>
                  <a:cubicBezTo>
                    <a:pt x="2004" y="2176"/>
                    <a:pt x="1947" y="2376"/>
                    <a:pt x="1861" y="2519"/>
                  </a:cubicBezTo>
                  <a:cubicBezTo>
                    <a:pt x="1922" y="2479"/>
                    <a:pt x="1968" y="2438"/>
                    <a:pt x="2020" y="2438"/>
                  </a:cubicBezTo>
                  <a:cubicBezTo>
                    <a:pt x="2042" y="2438"/>
                    <a:pt x="2065" y="2445"/>
                    <a:pt x="2090" y="2462"/>
                  </a:cubicBezTo>
                  <a:cubicBezTo>
                    <a:pt x="2119" y="2548"/>
                    <a:pt x="2147" y="2662"/>
                    <a:pt x="2147" y="2719"/>
                  </a:cubicBezTo>
                  <a:cubicBezTo>
                    <a:pt x="2147" y="2777"/>
                    <a:pt x="2090" y="2834"/>
                    <a:pt x="2061" y="2891"/>
                  </a:cubicBezTo>
                  <a:cubicBezTo>
                    <a:pt x="2004" y="2977"/>
                    <a:pt x="2061" y="3034"/>
                    <a:pt x="2004" y="3120"/>
                  </a:cubicBezTo>
                  <a:cubicBezTo>
                    <a:pt x="1976" y="3177"/>
                    <a:pt x="1918" y="3177"/>
                    <a:pt x="1832" y="3177"/>
                  </a:cubicBezTo>
                  <a:cubicBezTo>
                    <a:pt x="1718" y="3177"/>
                    <a:pt x="1632" y="3177"/>
                    <a:pt x="1518" y="3235"/>
                  </a:cubicBezTo>
                  <a:cubicBezTo>
                    <a:pt x="1432" y="3263"/>
                    <a:pt x="1432" y="3378"/>
                    <a:pt x="1518" y="3435"/>
                  </a:cubicBezTo>
                  <a:cubicBezTo>
                    <a:pt x="1542" y="3472"/>
                    <a:pt x="1582" y="3482"/>
                    <a:pt x="1627" y="3482"/>
                  </a:cubicBezTo>
                  <a:cubicBezTo>
                    <a:pt x="1687" y="3482"/>
                    <a:pt x="1755" y="3464"/>
                    <a:pt x="1804" y="3464"/>
                  </a:cubicBezTo>
                  <a:cubicBezTo>
                    <a:pt x="1673" y="3568"/>
                    <a:pt x="1638" y="3696"/>
                    <a:pt x="1481" y="3696"/>
                  </a:cubicBezTo>
                  <a:cubicBezTo>
                    <a:pt x="1466" y="3696"/>
                    <a:pt x="1449" y="3695"/>
                    <a:pt x="1432" y="3693"/>
                  </a:cubicBezTo>
                  <a:cubicBezTo>
                    <a:pt x="1403" y="3678"/>
                    <a:pt x="1367" y="3671"/>
                    <a:pt x="1332" y="3671"/>
                  </a:cubicBezTo>
                  <a:cubicBezTo>
                    <a:pt x="1296" y="3671"/>
                    <a:pt x="1260" y="3678"/>
                    <a:pt x="1231" y="3693"/>
                  </a:cubicBezTo>
                  <a:cubicBezTo>
                    <a:pt x="1146" y="3721"/>
                    <a:pt x="1146" y="3750"/>
                    <a:pt x="1203" y="3836"/>
                  </a:cubicBezTo>
                  <a:cubicBezTo>
                    <a:pt x="1231" y="3893"/>
                    <a:pt x="1260" y="3950"/>
                    <a:pt x="1289" y="3979"/>
                  </a:cubicBezTo>
                  <a:cubicBezTo>
                    <a:pt x="1289" y="4007"/>
                    <a:pt x="1346" y="4093"/>
                    <a:pt x="1375" y="4122"/>
                  </a:cubicBezTo>
                  <a:cubicBezTo>
                    <a:pt x="1403" y="4150"/>
                    <a:pt x="1432" y="4236"/>
                    <a:pt x="1403" y="4265"/>
                  </a:cubicBezTo>
                  <a:cubicBezTo>
                    <a:pt x="1375" y="4294"/>
                    <a:pt x="1289" y="4322"/>
                    <a:pt x="1260" y="4379"/>
                  </a:cubicBezTo>
                  <a:cubicBezTo>
                    <a:pt x="1146" y="4437"/>
                    <a:pt x="1088" y="4551"/>
                    <a:pt x="1002" y="4666"/>
                  </a:cubicBezTo>
                  <a:cubicBezTo>
                    <a:pt x="974" y="4694"/>
                    <a:pt x="945" y="4751"/>
                    <a:pt x="859" y="4809"/>
                  </a:cubicBezTo>
                  <a:cubicBezTo>
                    <a:pt x="802" y="4837"/>
                    <a:pt x="716" y="4866"/>
                    <a:pt x="688" y="4895"/>
                  </a:cubicBezTo>
                  <a:cubicBezTo>
                    <a:pt x="573" y="5009"/>
                    <a:pt x="573" y="5152"/>
                    <a:pt x="630" y="5324"/>
                  </a:cubicBezTo>
                  <a:cubicBezTo>
                    <a:pt x="630" y="5467"/>
                    <a:pt x="630" y="5553"/>
                    <a:pt x="516" y="5667"/>
                  </a:cubicBezTo>
                  <a:cubicBezTo>
                    <a:pt x="430" y="5724"/>
                    <a:pt x="344" y="5753"/>
                    <a:pt x="258" y="5868"/>
                  </a:cubicBezTo>
                  <a:cubicBezTo>
                    <a:pt x="201" y="5982"/>
                    <a:pt x="201" y="6154"/>
                    <a:pt x="1" y="6154"/>
                  </a:cubicBezTo>
                  <a:lnTo>
                    <a:pt x="1" y="7098"/>
                  </a:lnTo>
                  <a:cubicBezTo>
                    <a:pt x="230" y="7041"/>
                    <a:pt x="373" y="6869"/>
                    <a:pt x="516" y="6698"/>
                  </a:cubicBezTo>
                  <a:cubicBezTo>
                    <a:pt x="659" y="6469"/>
                    <a:pt x="802" y="6268"/>
                    <a:pt x="945" y="6097"/>
                  </a:cubicBezTo>
                  <a:cubicBezTo>
                    <a:pt x="1117" y="5868"/>
                    <a:pt x="1260" y="5667"/>
                    <a:pt x="1432" y="5438"/>
                  </a:cubicBezTo>
                  <a:lnTo>
                    <a:pt x="1661" y="5123"/>
                  </a:lnTo>
                  <a:lnTo>
                    <a:pt x="1861" y="4895"/>
                  </a:lnTo>
                  <a:cubicBezTo>
                    <a:pt x="2119" y="4666"/>
                    <a:pt x="2433" y="4408"/>
                    <a:pt x="2605" y="4036"/>
                  </a:cubicBezTo>
                  <a:cubicBezTo>
                    <a:pt x="2662" y="3979"/>
                    <a:pt x="2691" y="3864"/>
                    <a:pt x="2720" y="3807"/>
                  </a:cubicBezTo>
                  <a:cubicBezTo>
                    <a:pt x="2748" y="3693"/>
                    <a:pt x="2863" y="3664"/>
                    <a:pt x="2949" y="3607"/>
                  </a:cubicBezTo>
                  <a:cubicBezTo>
                    <a:pt x="3034" y="3549"/>
                    <a:pt x="3092" y="3464"/>
                    <a:pt x="3120" y="3406"/>
                  </a:cubicBezTo>
                  <a:cubicBezTo>
                    <a:pt x="3149" y="3292"/>
                    <a:pt x="3178" y="3177"/>
                    <a:pt x="3263" y="3120"/>
                  </a:cubicBezTo>
                  <a:cubicBezTo>
                    <a:pt x="3406" y="2948"/>
                    <a:pt x="3550" y="2805"/>
                    <a:pt x="3664" y="2605"/>
                  </a:cubicBezTo>
                  <a:cubicBezTo>
                    <a:pt x="3750" y="2433"/>
                    <a:pt x="3836" y="2290"/>
                    <a:pt x="3979" y="2147"/>
                  </a:cubicBezTo>
                  <a:cubicBezTo>
                    <a:pt x="4093" y="2033"/>
                    <a:pt x="4236" y="1861"/>
                    <a:pt x="4265" y="1689"/>
                  </a:cubicBezTo>
                  <a:cubicBezTo>
                    <a:pt x="4265" y="1632"/>
                    <a:pt x="4265" y="1603"/>
                    <a:pt x="4294" y="1575"/>
                  </a:cubicBezTo>
                  <a:cubicBezTo>
                    <a:pt x="4294" y="1546"/>
                    <a:pt x="4322" y="1546"/>
                    <a:pt x="4322" y="1517"/>
                  </a:cubicBezTo>
                  <a:cubicBezTo>
                    <a:pt x="4380" y="1432"/>
                    <a:pt x="4322" y="1346"/>
                    <a:pt x="4322" y="1288"/>
                  </a:cubicBezTo>
                  <a:cubicBezTo>
                    <a:pt x="4322" y="1213"/>
                    <a:pt x="4367" y="1198"/>
                    <a:pt x="4421" y="1198"/>
                  </a:cubicBezTo>
                  <a:cubicBezTo>
                    <a:pt x="4456" y="1198"/>
                    <a:pt x="4494" y="1204"/>
                    <a:pt x="4528" y="1204"/>
                  </a:cubicBezTo>
                  <a:cubicBezTo>
                    <a:pt x="4563" y="1204"/>
                    <a:pt x="4592" y="1198"/>
                    <a:pt x="4608" y="1174"/>
                  </a:cubicBezTo>
                  <a:cubicBezTo>
                    <a:pt x="4666" y="1117"/>
                    <a:pt x="4580" y="1031"/>
                    <a:pt x="4551" y="1002"/>
                  </a:cubicBezTo>
                  <a:cubicBezTo>
                    <a:pt x="4465" y="888"/>
                    <a:pt x="4465" y="831"/>
                    <a:pt x="4465" y="716"/>
                  </a:cubicBezTo>
                  <a:cubicBezTo>
                    <a:pt x="4465" y="630"/>
                    <a:pt x="4465" y="544"/>
                    <a:pt x="4523" y="459"/>
                  </a:cubicBezTo>
                  <a:cubicBezTo>
                    <a:pt x="4551" y="401"/>
                    <a:pt x="4523" y="401"/>
                    <a:pt x="4437" y="401"/>
                  </a:cubicBezTo>
                  <a:cubicBezTo>
                    <a:pt x="4425" y="403"/>
                    <a:pt x="4415" y="404"/>
                    <a:pt x="4405" y="404"/>
                  </a:cubicBezTo>
                  <a:cubicBezTo>
                    <a:pt x="4256" y="404"/>
                    <a:pt x="4403" y="196"/>
                    <a:pt x="4322" y="115"/>
                  </a:cubicBezTo>
                  <a:cubicBezTo>
                    <a:pt x="4322" y="58"/>
                    <a:pt x="4294" y="1"/>
                    <a:pt x="426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28"/>
            <p:cNvSpPr/>
            <p:nvPr/>
          </p:nvSpPr>
          <p:spPr>
            <a:xfrm>
              <a:off x="5499013" y="2701600"/>
              <a:ext cx="17925" cy="7125"/>
            </a:xfrm>
            <a:custGeom>
              <a:avLst/>
              <a:gdLst/>
              <a:ahLst/>
              <a:cxnLst/>
              <a:rect l="l" t="t" r="r" b="b"/>
              <a:pathLst>
                <a:path w="717" h="285" extrusionOk="0">
                  <a:moveTo>
                    <a:pt x="292" y="0"/>
                  </a:moveTo>
                  <a:cubicBezTo>
                    <a:pt x="227" y="0"/>
                    <a:pt x="166" y="24"/>
                    <a:pt x="115" y="84"/>
                  </a:cubicBezTo>
                  <a:cubicBezTo>
                    <a:pt x="1" y="170"/>
                    <a:pt x="258" y="284"/>
                    <a:pt x="344" y="284"/>
                  </a:cubicBezTo>
                  <a:cubicBezTo>
                    <a:pt x="413" y="284"/>
                    <a:pt x="518" y="247"/>
                    <a:pt x="631" y="247"/>
                  </a:cubicBezTo>
                  <a:cubicBezTo>
                    <a:pt x="659" y="247"/>
                    <a:pt x="687" y="250"/>
                    <a:pt x="716" y="255"/>
                  </a:cubicBezTo>
                  <a:cubicBezTo>
                    <a:pt x="615" y="135"/>
                    <a:pt x="444" y="0"/>
                    <a:pt x="29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28"/>
            <p:cNvSpPr/>
            <p:nvPr/>
          </p:nvSpPr>
          <p:spPr>
            <a:xfrm>
              <a:off x="5551238" y="2667875"/>
              <a:ext cx="7900" cy="7025"/>
            </a:xfrm>
            <a:custGeom>
              <a:avLst/>
              <a:gdLst/>
              <a:ahLst/>
              <a:cxnLst/>
              <a:rect l="l" t="t" r="r" b="b"/>
              <a:pathLst>
                <a:path w="316" h="281" extrusionOk="0">
                  <a:moveTo>
                    <a:pt x="53" y="0"/>
                  </a:moveTo>
                  <a:cubicBezTo>
                    <a:pt x="27" y="0"/>
                    <a:pt x="8" y="17"/>
                    <a:pt x="1" y="59"/>
                  </a:cubicBezTo>
                  <a:cubicBezTo>
                    <a:pt x="115" y="88"/>
                    <a:pt x="115" y="174"/>
                    <a:pt x="144" y="231"/>
                  </a:cubicBezTo>
                  <a:cubicBezTo>
                    <a:pt x="166" y="265"/>
                    <a:pt x="198" y="281"/>
                    <a:pt x="228" y="281"/>
                  </a:cubicBezTo>
                  <a:cubicBezTo>
                    <a:pt x="274" y="281"/>
                    <a:pt x="316" y="243"/>
                    <a:pt x="316" y="174"/>
                  </a:cubicBezTo>
                  <a:cubicBezTo>
                    <a:pt x="272" y="152"/>
                    <a:pt x="132" y="0"/>
                    <a:pt x="5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28"/>
            <p:cNvSpPr/>
            <p:nvPr/>
          </p:nvSpPr>
          <p:spPr>
            <a:xfrm>
              <a:off x="5590588" y="2640725"/>
              <a:ext cx="7900" cy="5025"/>
            </a:xfrm>
            <a:custGeom>
              <a:avLst/>
              <a:gdLst/>
              <a:ahLst/>
              <a:cxnLst/>
              <a:rect l="l" t="t" r="r" b="b"/>
              <a:pathLst>
                <a:path w="316" h="201" extrusionOk="0">
                  <a:moveTo>
                    <a:pt x="172" y="0"/>
                  </a:moveTo>
                  <a:cubicBezTo>
                    <a:pt x="58" y="0"/>
                    <a:pt x="1" y="172"/>
                    <a:pt x="144" y="201"/>
                  </a:cubicBezTo>
                  <a:cubicBezTo>
                    <a:pt x="201" y="172"/>
                    <a:pt x="316" y="0"/>
                    <a:pt x="1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28"/>
            <p:cNvSpPr/>
            <p:nvPr/>
          </p:nvSpPr>
          <p:spPr>
            <a:xfrm>
              <a:off x="5569138" y="2661925"/>
              <a:ext cx="7000" cy="3850"/>
            </a:xfrm>
            <a:custGeom>
              <a:avLst/>
              <a:gdLst/>
              <a:ahLst/>
              <a:cxnLst/>
              <a:rect l="l" t="t" r="r" b="b"/>
              <a:pathLst>
                <a:path w="280" h="154" extrusionOk="0">
                  <a:moveTo>
                    <a:pt x="177" y="0"/>
                  </a:moveTo>
                  <a:cubicBezTo>
                    <a:pt x="163" y="0"/>
                    <a:pt x="150" y="4"/>
                    <a:pt x="143" y="11"/>
                  </a:cubicBezTo>
                  <a:cubicBezTo>
                    <a:pt x="57" y="39"/>
                    <a:pt x="29" y="125"/>
                    <a:pt x="0" y="154"/>
                  </a:cubicBezTo>
                  <a:cubicBezTo>
                    <a:pt x="29" y="154"/>
                    <a:pt x="57" y="125"/>
                    <a:pt x="143" y="97"/>
                  </a:cubicBezTo>
                  <a:cubicBezTo>
                    <a:pt x="162" y="97"/>
                    <a:pt x="181" y="109"/>
                    <a:pt x="209" y="109"/>
                  </a:cubicBezTo>
                  <a:cubicBezTo>
                    <a:pt x="223" y="109"/>
                    <a:pt x="239" y="106"/>
                    <a:pt x="258" y="97"/>
                  </a:cubicBezTo>
                  <a:cubicBezTo>
                    <a:pt x="279" y="32"/>
                    <a:pt x="220" y="0"/>
                    <a:pt x="1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28"/>
            <p:cNvSpPr/>
            <p:nvPr/>
          </p:nvSpPr>
          <p:spPr>
            <a:xfrm>
              <a:off x="5531213" y="2678650"/>
              <a:ext cx="5750" cy="5025"/>
            </a:xfrm>
            <a:custGeom>
              <a:avLst/>
              <a:gdLst/>
              <a:ahLst/>
              <a:cxnLst/>
              <a:rect l="l" t="t" r="r" b="b"/>
              <a:pathLst>
                <a:path w="230" h="201" extrusionOk="0">
                  <a:moveTo>
                    <a:pt x="201" y="0"/>
                  </a:moveTo>
                  <a:cubicBezTo>
                    <a:pt x="86" y="29"/>
                    <a:pt x="86" y="86"/>
                    <a:pt x="0" y="200"/>
                  </a:cubicBezTo>
                  <a:cubicBezTo>
                    <a:pt x="143" y="172"/>
                    <a:pt x="229" y="115"/>
                    <a:pt x="2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28"/>
            <p:cNvSpPr/>
            <p:nvPr/>
          </p:nvSpPr>
          <p:spPr>
            <a:xfrm>
              <a:off x="5481138" y="2765500"/>
              <a:ext cx="20775" cy="13400"/>
            </a:xfrm>
            <a:custGeom>
              <a:avLst/>
              <a:gdLst/>
              <a:ahLst/>
              <a:cxnLst/>
              <a:rect l="l" t="t" r="r" b="b"/>
              <a:pathLst>
                <a:path w="831" h="536" extrusionOk="0">
                  <a:moveTo>
                    <a:pt x="519" y="1"/>
                  </a:moveTo>
                  <a:cubicBezTo>
                    <a:pt x="439" y="1"/>
                    <a:pt x="354" y="20"/>
                    <a:pt x="372" y="75"/>
                  </a:cubicBezTo>
                  <a:cubicBezTo>
                    <a:pt x="372" y="132"/>
                    <a:pt x="487" y="161"/>
                    <a:pt x="487" y="189"/>
                  </a:cubicBezTo>
                  <a:cubicBezTo>
                    <a:pt x="487" y="275"/>
                    <a:pt x="401" y="304"/>
                    <a:pt x="372" y="304"/>
                  </a:cubicBezTo>
                  <a:cubicBezTo>
                    <a:pt x="343" y="275"/>
                    <a:pt x="343" y="218"/>
                    <a:pt x="286" y="218"/>
                  </a:cubicBezTo>
                  <a:lnTo>
                    <a:pt x="200" y="218"/>
                  </a:lnTo>
                  <a:cubicBezTo>
                    <a:pt x="143" y="218"/>
                    <a:pt x="86" y="275"/>
                    <a:pt x="57" y="275"/>
                  </a:cubicBezTo>
                  <a:cubicBezTo>
                    <a:pt x="0" y="275"/>
                    <a:pt x="0" y="275"/>
                    <a:pt x="0" y="304"/>
                  </a:cubicBezTo>
                  <a:lnTo>
                    <a:pt x="0" y="418"/>
                  </a:lnTo>
                  <a:cubicBezTo>
                    <a:pt x="0" y="447"/>
                    <a:pt x="0" y="476"/>
                    <a:pt x="57" y="476"/>
                  </a:cubicBezTo>
                  <a:cubicBezTo>
                    <a:pt x="115" y="476"/>
                    <a:pt x="143" y="390"/>
                    <a:pt x="258" y="390"/>
                  </a:cubicBezTo>
                  <a:cubicBezTo>
                    <a:pt x="363" y="390"/>
                    <a:pt x="396" y="536"/>
                    <a:pt x="513" y="536"/>
                  </a:cubicBezTo>
                  <a:cubicBezTo>
                    <a:pt x="522" y="536"/>
                    <a:pt x="533" y="535"/>
                    <a:pt x="544" y="533"/>
                  </a:cubicBezTo>
                  <a:cubicBezTo>
                    <a:pt x="658" y="476"/>
                    <a:pt x="687" y="304"/>
                    <a:pt x="830" y="218"/>
                  </a:cubicBezTo>
                  <a:cubicBezTo>
                    <a:pt x="830" y="161"/>
                    <a:pt x="773" y="46"/>
                    <a:pt x="630" y="18"/>
                  </a:cubicBezTo>
                  <a:cubicBezTo>
                    <a:pt x="609" y="7"/>
                    <a:pt x="565" y="1"/>
                    <a:pt x="5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28"/>
            <p:cNvSpPr/>
            <p:nvPr/>
          </p:nvSpPr>
          <p:spPr>
            <a:xfrm>
              <a:off x="5500438" y="2790250"/>
              <a:ext cx="21500" cy="26500"/>
            </a:xfrm>
            <a:custGeom>
              <a:avLst/>
              <a:gdLst/>
              <a:ahLst/>
              <a:cxnLst/>
              <a:rect l="l" t="t" r="r" b="b"/>
              <a:pathLst>
                <a:path w="860" h="1060" extrusionOk="0">
                  <a:moveTo>
                    <a:pt x="430" y="1"/>
                  </a:moveTo>
                  <a:cubicBezTo>
                    <a:pt x="373" y="1"/>
                    <a:pt x="316" y="115"/>
                    <a:pt x="316" y="144"/>
                  </a:cubicBezTo>
                  <a:cubicBezTo>
                    <a:pt x="316" y="201"/>
                    <a:pt x="459" y="172"/>
                    <a:pt x="487" y="201"/>
                  </a:cubicBezTo>
                  <a:cubicBezTo>
                    <a:pt x="573" y="258"/>
                    <a:pt x="487" y="344"/>
                    <a:pt x="487" y="401"/>
                  </a:cubicBezTo>
                  <a:cubicBezTo>
                    <a:pt x="487" y="459"/>
                    <a:pt x="487" y="544"/>
                    <a:pt x="430" y="544"/>
                  </a:cubicBezTo>
                  <a:cubicBezTo>
                    <a:pt x="373" y="544"/>
                    <a:pt x="316" y="487"/>
                    <a:pt x="258" y="487"/>
                  </a:cubicBezTo>
                  <a:cubicBezTo>
                    <a:pt x="230" y="487"/>
                    <a:pt x="201" y="487"/>
                    <a:pt x="172" y="544"/>
                  </a:cubicBezTo>
                  <a:cubicBezTo>
                    <a:pt x="87" y="573"/>
                    <a:pt x="58" y="630"/>
                    <a:pt x="1" y="716"/>
                  </a:cubicBezTo>
                  <a:cubicBezTo>
                    <a:pt x="144" y="745"/>
                    <a:pt x="58" y="888"/>
                    <a:pt x="144" y="974"/>
                  </a:cubicBezTo>
                  <a:cubicBezTo>
                    <a:pt x="172" y="1002"/>
                    <a:pt x="230" y="1060"/>
                    <a:pt x="287" y="1060"/>
                  </a:cubicBezTo>
                  <a:cubicBezTo>
                    <a:pt x="344" y="1060"/>
                    <a:pt x="344" y="974"/>
                    <a:pt x="344" y="917"/>
                  </a:cubicBezTo>
                  <a:cubicBezTo>
                    <a:pt x="316" y="859"/>
                    <a:pt x="230" y="773"/>
                    <a:pt x="201" y="630"/>
                  </a:cubicBezTo>
                  <a:cubicBezTo>
                    <a:pt x="218" y="579"/>
                    <a:pt x="266" y="568"/>
                    <a:pt x="321" y="568"/>
                  </a:cubicBezTo>
                  <a:cubicBezTo>
                    <a:pt x="357" y="568"/>
                    <a:pt x="396" y="573"/>
                    <a:pt x="430" y="573"/>
                  </a:cubicBezTo>
                  <a:cubicBezTo>
                    <a:pt x="630" y="544"/>
                    <a:pt x="745" y="344"/>
                    <a:pt x="859" y="172"/>
                  </a:cubicBezTo>
                  <a:lnTo>
                    <a:pt x="859" y="172"/>
                  </a:lnTo>
                  <a:cubicBezTo>
                    <a:pt x="812" y="184"/>
                    <a:pt x="769" y="191"/>
                    <a:pt x="732" y="191"/>
                  </a:cubicBezTo>
                  <a:cubicBezTo>
                    <a:pt x="679" y="191"/>
                    <a:pt x="635" y="177"/>
                    <a:pt x="602" y="144"/>
                  </a:cubicBezTo>
                  <a:cubicBezTo>
                    <a:pt x="573" y="115"/>
                    <a:pt x="487" y="1"/>
                    <a:pt x="4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28"/>
            <p:cNvSpPr/>
            <p:nvPr/>
          </p:nvSpPr>
          <p:spPr>
            <a:xfrm>
              <a:off x="5491863" y="2783825"/>
              <a:ext cx="17200" cy="13700"/>
            </a:xfrm>
            <a:custGeom>
              <a:avLst/>
              <a:gdLst/>
              <a:ahLst/>
              <a:cxnLst/>
              <a:rect l="l" t="t" r="r" b="b"/>
              <a:pathLst>
                <a:path w="688" h="548" extrusionOk="0">
                  <a:moveTo>
                    <a:pt x="372" y="0"/>
                  </a:moveTo>
                  <a:cubicBezTo>
                    <a:pt x="344" y="0"/>
                    <a:pt x="287" y="0"/>
                    <a:pt x="258" y="29"/>
                  </a:cubicBezTo>
                  <a:cubicBezTo>
                    <a:pt x="229" y="115"/>
                    <a:pt x="229" y="172"/>
                    <a:pt x="143" y="200"/>
                  </a:cubicBezTo>
                  <a:cubicBezTo>
                    <a:pt x="115" y="258"/>
                    <a:pt x="0" y="200"/>
                    <a:pt x="0" y="315"/>
                  </a:cubicBezTo>
                  <a:cubicBezTo>
                    <a:pt x="53" y="394"/>
                    <a:pt x="106" y="547"/>
                    <a:pt x="182" y="547"/>
                  </a:cubicBezTo>
                  <a:cubicBezTo>
                    <a:pt x="188" y="547"/>
                    <a:pt x="194" y="546"/>
                    <a:pt x="201" y="544"/>
                  </a:cubicBezTo>
                  <a:cubicBezTo>
                    <a:pt x="229" y="544"/>
                    <a:pt x="229" y="515"/>
                    <a:pt x="229" y="458"/>
                  </a:cubicBezTo>
                  <a:cubicBezTo>
                    <a:pt x="229" y="429"/>
                    <a:pt x="258" y="429"/>
                    <a:pt x="287" y="401"/>
                  </a:cubicBezTo>
                  <a:cubicBezTo>
                    <a:pt x="372" y="315"/>
                    <a:pt x="401" y="258"/>
                    <a:pt x="515" y="258"/>
                  </a:cubicBezTo>
                  <a:cubicBezTo>
                    <a:pt x="538" y="258"/>
                    <a:pt x="566" y="262"/>
                    <a:pt x="591" y="262"/>
                  </a:cubicBezTo>
                  <a:cubicBezTo>
                    <a:pt x="628" y="262"/>
                    <a:pt x="659" y="252"/>
                    <a:pt x="659" y="200"/>
                  </a:cubicBezTo>
                  <a:cubicBezTo>
                    <a:pt x="687" y="115"/>
                    <a:pt x="544" y="86"/>
                    <a:pt x="487" y="29"/>
                  </a:cubicBezTo>
                  <a:cubicBezTo>
                    <a:pt x="474" y="24"/>
                    <a:pt x="462" y="23"/>
                    <a:pt x="453" y="23"/>
                  </a:cubicBezTo>
                  <a:cubicBezTo>
                    <a:pt x="422" y="23"/>
                    <a:pt x="408" y="39"/>
                    <a:pt x="397" y="39"/>
                  </a:cubicBezTo>
                  <a:cubicBezTo>
                    <a:pt x="389" y="39"/>
                    <a:pt x="383" y="31"/>
                    <a:pt x="3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28"/>
            <p:cNvSpPr/>
            <p:nvPr/>
          </p:nvSpPr>
          <p:spPr>
            <a:xfrm>
              <a:off x="5512613" y="2767600"/>
              <a:ext cx="13625" cy="9800"/>
            </a:xfrm>
            <a:custGeom>
              <a:avLst/>
              <a:gdLst/>
              <a:ahLst/>
              <a:cxnLst/>
              <a:rect l="l" t="t" r="r" b="b"/>
              <a:pathLst>
                <a:path w="545" h="392" extrusionOk="0">
                  <a:moveTo>
                    <a:pt x="273" y="1"/>
                  </a:moveTo>
                  <a:cubicBezTo>
                    <a:pt x="257" y="1"/>
                    <a:pt x="243" y="6"/>
                    <a:pt x="229" y="19"/>
                  </a:cubicBezTo>
                  <a:cubicBezTo>
                    <a:pt x="172" y="19"/>
                    <a:pt x="115" y="77"/>
                    <a:pt x="86" y="105"/>
                  </a:cubicBezTo>
                  <a:cubicBezTo>
                    <a:pt x="29" y="191"/>
                    <a:pt x="0" y="220"/>
                    <a:pt x="29" y="306"/>
                  </a:cubicBezTo>
                  <a:cubicBezTo>
                    <a:pt x="58" y="377"/>
                    <a:pt x="108" y="392"/>
                    <a:pt x="161" y="392"/>
                  </a:cubicBezTo>
                  <a:cubicBezTo>
                    <a:pt x="197" y="392"/>
                    <a:pt x="234" y="385"/>
                    <a:pt x="268" y="385"/>
                  </a:cubicBezTo>
                  <a:cubicBezTo>
                    <a:pt x="285" y="385"/>
                    <a:pt x="301" y="387"/>
                    <a:pt x="315" y="392"/>
                  </a:cubicBezTo>
                  <a:cubicBezTo>
                    <a:pt x="344" y="377"/>
                    <a:pt x="372" y="377"/>
                    <a:pt x="397" y="377"/>
                  </a:cubicBezTo>
                  <a:cubicBezTo>
                    <a:pt x="422" y="377"/>
                    <a:pt x="444" y="377"/>
                    <a:pt x="458" y="363"/>
                  </a:cubicBezTo>
                  <a:cubicBezTo>
                    <a:pt x="544" y="363"/>
                    <a:pt x="544" y="334"/>
                    <a:pt x="544" y="248"/>
                  </a:cubicBezTo>
                  <a:lnTo>
                    <a:pt x="401" y="105"/>
                  </a:lnTo>
                  <a:cubicBezTo>
                    <a:pt x="379" y="61"/>
                    <a:pt x="323" y="1"/>
                    <a:pt x="2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28"/>
            <p:cNvSpPr/>
            <p:nvPr/>
          </p:nvSpPr>
          <p:spPr>
            <a:xfrm>
              <a:off x="5500588" y="2766500"/>
              <a:ext cx="11325" cy="14675"/>
            </a:xfrm>
            <a:custGeom>
              <a:avLst/>
              <a:gdLst/>
              <a:ahLst/>
              <a:cxnLst/>
              <a:rect l="l" t="t" r="r" b="b"/>
              <a:pathLst>
                <a:path w="453" h="587" extrusionOk="0">
                  <a:moveTo>
                    <a:pt x="334" y="1"/>
                  </a:moveTo>
                  <a:cubicBezTo>
                    <a:pt x="326" y="1"/>
                    <a:pt x="317" y="2"/>
                    <a:pt x="310" y="6"/>
                  </a:cubicBezTo>
                  <a:cubicBezTo>
                    <a:pt x="224" y="92"/>
                    <a:pt x="252" y="149"/>
                    <a:pt x="224" y="178"/>
                  </a:cubicBezTo>
                  <a:cubicBezTo>
                    <a:pt x="209" y="193"/>
                    <a:pt x="192" y="198"/>
                    <a:pt x="174" y="198"/>
                  </a:cubicBezTo>
                  <a:cubicBezTo>
                    <a:pt x="135" y="198"/>
                    <a:pt x="94" y="172"/>
                    <a:pt x="69" y="172"/>
                  </a:cubicBezTo>
                  <a:cubicBezTo>
                    <a:pt x="62" y="172"/>
                    <a:pt x="56" y="174"/>
                    <a:pt x="52" y="178"/>
                  </a:cubicBezTo>
                  <a:cubicBezTo>
                    <a:pt x="0" y="359"/>
                    <a:pt x="65" y="587"/>
                    <a:pt x="247" y="587"/>
                  </a:cubicBezTo>
                  <a:cubicBezTo>
                    <a:pt x="267" y="587"/>
                    <a:pt x="288" y="584"/>
                    <a:pt x="310" y="579"/>
                  </a:cubicBezTo>
                  <a:cubicBezTo>
                    <a:pt x="310" y="579"/>
                    <a:pt x="338" y="579"/>
                    <a:pt x="338" y="550"/>
                  </a:cubicBezTo>
                  <a:cubicBezTo>
                    <a:pt x="367" y="521"/>
                    <a:pt x="338" y="521"/>
                    <a:pt x="310" y="493"/>
                  </a:cubicBezTo>
                  <a:cubicBezTo>
                    <a:pt x="281" y="407"/>
                    <a:pt x="281" y="378"/>
                    <a:pt x="310" y="292"/>
                  </a:cubicBezTo>
                  <a:cubicBezTo>
                    <a:pt x="367" y="264"/>
                    <a:pt x="453" y="178"/>
                    <a:pt x="453" y="121"/>
                  </a:cubicBezTo>
                  <a:cubicBezTo>
                    <a:pt x="453" y="71"/>
                    <a:pt x="389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28"/>
            <p:cNvSpPr/>
            <p:nvPr/>
          </p:nvSpPr>
          <p:spPr>
            <a:xfrm>
              <a:off x="5434738" y="2791675"/>
              <a:ext cx="9925" cy="9625"/>
            </a:xfrm>
            <a:custGeom>
              <a:avLst/>
              <a:gdLst/>
              <a:ahLst/>
              <a:cxnLst/>
              <a:rect l="l" t="t" r="r" b="b"/>
              <a:pathLst>
                <a:path w="397" h="385" extrusionOk="0">
                  <a:moveTo>
                    <a:pt x="396" y="1"/>
                  </a:moveTo>
                  <a:cubicBezTo>
                    <a:pt x="253" y="1"/>
                    <a:pt x="139" y="87"/>
                    <a:pt x="110" y="201"/>
                  </a:cubicBezTo>
                  <a:cubicBezTo>
                    <a:pt x="83" y="174"/>
                    <a:pt x="62" y="163"/>
                    <a:pt x="47" y="163"/>
                  </a:cubicBezTo>
                  <a:cubicBezTo>
                    <a:pt x="1" y="163"/>
                    <a:pt x="16" y="272"/>
                    <a:pt x="82" y="316"/>
                  </a:cubicBezTo>
                  <a:cubicBezTo>
                    <a:pt x="124" y="358"/>
                    <a:pt x="196" y="384"/>
                    <a:pt x="266" y="384"/>
                  </a:cubicBezTo>
                  <a:cubicBezTo>
                    <a:pt x="291" y="384"/>
                    <a:pt x="316" y="381"/>
                    <a:pt x="339" y="373"/>
                  </a:cubicBezTo>
                  <a:cubicBezTo>
                    <a:pt x="396" y="287"/>
                    <a:pt x="253" y="287"/>
                    <a:pt x="282" y="201"/>
                  </a:cubicBezTo>
                  <a:cubicBezTo>
                    <a:pt x="339" y="115"/>
                    <a:pt x="396" y="87"/>
                    <a:pt x="39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28"/>
            <p:cNvSpPr/>
            <p:nvPr/>
          </p:nvSpPr>
          <p:spPr>
            <a:xfrm>
              <a:off x="5448938" y="2875400"/>
              <a:ext cx="7175" cy="7900"/>
            </a:xfrm>
            <a:custGeom>
              <a:avLst/>
              <a:gdLst/>
              <a:ahLst/>
              <a:cxnLst/>
              <a:rect l="l" t="t" r="r" b="b"/>
              <a:pathLst>
                <a:path w="287" h="316" extrusionOk="0">
                  <a:moveTo>
                    <a:pt x="201" y="0"/>
                  </a:moveTo>
                  <a:cubicBezTo>
                    <a:pt x="86" y="0"/>
                    <a:pt x="0" y="58"/>
                    <a:pt x="0" y="143"/>
                  </a:cubicBezTo>
                  <a:cubicBezTo>
                    <a:pt x="0" y="201"/>
                    <a:pt x="115" y="315"/>
                    <a:pt x="201" y="315"/>
                  </a:cubicBezTo>
                  <a:cubicBezTo>
                    <a:pt x="258" y="315"/>
                    <a:pt x="286" y="201"/>
                    <a:pt x="286" y="143"/>
                  </a:cubicBezTo>
                  <a:cubicBezTo>
                    <a:pt x="286" y="58"/>
                    <a:pt x="258" y="0"/>
                    <a:pt x="2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28"/>
            <p:cNvSpPr/>
            <p:nvPr/>
          </p:nvSpPr>
          <p:spPr>
            <a:xfrm>
              <a:off x="5453938" y="2863825"/>
              <a:ext cx="8600" cy="7175"/>
            </a:xfrm>
            <a:custGeom>
              <a:avLst/>
              <a:gdLst/>
              <a:ahLst/>
              <a:cxnLst/>
              <a:rect l="l" t="t" r="r" b="b"/>
              <a:pathLst>
                <a:path w="344" h="287" extrusionOk="0">
                  <a:moveTo>
                    <a:pt x="233" y="0"/>
                  </a:moveTo>
                  <a:cubicBezTo>
                    <a:pt x="130" y="0"/>
                    <a:pt x="1" y="109"/>
                    <a:pt x="1" y="206"/>
                  </a:cubicBezTo>
                  <a:cubicBezTo>
                    <a:pt x="1" y="267"/>
                    <a:pt x="16" y="286"/>
                    <a:pt x="41" y="286"/>
                  </a:cubicBezTo>
                  <a:cubicBezTo>
                    <a:pt x="74" y="286"/>
                    <a:pt x="123" y="251"/>
                    <a:pt x="172" y="234"/>
                  </a:cubicBezTo>
                  <a:cubicBezTo>
                    <a:pt x="229" y="206"/>
                    <a:pt x="315" y="206"/>
                    <a:pt x="344" y="91"/>
                  </a:cubicBezTo>
                  <a:cubicBezTo>
                    <a:pt x="325" y="26"/>
                    <a:pt x="282" y="0"/>
                    <a:pt x="2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28"/>
            <p:cNvSpPr/>
            <p:nvPr/>
          </p:nvSpPr>
          <p:spPr>
            <a:xfrm>
              <a:off x="5487563" y="2754475"/>
              <a:ext cx="9325" cy="7300"/>
            </a:xfrm>
            <a:custGeom>
              <a:avLst/>
              <a:gdLst/>
              <a:ahLst/>
              <a:cxnLst/>
              <a:rect l="l" t="t" r="r" b="b"/>
              <a:pathLst>
                <a:path w="373" h="292" extrusionOk="0">
                  <a:moveTo>
                    <a:pt x="172" y="1"/>
                  </a:moveTo>
                  <a:cubicBezTo>
                    <a:pt x="115" y="58"/>
                    <a:pt x="1" y="172"/>
                    <a:pt x="115" y="258"/>
                  </a:cubicBezTo>
                  <a:cubicBezTo>
                    <a:pt x="139" y="282"/>
                    <a:pt x="174" y="291"/>
                    <a:pt x="212" y="291"/>
                  </a:cubicBezTo>
                  <a:cubicBezTo>
                    <a:pt x="264" y="291"/>
                    <a:pt x="323" y="275"/>
                    <a:pt x="373" y="258"/>
                  </a:cubicBezTo>
                  <a:cubicBezTo>
                    <a:pt x="287" y="172"/>
                    <a:pt x="230" y="115"/>
                    <a:pt x="17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28"/>
            <p:cNvSpPr/>
            <p:nvPr/>
          </p:nvSpPr>
          <p:spPr>
            <a:xfrm>
              <a:off x="5473263" y="2780575"/>
              <a:ext cx="7625" cy="5550"/>
            </a:xfrm>
            <a:custGeom>
              <a:avLst/>
              <a:gdLst/>
              <a:ahLst/>
              <a:cxnLst/>
              <a:rect l="l" t="t" r="r" b="b"/>
              <a:pathLst>
                <a:path w="305" h="222" extrusionOk="0">
                  <a:moveTo>
                    <a:pt x="184" y="1"/>
                  </a:moveTo>
                  <a:cubicBezTo>
                    <a:pt x="164" y="1"/>
                    <a:pt x="141" y="5"/>
                    <a:pt x="115" y="16"/>
                  </a:cubicBezTo>
                  <a:cubicBezTo>
                    <a:pt x="29" y="16"/>
                    <a:pt x="0" y="16"/>
                    <a:pt x="0" y="101"/>
                  </a:cubicBezTo>
                  <a:cubicBezTo>
                    <a:pt x="0" y="101"/>
                    <a:pt x="0" y="216"/>
                    <a:pt x="29" y="216"/>
                  </a:cubicBezTo>
                  <a:cubicBezTo>
                    <a:pt x="86" y="216"/>
                    <a:pt x="86" y="101"/>
                    <a:pt x="115" y="101"/>
                  </a:cubicBezTo>
                  <a:lnTo>
                    <a:pt x="143" y="130"/>
                  </a:lnTo>
                  <a:cubicBezTo>
                    <a:pt x="168" y="155"/>
                    <a:pt x="214" y="222"/>
                    <a:pt x="244" y="222"/>
                  </a:cubicBezTo>
                  <a:cubicBezTo>
                    <a:pt x="249" y="222"/>
                    <a:pt x="254" y="220"/>
                    <a:pt x="258" y="216"/>
                  </a:cubicBezTo>
                  <a:cubicBezTo>
                    <a:pt x="305" y="99"/>
                    <a:pt x="275" y="1"/>
                    <a:pt x="1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28"/>
            <p:cNvSpPr/>
            <p:nvPr/>
          </p:nvSpPr>
          <p:spPr>
            <a:xfrm>
              <a:off x="5482563" y="2801600"/>
              <a:ext cx="9325" cy="5850"/>
            </a:xfrm>
            <a:custGeom>
              <a:avLst/>
              <a:gdLst/>
              <a:ahLst/>
              <a:cxnLst/>
              <a:rect l="l" t="t" r="r" b="b"/>
              <a:pathLst>
                <a:path w="373" h="234" extrusionOk="0">
                  <a:moveTo>
                    <a:pt x="185" y="1"/>
                  </a:moveTo>
                  <a:cubicBezTo>
                    <a:pt x="173" y="1"/>
                    <a:pt x="159" y="2"/>
                    <a:pt x="143" y="5"/>
                  </a:cubicBezTo>
                  <a:cubicBezTo>
                    <a:pt x="58" y="33"/>
                    <a:pt x="0" y="119"/>
                    <a:pt x="0" y="234"/>
                  </a:cubicBezTo>
                  <a:cubicBezTo>
                    <a:pt x="90" y="162"/>
                    <a:pt x="157" y="101"/>
                    <a:pt x="230" y="101"/>
                  </a:cubicBezTo>
                  <a:cubicBezTo>
                    <a:pt x="273" y="101"/>
                    <a:pt x="319" y="123"/>
                    <a:pt x="372" y="176"/>
                  </a:cubicBezTo>
                  <a:cubicBezTo>
                    <a:pt x="320" y="124"/>
                    <a:pt x="316" y="1"/>
                    <a:pt x="18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28"/>
            <p:cNvSpPr/>
            <p:nvPr/>
          </p:nvSpPr>
          <p:spPr>
            <a:xfrm>
              <a:off x="5486863" y="2809125"/>
              <a:ext cx="4300" cy="3525"/>
            </a:xfrm>
            <a:custGeom>
              <a:avLst/>
              <a:gdLst/>
              <a:ahLst/>
              <a:cxnLst/>
              <a:rect l="l" t="t" r="r" b="b"/>
              <a:pathLst>
                <a:path w="172" h="141" extrusionOk="0">
                  <a:moveTo>
                    <a:pt x="67" y="0"/>
                  </a:moveTo>
                  <a:cubicBezTo>
                    <a:pt x="31" y="0"/>
                    <a:pt x="0" y="22"/>
                    <a:pt x="0" y="76"/>
                  </a:cubicBezTo>
                  <a:cubicBezTo>
                    <a:pt x="0" y="119"/>
                    <a:pt x="43" y="140"/>
                    <a:pt x="86" y="140"/>
                  </a:cubicBezTo>
                  <a:cubicBezTo>
                    <a:pt x="129" y="140"/>
                    <a:pt x="172" y="119"/>
                    <a:pt x="172" y="76"/>
                  </a:cubicBezTo>
                  <a:cubicBezTo>
                    <a:pt x="156" y="30"/>
                    <a:pt x="108" y="0"/>
                    <a:pt x="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28"/>
            <p:cNvSpPr/>
            <p:nvPr/>
          </p:nvSpPr>
          <p:spPr>
            <a:xfrm>
              <a:off x="5525488" y="2625700"/>
              <a:ext cx="35075" cy="24950"/>
            </a:xfrm>
            <a:custGeom>
              <a:avLst/>
              <a:gdLst/>
              <a:ahLst/>
              <a:cxnLst/>
              <a:rect l="l" t="t" r="r" b="b"/>
              <a:pathLst>
                <a:path w="1403" h="998" extrusionOk="0">
                  <a:moveTo>
                    <a:pt x="1145" y="0"/>
                  </a:moveTo>
                  <a:cubicBezTo>
                    <a:pt x="1002" y="0"/>
                    <a:pt x="1145" y="143"/>
                    <a:pt x="1088" y="201"/>
                  </a:cubicBezTo>
                  <a:cubicBezTo>
                    <a:pt x="1076" y="225"/>
                    <a:pt x="1054" y="234"/>
                    <a:pt x="1025" y="234"/>
                  </a:cubicBezTo>
                  <a:cubicBezTo>
                    <a:pt x="947" y="234"/>
                    <a:pt x="823" y="168"/>
                    <a:pt x="736" y="168"/>
                  </a:cubicBezTo>
                  <a:cubicBezTo>
                    <a:pt x="704" y="168"/>
                    <a:pt x="677" y="176"/>
                    <a:pt x="659" y="201"/>
                  </a:cubicBezTo>
                  <a:cubicBezTo>
                    <a:pt x="630" y="286"/>
                    <a:pt x="659" y="372"/>
                    <a:pt x="659" y="430"/>
                  </a:cubicBezTo>
                  <a:cubicBezTo>
                    <a:pt x="716" y="487"/>
                    <a:pt x="745" y="573"/>
                    <a:pt x="745" y="630"/>
                  </a:cubicBezTo>
                  <a:cubicBezTo>
                    <a:pt x="745" y="687"/>
                    <a:pt x="745" y="716"/>
                    <a:pt x="716" y="744"/>
                  </a:cubicBezTo>
                  <a:cubicBezTo>
                    <a:pt x="680" y="769"/>
                    <a:pt x="628" y="777"/>
                    <a:pt x="574" y="777"/>
                  </a:cubicBezTo>
                  <a:cubicBezTo>
                    <a:pt x="500" y="777"/>
                    <a:pt x="422" y="761"/>
                    <a:pt x="372" y="744"/>
                  </a:cubicBezTo>
                  <a:cubicBezTo>
                    <a:pt x="301" y="730"/>
                    <a:pt x="229" y="716"/>
                    <a:pt x="165" y="716"/>
                  </a:cubicBezTo>
                  <a:cubicBezTo>
                    <a:pt x="101" y="716"/>
                    <a:pt x="43" y="730"/>
                    <a:pt x="0" y="773"/>
                  </a:cubicBezTo>
                  <a:cubicBezTo>
                    <a:pt x="58" y="859"/>
                    <a:pt x="172" y="859"/>
                    <a:pt x="229" y="859"/>
                  </a:cubicBezTo>
                  <a:cubicBezTo>
                    <a:pt x="344" y="859"/>
                    <a:pt x="372" y="887"/>
                    <a:pt x="458" y="973"/>
                  </a:cubicBezTo>
                  <a:cubicBezTo>
                    <a:pt x="487" y="990"/>
                    <a:pt x="512" y="997"/>
                    <a:pt x="535" y="997"/>
                  </a:cubicBezTo>
                  <a:cubicBezTo>
                    <a:pt x="628" y="997"/>
                    <a:pt x="687" y="887"/>
                    <a:pt x="802" y="887"/>
                  </a:cubicBezTo>
                  <a:cubicBezTo>
                    <a:pt x="830" y="887"/>
                    <a:pt x="880" y="895"/>
                    <a:pt x="923" y="895"/>
                  </a:cubicBezTo>
                  <a:cubicBezTo>
                    <a:pt x="966" y="895"/>
                    <a:pt x="1002" y="887"/>
                    <a:pt x="1002" y="859"/>
                  </a:cubicBezTo>
                  <a:cubicBezTo>
                    <a:pt x="1031" y="773"/>
                    <a:pt x="916" y="773"/>
                    <a:pt x="888" y="716"/>
                  </a:cubicBezTo>
                  <a:cubicBezTo>
                    <a:pt x="859" y="601"/>
                    <a:pt x="1002" y="544"/>
                    <a:pt x="1002" y="430"/>
                  </a:cubicBezTo>
                  <a:cubicBezTo>
                    <a:pt x="1048" y="430"/>
                    <a:pt x="1057" y="466"/>
                    <a:pt x="1059" y="466"/>
                  </a:cubicBezTo>
                  <a:cubicBezTo>
                    <a:pt x="1059" y="466"/>
                    <a:pt x="1059" y="464"/>
                    <a:pt x="1059" y="458"/>
                  </a:cubicBezTo>
                  <a:cubicBezTo>
                    <a:pt x="1086" y="476"/>
                    <a:pt x="1107" y="483"/>
                    <a:pt x="1124" y="483"/>
                  </a:cubicBezTo>
                  <a:cubicBezTo>
                    <a:pt x="1163" y="483"/>
                    <a:pt x="1183" y="449"/>
                    <a:pt x="1202" y="430"/>
                  </a:cubicBezTo>
                  <a:cubicBezTo>
                    <a:pt x="1231" y="344"/>
                    <a:pt x="1202" y="286"/>
                    <a:pt x="1231" y="201"/>
                  </a:cubicBezTo>
                  <a:cubicBezTo>
                    <a:pt x="1260" y="143"/>
                    <a:pt x="1403" y="172"/>
                    <a:pt x="1374" y="58"/>
                  </a:cubicBezTo>
                  <a:lnTo>
                    <a:pt x="1374" y="58"/>
                  </a:lnTo>
                  <a:cubicBezTo>
                    <a:pt x="1362" y="62"/>
                    <a:pt x="1350" y="63"/>
                    <a:pt x="1339" y="63"/>
                  </a:cubicBezTo>
                  <a:cubicBezTo>
                    <a:pt x="1271" y="63"/>
                    <a:pt x="1219" y="0"/>
                    <a:pt x="114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28"/>
            <p:cNvSpPr/>
            <p:nvPr/>
          </p:nvSpPr>
          <p:spPr>
            <a:xfrm>
              <a:off x="5437863" y="2898400"/>
              <a:ext cx="129150" cy="124725"/>
            </a:xfrm>
            <a:custGeom>
              <a:avLst/>
              <a:gdLst/>
              <a:ahLst/>
              <a:cxnLst/>
              <a:rect l="l" t="t" r="r" b="b"/>
              <a:pathLst>
                <a:path w="5166" h="4989" extrusionOk="0">
                  <a:moveTo>
                    <a:pt x="5035" y="0"/>
                  </a:moveTo>
                  <a:cubicBezTo>
                    <a:pt x="4984" y="0"/>
                    <a:pt x="4938" y="34"/>
                    <a:pt x="4879" y="53"/>
                  </a:cubicBezTo>
                  <a:cubicBezTo>
                    <a:pt x="4765" y="168"/>
                    <a:pt x="4679" y="340"/>
                    <a:pt x="4564" y="454"/>
                  </a:cubicBezTo>
                  <a:cubicBezTo>
                    <a:pt x="4450" y="597"/>
                    <a:pt x="4307" y="626"/>
                    <a:pt x="4164" y="740"/>
                  </a:cubicBezTo>
                  <a:cubicBezTo>
                    <a:pt x="4192" y="712"/>
                    <a:pt x="4049" y="569"/>
                    <a:pt x="3992" y="569"/>
                  </a:cubicBezTo>
                  <a:cubicBezTo>
                    <a:pt x="3963" y="569"/>
                    <a:pt x="3877" y="626"/>
                    <a:pt x="3849" y="683"/>
                  </a:cubicBezTo>
                  <a:lnTo>
                    <a:pt x="3620" y="883"/>
                  </a:lnTo>
                  <a:cubicBezTo>
                    <a:pt x="3534" y="1026"/>
                    <a:pt x="3420" y="1198"/>
                    <a:pt x="3305" y="1341"/>
                  </a:cubicBezTo>
                  <a:cubicBezTo>
                    <a:pt x="3248" y="1427"/>
                    <a:pt x="3191" y="1484"/>
                    <a:pt x="3133" y="1570"/>
                  </a:cubicBezTo>
                  <a:cubicBezTo>
                    <a:pt x="3105" y="1627"/>
                    <a:pt x="3048" y="1742"/>
                    <a:pt x="3019" y="1828"/>
                  </a:cubicBezTo>
                  <a:cubicBezTo>
                    <a:pt x="2876" y="2143"/>
                    <a:pt x="2704" y="2429"/>
                    <a:pt x="2532" y="2744"/>
                  </a:cubicBezTo>
                  <a:cubicBezTo>
                    <a:pt x="2532" y="2829"/>
                    <a:pt x="2475" y="2858"/>
                    <a:pt x="2447" y="2887"/>
                  </a:cubicBezTo>
                  <a:cubicBezTo>
                    <a:pt x="2429" y="2913"/>
                    <a:pt x="2412" y="2923"/>
                    <a:pt x="2396" y="2923"/>
                  </a:cubicBezTo>
                  <a:cubicBezTo>
                    <a:pt x="2360" y="2923"/>
                    <a:pt x="2332" y="2869"/>
                    <a:pt x="2332" y="2829"/>
                  </a:cubicBezTo>
                  <a:cubicBezTo>
                    <a:pt x="2332" y="2744"/>
                    <a:pt x="2389" y="2629"/>
                    <a:pt x="2418" y="2572"/>
                  </a:cubicBezTo>
                  <a:lnTo>
                    <a:pt x="2532" y="2343"/>
                  </a:lnTo>
                  <a:cubicBezTo>
                    <a:pt x="2590" y="2200"/>
                    <a:pt x="2704" y="2028"/>
                    <a:pt x="2761" y="1885"/>
                  </a:cubicBezTo>
                  <a:cubicBezTo>
                    <a:pt x="2847" y="1742"/>
                    <a:pt x="2962" y="1599"/>
                    <a:pt x="2990" y="1456"/>
                  </a:cubicBezTo>
                  <a:cubicBezTo>
                    <a:pt x="3019" y="1341"/>
                    <a:pt x="2990" y="1284"/>
                    <a:pt x="3019" y="1198"/>
                  </a:cubicBezTo>
                  <a:cubicBezTo>
                    <a:pt x="3019" y="1141"/>
                    <a:pt x="3048" y="1055"/>
                    <a:pt x="3105" y="1026"/>
                  </a:cubicBezTo>
                  <a:cubicBezTo>
                    <a:pt x="3191" y="883"/>
                    <a:pt x="3191" y="740"/>
                    <a:pt x="3162" y="597"/>
                  </a:cubicBezTo>
                  <a:cubicBezTo>
                    <a:pt x="3138" y="478"/>
                    <a:pt x="3075" y="418"/>
                    <a:pt x="2971" y="418"/>
                  </a:cubicBezTo>
                  <a:cubicBezTo>
                    <a:pt x="2951" y="418"/>
                    <a:pt x="2928" y="421"/>
                    <a:pt x="2904" y="425"/>
                  </a:cubicBezTo>
                  <a:cubicBezTo>
                    <a:pt x="2876" y="425"/>
                    <a:pt x="2819" y="425"/>
                    <a:pt x="2733" y="454"/>
                  </a:cubicBezTo>
                  <a:cubicBezTo>
                    <a:pt x="2675" y="454"/>
                    <a:pt x="2590" y="483"/>
                    <a:pt x="2532" y="540"/>
                  </a:cubicBezTo>
                  <a:cubicBezTo>
                    <a:pt x="2513" y="544"/>
                    <a:pt x="2497" y="546"/>
                    <a:pt x="2482" y="546"/>
                  </a:cubicBezTo>
                  <a:cubicBezTo>
                    <a:pt x="2388" y="546"/>
                    <a:pt x="2378" y="471"/>
                    <a:pt x="2303" y="397"/>
                  </a:cubicBezTo>
                  <a:cubicBezTo>
                    <a:pt x="2275" y="311"/>
                    <a:pt x="2160" y="254"/>
                    <a:pt x="2046" y="254"/>
                  </a:cubicBezTo>
                  <a:cubicBezTo>
                    <a:pt x="1903" y="254"/>
                    <a:pt x="1903" y="340"/>
                    <a:pt x="1846" y="454"/>
                  </a:cubicBezTo>
                  <a:cubicBezTo>
                    <a:pt x="1760" y="597"/>
                    <a:pt x="1674" y="712"/>
                    <a:pt x="1559" y="826"/>
                  </a:cubicBezTo>
                  <a:cubicBezTo>
                    <a:pt x="1505" y="881"/>
                    <a:pt x="1320" y="1143"/>
                    <a:pt x="1501" y="1143"/>
                  </a:cubicBezTo>
                  <a:cubicBezTo>
                    <a:pt x="1510" y="1143"/>
                    <a:pt x="1520" y="1142"/>
                    <a:pt x="1531" y="1141"/>
                  </a:cubicBezTo>
                  <a:cubicBezTo>
                    <a:pt x="1702" y="1112"/>
                    <a:pt x="1846" y="1026"/>
                    <a:pt x="1960" y="912"/>
                  </a:cubicBezTo>
                  <a:lnTo>
                    <a:pt x="1960" y="912"/>
                  </a:lnTo>
                  <a:cubicBezTo>
                    <a:pt x="1960" y="998"/>
                    <a:pt x="1960" y="1055"/>
                    <a:pt x="1931" y="1141"/>
                  </a:cubicBezTo>
                  <a:cubicBezTo>
                    <a:pt x="1874" y="1198"/>
                    <a:pt x="1874" y="1198"/>
                    <a:pt x="1817" y="1198"/>
                  </a:cubicBezTo>
                  <a:cubicBezTo>
                    <a:pt x="1801" y="1195"/>
                    <a:pt x="1786" y="1194"/>
                    <a:pt x="1771" y="1194"/>
                  </a:cubicBezTo>
                  <a:cubicBezTo>
                    <a:pt x="1648" y="1194"/>
                    <a:pt x="1544" y="1287"/>
                    <a:pt x="1416" y="1313"/>
                  </a:cubicBezTo>
                  <a:cubicBezTo>
                    <a:pt x="1273" y="1341"/>
                    <a:pt x="1159" y="1427"/>
                    <a:pt x="1073" y="1542"/>
                  </a:cubicBezTo>
                  <a:cubicBezTo>
                    <a:pt x="987" y="1570"/>
                    <a:pt x="958" y="1627"/>
                    <a:pt x="872" y="1685"/>
                  </a:cubicBezTo>
                  <a:cubicBezTo>
                    <a:pt x="844" y="1713"/>
                    <a:pt x="787" y="1742"/>
                    <a:pt x="729" y="1771"/>
                  </a:cubicBezTo>
                  <a:cubicBezTo>
                    <a:pt x="701" y="1856"/>
                    <a:pt x="815" y="1914"/>
                    <a:pt x="815" y="2000"/>
                  </a:cubicBezTo>
                  <a:cubicBezTo>
                    <a:pt x="815" y="2143"/>
                    <a:pt x="701" y="2257"/>
                    <a:pt x="644" y="2400"/>
                  </a:cubicBezTo>
                  <a:cubicBezTo>
                    <a:pt x="415" y="2686"/>
                    <a:pt x="271" y="3001"/>
                    <a:pt x="100" y="3316"/>
                  </a:cubicBezTo>
                  <a:cubicBezTo>
                    <a:pt x="0" y="3415"/>
                    <a:pt x="52" y="3493"/>
                    <a:pt x="105" y="3493"/>
                  </a:cubicBezTo>
                  <a:cubicBezTo>
                    <a:pt x="113" y="3493"/>
                    <a:pt x="121" y="3492"/>
                    <a:pt x="128" y="3488"/>
                  </a:cubicBezTo>
                  <a:cubicBezTo>
                    <a:pt x="157" y="3574"/>
                    <a:pt x="186" y="3688"/>
                    <a:pt x="243" y="3745"/>
                  </a:cubicBezTo>
                  <a:cubicBezTo>
                    <a:pt x="300" y="3888"/>
                    <a:pt x="415" y="4060"/>
                    <a:pt x="529" y="4203"/>
                  </a:cubicBezTo>
                  <a:cubicBezTo>
                    <a:pt x="815" y="4489"/>
                    <a:pt x="1245" y="4690"/>
                    <a:pt x="1588" y="4861"/>
                  </a:cubicBezTo>
                  <a:cubicBezTo>
                    <a:pt x="1702" y="4890"/>
                    <a:pt x="1760" y="4976"/>
                    <a:pt x="1874" y="4976"/>
                  </a:cubicBezTo>
                  <a:cubicBezTo>
                    <a:pt x="1903" y="4985"/>
                    <a:pt x="1931" y="4989"/>
                    <a:pt x="1960" y="4989"/>
                  </a:cubicBezTo>
                  <a:cubicBezTo>
                    <a:pt x="2017" y="4989"/>
                    <a:pt x="2074" y="4976"/>
                    <a:pt x="2132" y="4976"/>
                  </a:cubicBezTo>
                  <a:cubicBezTo>
                    <a:pt x="2170" y="4976"/>
                    <a:pt x="2221" y="4989"/>
                    <a:pt x="2267" y="4989"/>
                  </a:cubicBezTo>
                  <a:cubicBezTo>
                    <a:pt x="2291" y="4989"/>
                    <a:pt x="2313" y="4985"/>
                    <a:pt x="2332" y="4976"/>
                  </a:cubicBezTo>
                  <a:cubicBezTo>
                    <a:pt x="2418" y="4976"/>
                    <a:pt x="2447" y="4919"/>
                    <a:pt x="2475" y="4890"/>
                  </a:cubicBezTo>
                  <a:cubicBezTo>
                    <a:pt x="2704" y="4747"/>
                    <a:pt x="2904" y="4547"/>
                    <a:pt x="2990" y="4289"/>
                  </a:cubicBezTo>
                  <a:cubicBezTo>
                    <a:pt x="3019" y="4146"/>
                    <a:pt x="3048" y="3974"/>
                    <a:pt x="3133" y="3831"/>
                  </a:cubicBezTo>
                  <a:cubicBezTo>
                    <a:pt x="3191" y="3688"/>
                    <a:pt x="3305" y="3545"/>
                    <a:pt x="3420" y="3402"/>
                  </a:cubicBezTo>
                  <a:cubicBezTo>
                    <a:pt x="3477" y="3316"/>
                    <a:pt x="3477" y="3287"/>
                    <a:pt x="3534" y="3173"/>
                  </a:cubicBezTo>
                  <a:cubicBezTo>
                    <a:pt x="3563" y="3116"/>
                    <a:pt x="3563" y="3058"/>
                    <a:pt x="3591" y="3001"/>
                  </a:cubicBezTo>
                  <a:cubicBezTo>
                    <a:pt x="3620" y="2858"/>
                    <a:pt x="3734" y="2772"/>
                    <a:pt x="3877" y="2715"/>
                  </a:cubicBezTo>
                  <a:cubicBezTo>
                    <a:pt x="3963" y="2686"/>
                    <a:pt x="3963" y="2601"/>
                    <a:pt x="3992" y="2543"/>
                  </a:cubicBezTo>
                  <a:cubicBezTo>
                    <a:pt x="4021" y="2457"/>
                    <a:pt x="4049" y="2343"/>
                    <a:pt x="4106" y="2286"/>
                  </a:cubicBezTo>
                  <a:cubicBezTo>
                    <a:pt x="4164" y="2114"/>
                    <a:pt x="4250" y="1914"/>
                    <a:pt x="4335" y="1742"/>
                  </a:cubicBezTo>
                  <a:cubicBezTo>
                    <a:pt x="4536" y="1427"/>
                    <a:pt x="4765" y="1112"/>
                    <a:pt x="4965" y="740"/>
                  </a:cubicBezTo>
                  <a:cubicBezTo>
                    <a:pt x="5051" y="569"/>
                    <a:pt x="5108" y="397"/>
                    <a:pt x="5137" y="197"/>
                  </a:cubicBezTo>
                  <a:cubicBezTo>
                    <a:pt x="5137" y="139"/>
                    <a:pt x="5165" y="53"/>
                    <a:pt x="5108" y="25"/>
                  </a:cubicBezTo>
                  <a:cubicBezTo>
                    <a:pt x="5081" y="7"/>
                    <a:pt x="5058" y="0"/>
                    <a:pt x="50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28"/>
            <p:cNvSpPr/>
            <p:nvPr/>
          </p:nvSpPr>
          <p:spPr>
            <a:xfrm>
              <a:off x="5490438" y="2870825"/>
              <a:ext cx="105200" cy="160125"/>
            </a:xfrm>
            <a:custGeom>
              <a:avLst/>
              <a:gdLst/>
              <a:ahLst/>
              <a:cxnLst/>
              <a:rect l="l" t="t" r="r" b="b"/>
              <a:pathLst>
                <a:path w="4208" h="6405" extrusionOk="0">
                  <a:moveTo>
                    <a:pt x="3596" y="0"/>
                  </a:moveTo>
                  <a:cubicBezTo>
                    <a:pt x="3532" y="0"/>
                    <a:pt x="3455" y="106"/>
                    <a:pt x="3434" y="126"/>
                  </a:cubicBezTo>
                  <a:cubicBezTo>
                    <a:pt x="3320" y="241"/>
                    <a:pt x="3205" y="326"/>
                    <a:pt x="3091" y="470"/>
                  </a:cubicBezTo>
                  <a:cubicBezTo>
                    <a:pt x="3044" y="517"/>
                    <a:pt x="2988" y="538"/>
                    <a:pt x="2923" y="538"/>
                  </a:cubicBezTo>
                  <a:cubicBezTo>
                    <a:pt x="2870" y="538"/>
                    <a:pt x="2812" y="524"/>
                    <a:pt x="2748" y="498"/>
                  </a:cubicBezTo>
                  <a:cubicBezTo>
                    <a:pt x="2697" y="465"/>
                    <a:pt x="2652" y="451"/>
                    <a:pt x="2610" y="451"/>
                  </a:cubicBezTo>
                  <a:cubicBezTo>
                    <a:pt x="2509" y="451"/>
                    <a:pt x="2428" y="532"/>
                    <a:pt x="2347" y="613"/>
                  </a:cubicBezTo>
                  <a:cubicBezTo>
                    <a:pt x="2204" y="756"/>
                    <a:pt x="2089" y="899"/>
                    <a:pt x="1946" y="1042"/>
                  </a:cubicBezTo>
                  <a:cubicBezTo>
                    <a:pt x="1918" y="1071"/>
                    <a:pt x="1889" y="1214"/>
                    <a:pt x="1803" y="1214"/>
                  </a:cubicBezTo>
                  <a:cubicBezTo>
                    <a:pt x="1746" y="1214"/>
                    <a:pt x="1746" y="1128"/>
                    <a:pt x="1746" y="1099"/>
                  </a:cubicBezTo>
                  <a:lnTo>
                    <a:pt x="1860" y="899"/>
                  </a:lnTo>
                  <a:cubicBezTo>
                    <a:pt x="1889" y="813"/>
                    <a:pt x="1889" y="756"/>
                    <a:pt x="1889" y="670"/>
                  </a:cubicBezTo>
                  <a:lnTo>
                    <a:pt x="1889" y="670"/>
                  </a:lnTo>
                  <a:cubicBezTo>
                    <a:pt x="1803" y="813"/>
                    <a:pt x="1631" y="956"/>
                    <a:pt x="1574" y="1128"/>
                  </a:cubicBezTo>
                  <a:cubicBezTo>
                    <a:pt x="1546" y="1214"/>
                    <a:pt x="1488" y="1271"/>
                    <a:pt x="1488" y="1385"/>
                  </a:cubicBezTo>
                  <a:lnTo>
                    <a:pt x="1488" y="1557"/>
                  </a:lnTo>
                  <a:cubicBezTo>
                    <a:pt x="1488" y="1614"/>
                    <a:pt x="1431" y="1614"/>
                    <a:pt x="1374" y="1643"/>
                  </a:cubicBezTo>
                  <a:cubicBezTo>
                    <a:pt x="1231" y="1757"/>
                    <a:pt x="1088" y="1901"/>
                    <a:pt x="1059" y="2072"/>
                  </a:cubicBezTo>
                  <a:cubicBezTo>
                    <a:pt x="1059" y="2129"/>
                    <a:pt x="1059" y="2244"/>
                    <a:pt x="945" y="2273"/>
                  </a:cubicBezTo>
                  <a:cubicBezTo>
                    <a:pt x="887" y="2330"/>
                    <a:pt x="859" y="2330"/>
                    <a:pt x="801" y="2330"/>
                  </a:cubicBezTo>
                  <a:lnTo>
                    <a:pt x="773" y="2358"/>
                  </a:lnTo>
                  <a:cubicBezTo>
                    <a:pt x="773" y="2358"/>
                    <a:pt x="744" y="2387"/>
                    <a:pt x="744" y="2416"/>
                  </a:cubicBezTo>
                  <a:cubicBezTo>
                    <a:pt x="515" y="2816"/>
                    <a:pt x="315" y="3217"/>
                    <a:pt x="143" y="3646"/>
                  </a:cubicBezTo>
                  <a:lnTo>
                    <a:pt x="29" y="3961"/>
                  </a:lnTo>
                  <a:cubicBezTo>
                    <a:pt x="0" y="4076"/>
                    <a:pt x="57" y="4104"/>
                    <a:pt x="143" y="4104"/>
                  </a:cubicBezTo>
                  <a:cubicBezTo>
                    <a:pt x="229" y="4104"/>
                    <a:pt x="286" y="4076"/>
                    <a:pt x="315" y="3990"/>
                  </a:cubicBezTo>
                  <a:cubicBezTo>
                    <a:pt x="344" y="3904"/>
                    <a:pt x="401" y="3789"/>
                    <a:pt x="458" y="3704"/>
                  </a:cubicBezTo>
                  <a:cubicBezTo>
                    <a:pt x="572" y="3532"/>
                    <a:pt x="716" y="3389"/>
                    <a:pt x="773" y="3217"/>
                  </a:cubicBezTo>
                  <a:cubicBezTo>
                    <a:pt x="830" y="3131"/>
                    <a:pt x="859" y="3045"/>
                    <a:pt x="887" y="2931"/>
                  </a:cubicBezTo>
                  <a:cubicBezTo>
                    <a:pt x="973" y="2816"/>
                    <a:pt x="1030" y="2759"/>
                    <a:pt x="1059" y="2645"/>
                  </a:cubicBezTo>
                  <a:cubicBezTo>
                    <a:pt x="1145" y="2530"/>
                    <a:pt x="1202" y="2416"/>
                    <a:pt x="1202" y="2215"/>
                  </a:cubicBezTo>
                  <a:cubicBezTo>
                    <a:pt x="1288" y="2072"/>
                    <a:pt x="1345" y="1958"/>
                    <a:pt x="1460" y="1901"/>
                  </a:cubicBezTo>
                  <a:cubicBezTo>
                    <a:pt x="1488" y="1843"/>
                    <a:pt x="1574" y="1815"/>
                    <a:pt x="1631" y="1786"/>
                  </a:cubicBezTo>
                  <a:cubicBezTo>
                    <a:pt x="1660" y="1757"/>
                    <a:pt x="1660" y="1700"/>
                    <a:pt x="1717" y="1672"/>
                  </a:cubicBezTo>
                  <a:cubicBezTo>
                    <a:pt x="1730" y="1646"/>
                    <a:pt x="1766" y="1632"/>
                    <a:pt x="1802" y="1632"/>
                  </a:cubicBezTo>
                  <a:cubicBezTo>
                    <a:pt x="1846" y="1632"/>
                    <a:pt x="1889" y="1653"/>
                    <a:pt x="1889" y="1700"/>
                  </a:cubicBezTo>
                  <a:cubicBezTo>
                    <a:pt x="1860" y="1757"/>
                    <a:pt x="1803" y="1786"/>
                    <a:pt x="1860" y="1815"/>
                  </a:cubicBezTo>
                  <a:cubicBezTo>
                    <a:pt x="1860" y="1842"/>
                    <a:pt x="1869" y="1852"/>
                    <a:pt x="1883" y="1852"/>
                  </a:cubicBezTo>
                  <a:cubicBezTo>
                    <a:pt x="1912" y="1852"/>
                    <a:pt x="1964" y="1806"/>
                    <a:pt x="2003" y="1786"/>
                  </a:cubicBezTo>
                  <a:cubicBezTo>
                    <a:pt x="2147" y="1700"/>
                    <a:pt x="2290" y="1643"/>
                    <a:pt x="2375" y="1528"/>
                  </a:cubicBezTo>
                  <a:cubicBezTo>
                    <a:pt x="2461" y="1471"/>
                    <a:pt x="2490" y="1385"/>
                    <a:pt x="2576" y="1328"/>
                  </a:cubicBezTo>
                  <a:cubicBezTo>
                    <a:pt x="2633" y="1242"/>
                    <a:pt x="2662" y="1185"/>
                    <a:pt x="2748" y="1128"/>
                  </a:cubicBezTo>
                  <a:cubicBezTo>
                    <a:pt x="2762" y="1123"/>
                    <a:pt x="2774" y="1121"/>
                    <a:pt x="2784" y="1121"/>
                  </a:cubicBezTo>
                  <a:cubicBezTo>
                    <a:pt x="2901" y="1121"/>
                    <a:pt x="2805" y="1392"/>
                    <a:pt x="2805" y="1471"/>
                  </a:cubicBezTo>
                  <a:cubicBezTo>
                    <a:pt x="2748" y="1614"/>
                    <a:pt x="2719" y="1757"/>
                    <a:pt x="2604" y="1901"/>
                  </a:cubicBezTo>
                  <a:cubicBezTo>
                    <a:pt x="2375" y="2129"/>
                    <a:pt x="2318" y="2416"/>
                    <a:pt x="2147" y="2673"/>
                  </a:cubicBezTo>
                  <a:cubicBezTo>
                    <a:pt x="2089" y="2759"/>
                    <a:pt x="2032" y="2788"/>
                    <a:pt x="2003" y="2845"/>
                  </a:cubicBezTo>
                  <a:cubicBezTo>
                    <a:pt x="1946" y="2931"/>
                    <a:pt x="1946" y="2988"/>
                    <a:pt x="1918" y="3074"/>
                  </a:cubicBezTo>
                  <a:cubicBezTo>
                    <a:pt x="1860" y="3217"/>
                    <a:pt x="1803" y="3360"/>
                    <a:pt x="1774" y="3475"/>
                  </a:cubicBezTo>
                  <a:cubicBezTo>
                    <a:pt x="1746" y="3560"/>
                    <a:pt x="1660" y="3675"/>
                    <a:pt x="1574" y="3789"/>
                  </a:cubicBezTo>
                  <a:cubicBezTo>
                    <a:pt x="1517" y="3847"/>
                    <a:pt x="1460" y="3904"/>
                    <a:pt x="1374" y="3932"/>
                  </a:cubicBezTo>
                  <a:cubicBezTo>
                    <a:pt x="1317" y="3961"/>
                    <a:pt x="1288" y="4047"/>
                    <a:pt x="1288" y="4104"/>
                  </a:cubicBezTo>
                  <a:cubicBezTo>
                    <a:pt x="1231" y="4476"/>
                    <a:pt x="1002" y="4677"/>
                    <a:pt x="801" y="4963"/>
                  </a:cubicBezTo>
                  <a:cubicBezTo>
                    <a:pt x="716" y="5106"/>
                    <a:pt x="716" y="5278"/>
                    <a:pt x="658" y="5421"/>
                  </a:cubicBezTo>
                  <a:cubicBezTo>
                    <a:pt x="630" y="5564"/>
                    <a:pt x="572" y="5678"/>
                    <a:pt x="458" y="5793"/>
                  </a:cubicBezTo>
                  <a:cubicBezTo>
                    <a:pt x="372" y="5907"/>
                    <a:pt x="286" y="5993"/>
                    <a:pt x="172" y="6079"/>
                  </a:cubicBezTo>
                  <a:cubicBezTo>
                    <a:pt x="143" y="6108"/>
                    <a:pt x="29" y="6136"/>
                    <a:pt x="57" y="6222"/>
                  </a:cubicBezTo>
                  <a:cubicBezTo>
                    <a:pt x="86" y="6279"/>
                    <a:pt x="172" y="6337"/>
                    <a:pt x="229" y="6337"/>
                  </a:cubicBezTo>
                  <a:cubicBezTo>
                    <a:pt x="376" y="6378"/>
                    <a:pt x="507" y="6405"/>
                    <a:pt x="634" y="6405"/>
                  </a:cubicBezTo>
                  <a:cubicBezTo>
                    <a:pt x="681" y="6405"/>
                    <a:pt x="727" y="6401"/>
                    <a:pt x="773" y="6394"/>
                  </a:cubicBezTo>
                  <a:cubicBezTo>
                    <a:pt x="887" y="6394"/>
                    <a:pt x="945" y="6365"/>
                    <a:pt x="1030" y="6279"/>
                  </a:cubicBezTo>
                  <a:cubicBezTo>
                    <a:pt x="1088" y="6251"/>
                    <a:pt x="1173" y="6222"/>
                    <a:pt x="1231" y="6222"/>
                  </a:cubicBezTo>
                  <a:cubicBezTo>
                    <a:pt x="1517" y="6193"/>
                    <a:pt x="1746" y="5993"/>
                    <a:pt x="1860" y="5764"/>
                  </a:cubicBezTo>
                  <a:cubicBezTo>
                    <a:pt x="1889" y="5650"/>
                    <a:pt x="1918" y="5507"/>
                    <a:pt x="2003" y="5392"/>
                  </a:cubicBezTo>
                  <a:lnTo>
                    <a:pt x="2204" y="5077"/>
                  </a:lnTo>
                  <a:cubicBezTo>
                    <a:pt x="2290" y="4934"/>
                    <a:pt x="2290" y="4820"/>
                    <a:pt x="2290" y="4677"/>
                  </a:cubicBezTo>
                  <a:cubicBezTo>
                    <a:pt x="2290" y="4562"/>
                    <a:pt x="2347" y="4476"/>
                    <a:pt x="2461" y="4390"/>
                  </a:cubicBezTo>
                  <a:cubicBezTo>
                    <a:pt x="2519" y="4362"/>
                    <a:pt x="2604" y="4362"/>
                    <a:pt x="2662" y="4333"/>
                  </a:cubicBezTo>
                  <a:cubicBezTo>
                    <a:pt x="2748" y="4276"/>
                    <a:pt x="2776" y="4219"/>
                    <a:pt x="2805" y="4190"/>
                  </a:cubicBezTo>
                  <a:cubicBezTo>
                    <a:pt x="2919" y="4047"/>
                    <a:pt x="2919" y="3932"/>
                    <a:pt x="2948" y="3789"/>
                  </a:cubicBezTo>
                  <a:cubicBezTo>
                    <a:pt x="3005" y="3618"/>
                    <a:pt x="3062" y="3475"/>
                    <a:pt x="3177" y="3331"/>
                  </a:cubicBezTo>
                  <a:cubicBezTo>
                    <a:pt x="3205" y="3246"/>
                    <a:pt x="3291" y="3188"/>
                    <a:pt x="3320" y="3103"/>
                  </a:cubicBezTo>
                  <a:cubicBezTo>
                    <a:pt x="3349" y="3045"/>
                    <a:pt x="3377" y="2988"/>
                    <a:pt x="3434" y="2931"/>
                  </a:cubicBezTo>
                  <a:cubicBezTo>
                    <a:pt x="3492" y="2788"/>
                    <a:pt x="3577" y="2645"/>
                    <a:pt x="3606" y="2502"/>
                  </a:cubicBezTo>
                  <a:cubicBezTo>
                    <a:pt x="3663" y="2358"/>
                    <a:pt x="3749" y="2244"/>
                    <a:pt x="3864" y="2101"/>
                  </a:cubicBezTo>
                  <a:cubicBezTo>
                    <a:pt x="4035" y="1843"/>
                    <a:pt x="4178" y="1557"/>
                    <a:pt x="4207" y="1242"/>
                  </a:cubicBezTo>
                  <a:lnTo>
                    <a:pt x="4207" y="985"/>
                  </a:lnTo>
                  <a:cubicBezTo>
                    <a:pt x="4207" y="956"/>
                    <a:pt x="4178" y="956"/>
                    <a:pt x="4150" y="927"/>
                  </a:cubicBezTo>
                  <a:cubicBezTo>
                    <a:pt x="4115" y="910"/>
                    <a:pt x="4080" y="882"/>
                    <a:pt x="4052" y="882"/>
                  </a:cubicBezTo>
                  <a:cubicBezTo>
                    <a:pt x="4034" y="882"/>
                    <a:pt x="4018" y="894"/>
                    <a:pt x="4007" y="927"/>
                  </a:cubicBezTo>
                  <a:cubicBezTo>
                    <a:pt x="4007" y="985"/>
                    <a:pt x="4064" y="1042"/>
                    <a:pt x="4035" y="1099"/>
                  </a:cubicBezTo>
                  <a:lnTo>
                    <a:pt x="3892" y="1242"/>
                  </a:lnTo>
                  <a:cubicBezTo>
                    <a:pt x="3749" y="1385"/>
                    <a:pt x="3635" y="1500"/>
                    <a:pt x="3492" y="1614"/>
                  </a:cubicBezTo>
                  <a:cubicBezTo>
                    <a:pt x="3492" y="1500"/>
                    <a:pt x="3520" y="1414"/>
                    <a:pt x="3577" y="1357"/>
                  </a:cubicBezTo>
                  <a:cubicBezTo>
                    <a:pt x="3606" y="1271"/>
                    <a:pt x="3635" y="1185"/>
                    <a:pt x="3663" y="1099"/>
                  </a:cubicBezTo>
                  <a:cubicBezTo>
                    <a:pt x="3721" y="927"/>
                    <a:pt x="3749" y="699"/>
                    <a:pt x="3749" y="527"/>
                  </a:cubicBezTo>
                  <a:cubicBezTo>
                    <a:pt x="3749" y="412"/>
                    <a:pt x="3721" y="355"/>
                    <a:pt x="3721" y="241"/>
                  </a:cubicBezTo>
                  <a:cubicBezTo>
                    <a:pt x="3663" y="212"/>
                    <a:pt x="3721" y="126"/>
                    <a:pt x="3663" y="69"/>
                  </a:cubicBezTo>
                  <a:cubicBezTo>
                    <a:pt x="3647" y="18"/>
                    <a:pt x="3622" y="0"/>
                    <a:pt x="359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28"/>
            <p:cNvSpPr/>
            <p:nvPr/>
          </p:nvSpPr>
          <p:spPr>
            <a:xfrm>
              <a:off x="5434613" y="2977700"/>
              <a:ext cx="80875" cy="61575"/>
            </a:xfrm>
            <a:custGeom>
              <a:avLst/>
              <a:gdLst/>
              <a:ahLst/>
              <a:cxnLst/>
              <a:rect l="l" t="t" r="r" b="b"/>
              <a:pathLst>
                <a:path w="3235" h="2463" extrusionOk="0">
                  <a:moveTo>
                    <a:pt x="1" y="1"/>
                  </a:moveTo>
                  <a:cubicBezTo>
                    <a:pt x="87" y="173"/>
                    <a:pt x="87" y="373"/>
                    <a:pt x="144" y="545"/>
                  </a:cubicBezTo>
                  <a:cubicBezTo>
                    <a:pt x="144" y="573"/>
                    <a:pt x="201" y="602"/>
                    <a:pt x="230" y="659"/>
                  </a:cubicBezTo>
                  <a:cubicBezTo>
                    <a:pt x="230" y="688"/>
                    <a:pt x="258" y="716"/>
                    <a:pt x="258" y="774"/>
                  </a:cubicBezTo>
                  <a:lnTo>
                    <a:pt x="373" y="974"/>
                  </a:lnTo>
                  <a:cubicBezTo>
                    <a:pt x="659" y="1489"/>
                    <a:pt x="1088" y="1861"/>
                    <a:pt x="1575" y="2119"/>
                  </a:cubicBezTo>
                  <a:cubicBezTo>
                    <a:pt x="1832" y="2233"/>
                    <a:pt x="2119" y="2348"/>
                    <a:pt x="2405" y="2405"/>
                  </a:cubicBezTo>
                  <a:cubicBezTo>
                    <a:pt x="2494" y="2423"/>
                    <a:pt x="2616" y="2463"/>
                    <a:pt x="2717" y="2463"/>
                  </a:cubicBezTo>
                  <a:cubicBezTo>
                    <a:pt x="2778" y="2463"/>
                    <a:pt x="2830" y="2448"/>
                    <a:pt x="2863" y="2405"/>
                  </a:cubicBezTo>
                  <a:cubicBezTo>
                    <a:pt x="2949" y="2376"/>
                    <a:pt x="2977" y="2290"/>
                    <a:pt x="3063" y="2233"/>
                  </a:cubicBezTo>
                  <a:cubicBezTo>
                    <a:pt x="3092" y="2205"/>
                    <a:pt x="3149" y="2147"/>
                    <a:pt x="3235" y="2090"/>
                  </a:cubicBezTo>
                  <a:cubicBezTo>
                    <a:pt x="2949" y="2062"/>
                    <a:pt x="2662" y="2004"/>
                    <a:pt x="2376" y="1918"/>
                  </a:cubicBezTo>
                  <a:cubicBezTo>
                    <a:pt x="2355" y="1877"/>
                    <a:pt x="2319" y="1850"/>
                    <a:pt x="2279" y="1850"/>
                  </a:cubicBezTo>
                  <a:cubicBezTo>
                    <a:pt x="2264" y="1850"/>
                    <a:pt x="2248" y="1854"/>
                    <a:pt x="2233" y="1861"/>
                  </a:cubicBezTo>
                  <a:cubicBezTo>
                    <a:pt x="2147" y="1861"/>
                    <a:pt x="2119" y="1890"/>
                    <a:pt x="2061" y="1947"/>
                  </a:cubicBezTo>
                  <a:cubicBezTo>
                    <a:pt x="2046" y="1950"/>
                    <a:pt x="2030" y="1952"/>
                    <a:pt x="2015" y="1952"/>
                  </a:cubicBezTo>
                  <a:cubicBezTo>
                    <a:pt x="1888" y="1952"/>
                    <a:pt x="1763" y="1855"/>
                    <a:pt x="1661" y="1804"/>
                  </a:cubicBezTo>
                  <a:cubicBezTo>
                    <a:pt x="1403" y="1632"/>
                    <a:pt x="1088" y="1546"/>
                    <a:pt x="831" y="1346"/>
                  </a:cubicBezTo>
                  <a:cubicBezTo>
                    <a:pt x="630" y="1117"/>
                    <a:pt x="430" y="860"/>
                    <a:pt x="344" y="631"/>
                  </a:cubicBezTo>
                  <a:cubicBezTo>
                    <a:pt x="344" y="545"/>
                    <a:pt x="287" y="459"/>
                    <a:pt x="258" y="402"/>
                  </a:cubicBezTo>
                  <a:cubicBezTo>
                    <a:pt x="230" y="344"/>
                    <a:pt x="230" y="259"/>
                    <a:pt x="201" y="230"/>
                  </a:cubicBezTo>
                  <a:cubicBezTo>
                    <a:pt x="144" y="144"/>
                    <a:pt x="115" y="1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28"/>
            <p:cNvSpPr/>
            <p:nvPr/>
          </p:nvSpPr>
          <p:spPr>
            <a:xfrm>
              <a:off x="5545513" y="2768075"/>
              <a:ext cx="52975" cy="90900"/>
            </a:xfrm>
            <a:custGeom>
              <a:avLst/>
              <a:gdLst/>
              <a:ahLst/>
              <a:cxnLst/>
              <a:rect l="l" t="t" r="r" b="b"/>
              <a:pathLst>
                <a:path w="2119" h="3636" extrusionOk="0">
                  <a:moveTo>
                    <a:pt x="2119" y="0"/>
                  </a:moveTo>
                  <a:cubicBezTo>
                    <a:pt x="1947" y="29"/>
                    <a:pt x="1918" y="115"/>
                    <a:pt x="1832" y="258"/>
                  </a:cubicBezTo>
                  <a:cubicBezTo>
                    <a:pt x="1775" y="430"/>
                    <a:pt x="1689" y="544"/>
                    <a:pt x="1575" y="659"/>
                  </a:cubicBezTo>
                  <a:cubicBezTo>
                    <a:pt x="1489" y="745"/>
                    <a:pt x="1374" y="802"/>
                    <a:pt x="1260" y="916"/>
                  </a:cubicBezTo>
                  <a:cubicBezTo>
                    <a:pt x="1203" y="1031"/>
                    <a:pt x="1117" y="1174"/>
                    <a:pt x="1060" y="1260"/>
                  </a:cubicBezTo>
                  <a:cubicBezTo>
                    <a:pt x="974" y="1403"/>
                    <a:pt x="859" y="1546"/>
                    <a:pt x="802" y="1689"/>
                  </a:cubicBezTo>
                  <a:cubicBezTo>
                    <a:pt x="688" y="1861"/>
                    <a:pt x="573" y="1947"/>
                    <a:pt x="516" y="2090"/>
                  </a:cubicBezTo>
                  <a:cubicBezTo>
                    <a:pt x="401" y="2204"/>
                    <a:pt x="373" y="2347"/>
                    <a:pt x="373" y="2490"/>
                  </a:cubicBezTo>
                  <a:cubicBezTo>
                    <a:pt x="373" y="2576"/>
                    <a:pt x="401" y="2633"/>
                    <a:pt x="401" y="2719"/>
                  </a:cubicBezTo>
                  <a:cubicBezTo>
                    <a:pt x="373" y="2777"/>
                    <a:pt x="316" y="2862"/>
                    <a:pt x="287" y="2891"/>
                  </a:cubicBezTo>
                  <a:cubicBezTo>
                    <a:pt x="201" y="3006"/>
                    <a:pt x="115" y="3091"/>
                    <a:pt x="87" y="3234"/>
                  </a:cubicBezTo>
                  <a:cubicBezTo>
                    <a:pt x="58" y="3349"/>
                    <a:pt x="1" y="3492"/>
                    <a:pt x="1" y="3635"/>
                  </a:cubicBezTo>
                  <a:cubicBezTo>
                    <a:pt x="201" y="3521"/>
                    <a:pt x="87" y="3320"/>
                    <a:pt x="201" y="3177"/>
                  </a:cubicBezTo>
                  <a:cubicBezTo>
                    <a:pt x="258" y="3091"/>
                    <a:pt x="344" y="3034"/>
                    <a:pt x="373" y="2920"/>
                  </a:cubicBezTo>
                  <a:cubicBezTo>
                    <a:pt x="401" y="2805"/>
                    <a:pt x="430" y="2719"/>
                    <a:pt x="516" y="2633"/>
                  </a:cubicBezTo>
                  <a:cubicBezTo>
                    <a:pt x="716" y="2319"/>
                    <a:pt x="831" y="2004"/>
                    <a:pt x="974" y="1660"/>
                  </a:cubicBezTo>
                  <a:cubicBezTo>
                    <a:pt x="1060" y="1517"/>
                    <a:pt x="1146" y="1374"/>
                    <a:pt x="1260" y="1231"/>
                  </a:cubicBezTo>
                  <a:cubicBezTo>
                    <a:pt x="1346" y="1174"/>
                    <a:pt x="1403" y="1145"/>
                    <a:pt x="1489" y="1059"/>
                  </a:cubicBezTo>
                  <a:cubicBezTo>
                    <a:pt x="1509" y="1039"/>
                    <a:pt x="1529" y="1019"/>
                    <a:pt x="1570" y="1019"/>
                  </a:cubicBezTo>
                  <a:cubicBezTo>
                    <a:pt x="1587" y="1019"/>
                    <a:pt x="1607" y="1022"/>
                    <a:pt x="1632" y="1031"/>
                  </a:cubicBezTo>
                  <a:cubicBezTo>
                    <a:pt x="1684" y="1057"/>
                    <a:pt x="1689" y="1178"/>
                    <a:pt x="1775" y="1178"/>
                  </a:cubicBezTo>
                  <a:cubicBezTo>
                    <a:pt x="1784" y="1178"/>
                    <a:pt x="1793" y="1176"/>
                    <a:pt x="1804" y="1174"/>
                  </a:cubicBezTo>
                  <a:cubicBezTo>
                    <a:pt x="1832" y="1174"/>
                    <a:pt x="1832" y="1145"/>
                    <a:pt x="1861" y="1088"/>
                  </a:cubicBezTo>
                  <a:cubicBezTo>
                    <a:pt x="1918" y="1059"/>
                    <a:pt x="1918" y="1059"/>
                    <a:pt x="1947" y="1059"/>
                  </a:cubicBezTo>
                  <a:cubicBezTo>
                    <a:pt x="2004" y="1031"/>
                    <a:pt x="2061" y="1031"/>
                    <a:pt x="2090" y="945"/>
                  </a:cubicBezTo>
                  <a:cubicBezTo>
                    <a:pt x="2103" y="893"/>
                    <a:pt x="2087" y="876"/>
                    <a:pt x="2062" y="876"/>
                  </a:cubicBezTo>
                  <a:cubicBezTo>
                    <a:pt x="2032" y="876"/>
                    <a:pt x="1991" y="901"/>
                    <a:pt x="1975" y="916"/>
                  </a:cubicBezTo>
                  <a:cubicBezTo>
                    <a:pt x="1916" y="936"/>
                    <a:pt x="1884" y="969"/>
                    <a:pt x="1861" y="969"/>
                  </a:cubicBezTo>
                  <a:cubicBezTo>
                    <a:pt x="1850" y="969"/>
                    <a:pt x="1841" y="963"/>
                    <a:pt x="1832" y="945"/>
                  </a:cubicBezTo>
                  <a:cubicBezTo>
                    <a:pt x="1804" y="916"/>
                    <a:pt x="1804" y="888"/>
                    <a:pt x="1804" y="830"/>
                  </a:cubicBezTo>
                  <a:cubicBezTo>
                    <a:pt x="1804" y="773"/>
                    <a:pt x="1918" y="659"/>
                    <a:pt x="1947" y="601"/>
                  </a:cubicBezTo>
                  <a:cubicBezTo>
                    <a:pt x="2061" y="430"/>
                    <a:pt x="2119" y="201"/>
                    <a:pt x="21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28"/>
            <p:cNvSpPr/>
            <p:nvPr/>
          </p:nvSpPr>
          <p:spPr>
            <a:xfrm>
              <a:off x="5490588" y="2888125"/>
              <a:ext cx="7725" cy="9025"/>
            </a:xfrm>
            <a:custGeom>
              <a:avLst/>
              <a:gdLst/>
              <a:ahLst/>
              <a:cxnLst/>
              <a:rect l="l" t="t" r="r" b="b"/>
              <a:pathLst>
                <a:path w="309" h="361" extrusionOk="0">
                  <a:moveTo>
                    <a:pt x="199" y="1"/>
                  </a:moveTo>
                  <a:cubicBezTo>
                    <a:pt x="188" y="1"/>
                    <a:pt x="177" y="3"/>
                    <a:pt x="166" y="7"/>
                  </a:cubicBezTo>
                  <a:cubicBezTo>
                    <a:pt x="51" y="64"/>
                    <a:pt x="23" y="150"/>
                    <a:pt x="23" y="235"/>
                  </a:cubicBezTo>
                  <a:cubicBezTo>
                    <a:pt x="1" y="323"/>
                    <a:pt x="29" y="360"/>
                    <a:pt x="95" y="360"/>
                  </a:cubicBezTo>
                  <a:cubicBezTo>
                    <a:pt x="115" y="360"/>
                    <a:pt x="139" y="357"/>
                    <a:pt x="166" y="350"/>
                  </a:cubicBezTo>
                  <a:cubicBezTo>
                    <a:pt x="252" y="293"/>
                    <a:pt x="280" y="235"/>
                    <a:pt x="309" y="150"/>
                  </a:cubicBezTo>
                  <a:cubicBezTo>
                    <a:pt x="309" y="75"/>
                    <a:pt x="266" y="1"/>
                    <a:pt x="19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28"/>
            <p:cNvSpPr/>
            <p:nvPr/>
          </p:nvSpPr>
          <p:spPr>
            <a:xfrm>
              <a:off x="5494013" y="2643225"/>
              <a:ext cx="15050" cy="24000"/>
            </a:xfrm>
            <a:custGeom>
              <a:avLst/>
              <a:gdLst/>
              <a:ahLst/>
              <a:cxnLst/>
              <a:rect l="l" t="t" r="r" b="b"/>
              <a:pathLst>
                <a:path w="602" h="960" extrusionOk="0">
                  <a:moveTo>
                    <a:pt x="509" y="1"/>
                  </a:moveTo>
                  <a:cubicBezTo>
                    <a:pt x="443" y="1"/>
                    <a:pt x="422" y="95"/>
                    <a:pt x="401" y="158"/>
                  </a:cubicBezTo>
                  <a:cubicBezTo>
                    <a:pt x="315" y="244"/>
                    <a:pt x="258" y="330"/>
                    <a:pt x="172" y="444"/>
                  </a:cubicBezTo>
                  <a:cubicBezTo>
                    <a:pt x="115" y="501"/>
                    <a:pt x="0" y="644"/>
                    <a:pt x="57" y="759"/>
                  </a:cubicBezTo>
                  <a:cubicBezTo>
                    <a:pt x="79" y="780"/>
                    <a:pt x="96" y="786"/>
                    <a:pt x="111" y="786"/>
                  </a:cubicBezTo>
                  <a:cubicBezTo>
                    <a:pt x="127" y="786"/>
                    <a:pt x="140" y="779"/>
                    <a:pt x="152" y="779"/>
                  </a:cubicBezTo>
                  <a:cubicBezTo>
                    <a:pt x="159" y="779"/>
                    <a:pt x="165" y="781"/>
                    <a:pt x="172" y="787"/>
                  </a:cubicBezTo>
                  <a:cubicBezTo>
                    <a:pt x="201" y="816"/>
                    <a:pt x="201" y="873"/>
                    <a:pt x="201" y="902"/>
                  </a:cubicBezTo>
                  <a:cubicBezTo>
                    <a:pt x="201" y="931"/>
                    <a:pt x="201" y="959"/>
                    <a:pt x="258" y="959"/>
                  </a:cubicBezTo>
                  <a:cubicBezTo>
                    <a:pt x="286" y="959"/>
                    <a:pt x="344" y="931"/>
                    <a:pt x="344" y="902"/>
                  </a:cubicBezTo>
                  <a:cubicBezTo>
                    <a:pt x="401" y="873"/>
                    <a:pt x="315" y="787"/>
                    <a:pt x="315" y="759"/>
                  </a:cubicBezTo>
                  <a:lnTo>
                    <a:pt x="315" y="616"/>
                  </a:lnTo>
                  <a:cubicBezTo>
                    <a:pt x="344" y="530"/>
                    <a:pt x="401" y="473"/>
                    <a:pt x="458" y="415"/>
                  </a:cubicBezTo>
                  <a:cubicBezTo>
                    <a:pt x="573" y="301"/>
                    <a:pt x="573" y="158"/>
                    <a:pt x="601" y="43"/>
                  </a:cubicBezTo>
                  <a:cubicBezTo>
                    <a:pt x="563" y="13"/>
                    <a:pt x="533" y="1"/>
                    <a:pt x="5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28"/>
            <p:cNvSpPr/>
            <p:nvPr/>
          </p:nvSpPr>
          <p:spPr>
            <a:xfrm>
              <a:off x="5432963" y="2740700"/>
              <a:ext cx="16000" cy="7375"/>
            </a:xfrm>
            <a:custGeom>
              <a:avLst/>
              <a:gdLst/>
              <a:ahLst/>
              <a:cxnLst/>
              <a:rect l="l" t="t" r="r" b="b"/>
              <a:pathLst>
                <a:path w="640" h="295" extrusionOk="0">
                  <a:moveTo>
                    <a:pt x="256" y="1"/>
                  </a:moveTo>
                  <a:cubicBezTo>
                    <a:pt x="203" y="1"/>
                    <a:pt x="153" y="8"/>
                    <a:pt x="124" y="37"/>
                  </a:cubicBezTo>
                  <a:cubicBezTo>
                    <a:pt x="1" y="135"/>
                    <a:pt x="154" y="277"/>
                    <a:pt x="272" y="277"/>
                  </a:cubicBezTo>
                  <a:cubicBezTo>
                    <a:pt x="291" y="277"/>
                    <a:pt x="309" y="273"/>
                    <a:pt x="324" y="266"/>
                  </a:cubicBezTo>
                  <a:cubicBezTo>
                    <a:pt x="439" y="237"/>
                    <a:pt x="611" y="294"/>
                    <a:pt x="639" y="151"/>
                  </a:cubicBezTo>
                  <a:cubicBezTo>
                    <a:pt x="639" y="37"/>
                    <a:pt x="467" y="8"/>
                    <a:pt x="410" y="8"/>
                  </a:cubicBezTo>
                  <a:cubicBezTo>
                    <a:pt x="367" y="8"/>
                    <a:pt x="310" y="1"/>
                    <a:pt x="2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28"/>
            <p:cNvSpPr/>
            <p:nvPr/>
          </p:nvSpPr>
          <p:spPr>
            <a:xfrm>
              <a:off x="5448938" y="2697150"/>
              <a:ext cx="12900" cy="11125"/>
            </a:xfrm>
            <a:custGeom>
              <a:avLst/>
              <a:gdLst/>
              <a:ahLst/>
              <a:cxnLst/>
              <a:rect l="l" t="t" r="r" b="b"/>
              <a:pathLst>
                <a:path w="516" h="445" extrusionOk="0">
                  <a:moveTo>
                    <a:pt x="77" y="1"/>
                  </a:moveTo>
                  <a:cubicBezTo>
                    <a:pt x="27" y="1"/>
                    <a:pt x="115" y="153"/>
                    <a:pt x="0" y="176"/>
                  </a:cubicBezTo>
                  <a:cubicBezTo>
                    <a:pt x="86" y="262"/>
                    <a:pt x="229" y="176"/>
                    <a:pt x="229" y="290"/>
                  </a:cubicBezTo>
                  <a:cubicBezTo>
                    <a:pt x="258" y="348"/>
                    <a:pt x="201" y="433"/>
                    <a:pt x="286" y="433"/>
                  </a:cubicBezTo>
                  <a:cubicBezTo>
                    <a:pt x="308" y="441"/>
                    <a:pt x="331" y="444"/>
                    <a:pt x="354" y="444"/>
                  </a:cubicBezTo>
                  <a:cubicBezTo>
                    <a:pt x="422" y="444"/>
                    <a:pt x="487" y="412"/>
                    <a:pt x="487" y="348"/>
                  </a:cubicBezTo>
                  <a:cubicBezTo>
                    <a:pt x="515" y="176"/>
                    <a:pt x="258" y="61"/>
                    <a:pt x="143" y="33"/>
                  </a:cubicBezTo>
                  <a:cubicBezTo>
                    <a:pt x="109" y="10"/>
                    <a:pt x="89" y="1"/>
                    <a:pt x="7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28"/>
            <p:cNvSpPr/>
            <p:nvPr/>
          </p:nvSpPr>
          <p:spPr>
            <a:xfrm>
              <a:off x="5434613" y="2715725"/>
              <a:ext cx="7175" cy="13750"/>
            </a:xfrm>
            <a:custGeom>
              <a:avLst/>
              <a:gdLst/>
              <a:ahLst/>
              <a:cxnLst/>
              <a:rect l="l" t="t" r="r" b="b"/>
              <a:pathLst>
                <a:path w="287" h="550" extrusionOk="0">
                  <a:moveTo>
                    <a:pt x="148" y="1"/>
                  </a:moveTo>
                  <a:cubicBezTo>
                    <a:pt x="139" y="1"/>
                    <a:pt x="128" y="2"/>
                    <a:pt x="115" y="5"/>
                  </a:cubicBezTo>
                  <a:cubicBezTo>
                    <a:pt x="1" y="34"/>
                    <a:pt x="1" y="234"/>
                    <a:pt x="58" y="291"/>
                  </a:cubicBezTo>
                  <a:cubicBezTo>
                    <a:pt x="87" y="406"/>
                    <a:pt x="144" y="463"/>
                    <a:pt x="230" y="549"/>
                  </a:cubicBezTo>
                  <a:cubicBezTo>
                    <a:pt x="258" y="463"/>
                    <a:pt x="115" y="406"/>
                    <a:pt x="230" y="320"/>
                  </a:cubicBezTo>
                  <a:cubicBezTo>
                    <a:pt x="287" y="234"/>
                    <a:pt x="144" y="234"/>
                    <a:pt x="201" y="120"/>
                  </a:cubicBezTo>
                  <a:cubicBezTo>
                    <a:pt x="201" y="94"/>
                    <a:pt x="224" y="1"/>
                    <a:pt x="1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28"/>
            <p:cNvSpPr/>
            <p:nvPr/>
          </p:nvSpPr>
          <p:spPr>
            <a:xfrm>
              <a:off x="5439638" y="2720150"/>
              <a:ext cx="11475" cy="11100"/>
            </a:xfrm>
            <a:custGeom>
              <a:avLst/>
              <a:gdLst/>
              <a:ahLst/>
              <a:cxnLst/>
              <a:rect l="l" t="t" r="r" b="b"/>
              <a:pathLst>
                <a:path w="459" h="444" extrusionOk="0">
                  <a:moveTo>
                    <a:pt x="200" y="0"/>
                  </a:moveTo>
                  <a:cubicBezTo>
                    <a:pt x="172" y="0"/>
                    <a:pt x="172" y="86"/>
                    <a:pt x="143" y="86"/>
                  </a:cubicBezTo>
                  <a:cubicBezTo>
                    <a:pt x="86" y="114"/>
                    <a:pt x="29" y="114"/>
                    <a:pt x="0" y="143"/>
                  </a:cubicBezTo>
                  <a:cubicBezTo>
                    <a:pt x="29" y="143"/>
                    <a:pt x="229" y="372"/>
                    <a:pt x="286" y="401"/>
                  </a:cubicBezTo>
                  <a:cubicBezTo>
                    <a:pt x="316" y="431"/>
                    <a:pt x="343" y="443"/>
                    <a:pt x="366" y="443"/>
                  </a:cubicBezTo>
                  <a:cubicBezTo>
                    <a:pt x="409" y="443"/>
                    <a:pt x="439" y="399"/>
                    <a:pt x="458" y="343"/>
                  </a:cubicBezTo>
                  <a:cubicBezTo>
                    <a:pt x="429" y="343"/>
                    <a:pt x="344" y="343"/>
                    <a:pt x="344" y="286"/>
                  </a:cubicBezTo>
                  <a:cubicBezTo>
                    <a:pt x="286" y="258"/>
                    <a:pt x="344" y="200"/>
                    <a:pt x="344" y="143"/>
                  </a:cubicBezTo>
                  <a:cubicBezTo>
                    <a:pt x="344" y="86"/>
                    <a:pt x="286" y="0"/>
                    <a:pt x="20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28"/>
            <p:cNvSpPr/>
            <p:nvPr/>
          </p:nvSpPr>
          <p:spPr>
            <a:xfrm>
              <a:off x="5488288" y="2651900"/>
              <a:ext cx="8600" cy="12125"/>
            </a:xfrm>
            <a:custGeom>
              <a:avLst/>
              <a:gdLst/>
              <a:ahLst/>
              <a:cxnLst/>
              <a:rect l="l" t="t" r="r" b="b"/>
              <a:pathLst>
                <a:path w="344" h="485" extrusionOk="0">
                  <a:moveTo>
                    <a:pt x="150" y="1"/>
                  </a:moveTo>
                  <a:cubicBezTo>
                    <a:pt x="67" y="1"/>
                    <a:pt x="0" y="38"/>
                    <a:pt x="0" y="126"/>
                  </a:cubicBezTo>
                  <a:cubicBezTo>
                    <a:pt x="86" y="154"/>
                    <a:pt x="86" y="240"/>
                    <a:pt x="86" y="269"/>
                  </a:cubicBezTo>
                  <a:cubicBezTo>
                    <a:pt x="115" y="355"/>
                    <a:pt x="115" y="383"/>
                    <a:pt x="143" y="412"/>
                  </a:cubicBezTo>
                  <a:cubicBezTo>
                    <a:pt x="143" y="412"/>
                    <a:pt x="201" y="469"/>
                    <a:pt x="229" y="469"/>
                  </a:cubicBezTo>
                  <a:cubicBezTo>
                    <a:pt x="240" y="480"/>
                    <a:pt x="249" y="485"/>
                    <a:pt x="256" y="485"/>
                  </a:cubicBezTo>
                  <a:cubicBezTo>
                    <a:pt x="286" y="485"/>
                    <a:pt x="286" y="401"/>
                    <a:pt x="286" y="355"/>
                  </a:cubicBezTo>
                  <a:cubicBezTo>
                    <a:pt x="344" y="297"/>
                    <a:pt x="258" y="240"/>
                    <a:pt x="258" y="154"/>
                  </a:cubicBezTo>
                  <a:cubicBezTo>
                    <a:pt x="286" y="97"/>
                    <a:pt x="286" y="68"/>
                    <a:pt x="229" y="11"/>
                  </a:cubicBezTo>
                  <a:cubicBezTo>
                    <a:pt x="202" y="4"/>
                    <a:pt x="175" y="1"/>
                    <a:pt x="15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28"/>
            <p:cNvSpPr/>
            <p:nvPr/>
          </p:nvSpPr>
          <p:spPr>
            <a:xfrm>
              <a:off x="5523338" y="2982725"/>
              <a:ext cx="68725" cy="59400"/>
            </a:xfrm>
            <a:custGeom>
              <a:avLst/>
              <a:gdLst/>
              <a:ahLst/>
              <a:cxnLst/>
              <a:rect l="l" t="t" r="r" b="b"/>
              <a:pathLst>
                <a:path w="2749" h="2376" extrusionOk="0">
                  <a:moveTo>
                    <a:pt x="2748" y="0"/>
                  </a:moveTo>
                  <a:cubicBezTo>
                    <a:pt x="2548" y="229"/>
                    <a:pt x="2405" y="487"/>
                    <a:pt x="2204" y="744"/>
                  </a:cubicBezTo>
                  <a:cubicBezTo>
                    <a:pt x="1889" y="1145"/>
                    <a:pt x="1489" y="1460"/>
                    <a:pt x="1031" y="1717"/>
                  </a:cubicBezTo>
                  <a:cubicBezTo>
                    <a:pt x="916" y="1775"/>
                    <a:pt x="773" y="1803"/>
                    <a:pt x="687" y="1889"/>
                  </a:cubicBezTo>
                  <a:cubicBezTo>
                    <a:pt x="602" y="1918"/>
                    <a:pt x="573" y="1918"/>
                    <a:pt x="487" y="1946"/>
                  </a:cubicBezTo>
                  <a:cubicBezTo>
                    <a:pt x="458" y="2004"/>
                    <a:pt x="344" y="2004"/>
                    <a:pt x="315" y="2032"/>
                  </a:cubicBezTo>
                  <a:cubicBezTo>
                    <a:pt x="287" y="2032"/>
                    <a:pt x="287" y="2061"/>
                    <a:pt x="258" y="2089"/>
                  </a:cubicBezTo>
                  <a:cubicBezTo>
                    <a:pt x="230" y="2089"/>
                    <a:pt x="230" y="2147"/>
                    <a:pt x="172" y="2147"/>
                  </a:cubicBezTo>
                  <a:cubicBezTo>
                    <a:pt x="144" y="2175"/>
                    <a:pt x="115" y="2175"/>
                    <a:pt x="58" y="2204"/>
                  </a:cubicBezTo>
                  <a:cubicBezTo>
                    <a:pt x="29" y="2233"/>
                    <a:pt x="1" y="2290"/>
                    <a:pt x="1" y="2318"/>
                  </a:cubicBezTo>
                  <a:cubicBezTo>
                    <a:pt x="1" y="2347"/>
                    <a:pt x="29" y="2347"/>
                    <a:pt x="58" y="2347"/>
                  </a:cubicBezTo>
                  <a:lnTo>
                    <a:pt x="172" y="2347"/>
                  </a:lnTo>
                  <a:cubicBezTo>
                    <a:pt x="287" y="2347"/>
                    <a:pt x="373" y="2347"/>
                    <a:pt x="458" y="2376"/>
                  </a:cubicBezTo>
                  <a:lnTo>
                    <a:pt x="687" y="2290"/>
                  </a:lnTo>
                  <a:cubicBezTo>
                    <a:pt x="831" y="2233"/>
                    <a:pt x="945" y="2175"/>
                    <a:pt x="1088" y="2089"/>
                  </a:cubicBezTo>
                  <a:cubicBezTo>
                    <a:pt x="1317" y="1946"/>
                    <a:pt x="1575" y="1775"/>
                    <a:pt x="1804" y="1603"/>
                  </a:cubicBezTo>
                  <a:cubicBezTo>
                    <a:pt x="2261" y="1174"/>
                    <a:pt x="2634" y="601"/>
                    <a:pt x="2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28"/>
            <p:cNvSpPr/>
            <p:nvPr/>
          </p:nvSpPr>
          <p:spPr>
            <a:xfrm>
              <a:off x="5439638" y="2993450"/>
              <a:ext cx="88025" cy="50100"/>
            </a:xfrm>
            <a:custGeom>
              <a:avLst/>
              <a:gdLst/>
              <a:ahLst/>
              <a:cxnLst/>
              <a:rect l="l" t="t" r="r" b="b"/>
              <a:pathLst>
                <a:path w="3521" h="2004" extrusionOk="0">
                  <a:moveTo>
                    <a:pt x="0" y="1"/>
                  </a:moveTo>
                  <a:lnTo>
                    <a:pt x="0" y="1"/>
                  </a:lnTo>
                  <a:cubicBezTo>
                    <a:pt x="29" y="315"/>
                    <a:pt x="229" y="602"/>
                    <a:pt x="429" y="859"/>
                  </a:cubicBezTo>
                  <a:cubicBezTo>
                    <a:pt x="744" y="1288"/>
                    <a:pt x="1231" y="1632"/>
                    <a:pt x="1746" y="1804"/>
                  </a:cubicBezTo>
                  <a:cubicBezTo>
                    <a:pt x="2061" y="1918"/>
                    <a:pt x="2347" y="2004"/>
                    <a:pt x="2662" y="2004"/>
                  </a:cubicBezTo>
                  <a:cubicBezTo>
                    <a:pt x="2805" y="2004"/>
                    <a:pt x="2977" y="2004"/>
                    <a:pt x="3148" y="1947"/>
                  </a:cubicBezTo>
                  <a:cubicBezTo>
                    <a:pt x="3205" y="1947"/>
                    <a:pt x="3320" y="1947"/>
                    <a:pt x="3377" y="1918"/>
                  </a:cubicBezTo>
                  <a:cubicBezTo>
                    <a:pt x="3406" y="1861"/>
                    <a:pt x="3492" y="1775"/>
                    <a:pt x="3520" y="1718"/>
                  </a:cubicBezTo>
                  <a:lnTo>
                    <a:pt x="3520" y="1718"/>
                  </a:lnTo>
                  <a:cubicBezTo>
                    <a:pt x="3314" y="1769"/>
                    <a:pt x="3088" y="1780"/>
                    <a:pt x="2853" y="1780"/>
                  </a:cubicBezTo>
                  <a:cubicBezTo>
                    <a:pt x="2696" y="1780"/>
                    <a:pt x="2536" y="1775"/>
                    <a:pt x="2376" y="1775"/>
                  </a:cubicBezTo>
                  <a:cubicBezTo>
                    <a:pt x="2032" y="1718"/>
                    <a:pt x="1717" y="1603"/>
                    <a:pt x="1431" y="1460"/>
                  </a:cubicBezTo>
                  <a:cubicBezTo>
                    <a:pt x="1145" y="1288"/>
                    <a:pt x="859" y="1088"/>
                    <a:pt x="601" y="859"/>
                  </a:cubicBezTo>
                  <a:cubicBezTo>
                    <a:pt x="344" y="602"/>
                    <a:pt x="172" y="287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28"/>
            <p:cNvSpPr/>
            <p:nvPr/>
          </p:nvSpPr>
          <p:spPr>
            <a:xfrm>
              <a:off x="5433438" y="2817975"/>
              <a:ext cx="4775" cy="5925"/>
            </a:xfrm>
            <a:custGeom>
              <a:avLst/>
              <a:gdLst/>
              <a:ahLst/>
              <a:cxnLst/>
              <a:rect l="l" t="t" r="r" b="b"/>
              <a:pathLst>
                <a:path w="191" h="237" extrusionOk="0">
                  <a:moveTo>
                    <a:pt x="126" y="0"/>
                  </a:moveTo>
                  <a:cubicBezTo>
                    <a:pt x="15" y="0"/>
                    <a:pt x="1" y="237"/>
                    <a:pt x="105" y="237"/>
                  </a:cubicBezTo>
                  <a:cubicBezTo>
                    <a:pt x="162" y="208"/>
                    <a:pt x="191" y="180"/>
                    <a:pt x="191" y="94"/>
                  </a:cubicBezTo>
                  <a:cubicBezTo>
                    <a:pt x="191" y="65"/>
                    <a:pt x="191" y="8"/>
                    <a:pt x="162" y="8"/>
                  </a:cubicBezTo>
                  <a:cubicBezTo>
                    <a:pt x="149" y="3"/>
                    <a:pt x="137" y="0"/>
                    <a:pt x="1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28"/>
            <p:cNvSpPr/>
            <p:nvPr/>
          </p:nvSpPr>
          <p:spPr>
            <a:xfrm>
              <a:off x="5483263" y="2637850"/>
              <a:ext cx="29000" cy="22925"/>
            </a:xfrm>
            <a:custGeom>
              <a:avLst/>
              <a:gdLst/>
              <a:ahLst/>
              <a:cxnLst/>
              <a:rect l="l" t="t" r="r" b="b"/>
              <a:pathLst>
                <a:path w="1160" h="917" extrusionOk="0">
                  <a:moveTo>
                    <a:pt x="602" y="1"/>
                  </a:moveTo>
                  <a:cubicBezTo>
                    <a:pt x="573" y="1"/>
                    <a:pt x="573" y="58"/>
                    <a:pt x="573" y="87"/>
                  </a:cubicBezTo>
                  <a:cubicBezTo>
                    <a:pt x="573" y="115"/>
                    <a:pt x="545" y="115"/>
                    <a:pt x="545" y="144"/>
                  </a:cubicBezTo>
                  <a:cubicBezTo>
                    <a:pt x="545" y="201"/>
                    <a:pt x="573" y="230"/>
                    <a:pt x="545" y="258"/>
                  </a:cubicBezTo>
                  <a:cubicBezTo>
                    <a:pt x="533" y="264"/>
                    <a:pt x="521" y="266"/>
                    <a:pt x="507" y="266"/>
                  </a:cubicBezTo>
                  <a:cubicBezTo>
                    <a:pt x="454" y="266"/>
                    <a:pt x="390" y="230"/>
                    <a:pt x="344" y="230"/>
                  </a:cubicBezTo>
                  <a:cubicBezTo>
                    <a:pt x="287" y="201"/>
                    <a:pt x="258" y="201"/>
                    <a:pt x="173" y="144"/>
                  </a:cubicBezTo>
                  <a:cubicBezTo>
                    <a:pt x="115" y="115"/>
                    <a:pt x="58" y="87"/>
                    <a:pt x="1" y="87"/>
                  </a:cubicBezTo>
                  <a:cubicBezTo>
                    <a:pt x="1" y="144"/>
                    <a:pt x="1" y="201"/>
                    <a:pt x="58" y="230"/>
                  </a:cubicBezTo>
                  <a:cubicBezTo>
                    <a:pt x="115" y="258"/>
                    <a:pt x="144" y="258"/>
                    <a:pt x="173" y="287"/>
                  </a:cubicBezTo>
                  <a:cubicBezTo>
                    <a:pt x="258" y="373"/>
                    <a:pt x="258" y="401"/>
                    <a:pt x="201" y="487"/>
                  </a:cubicBezTo>
                  <a:cubicBezTo>
                    <a:pt x="173" y="516"/>
                    <a:pt x="115" y="545"/>
                    <a:pt x="115" y="573"/>
                  </a:cubicBezTo>
                  <a:cubicBezTo>
                    <a:pt x="115" y="630"/>
                    <a:pt x="173" y="688"/>
                    <a:pt x="201" y="688"/>
                  </a:cubicBezTo>
                  <a:cubicBezTo>
                    <a:pt x="258" y="688"/>
                    <a:pt x="258" y="659"/>
                    <a:pt x="316" y="659"/>
                  </a:cubicBezTo>
                  <a:cubicBezTo>
                    <a:pt x="344" y="649"/>
                    <a:pt x="367" y="646"/>
                    <a:pt x="386" y="646"/>
                  </a:cubicBezTo>
                  <a:cubicBezTo>
                    <a:pt x="424" y="646"/>
                    <a:pt x="449" y="659"/>
                    <a:pt x="487" y="659"/>
                  </a:cubicBezTo>
                  <a:cubicBezTo>
                    <a:pt x="459" y="688"/>
                    <a:pt x="344" y="716"/>
                    <a:pt x="402" y="802"/>
                  </a:cubicBezTo>
                  <a:cubicBezTo>
                    <a:pt x="402" y="831"/>
                    <a:pt x="459" y="859"/>
                    <a:pt x="487" y="917"/>
                  </a:cubicBezTo>
                  <a:cubicBezTo>
                    <a:pt x="545" y="802"/>
                    <a:pt x="631" y="688"/>
                    <a:pt x="716" y="630"/>
                  </a:cubicBezTo>
                  <a:cubicBezTo>
                    <a:pt x="745" y="573"/>
                    <a:pt x="774" y="545"/>
                    <a:pt x="802" y="487"/>
                  </a:cubicBezTo>
                  <a:cubicBezTo>
                    <a:pt x="802" y="401"/>
                    <a:pt x="802" y="344"/>
                    <a:pt x="888" y="287"/>
                  </a:cubicBezTo>
                  <a:cubicBezTo>
                    <a:pt x="945" y="258"/>
                    <a:pt x="1117" y="258"/>
                    <a:pt x="1146" y="201"/>
                  </a:cubicBezTo>
                  <a:cubicBezTo>
                    <a:pt x="1160" y="144"/>
                    <a:pt x="1124" y="130"/>
                    <a:pt x="1078" y="130"/>
                  </a:cubicBezTo>
                  <a:cubicBezTo>
                    <a:pt x="1031" y="130"/>
                    <a:pt x="974" y="144"/>
                    <a:pt x="945" y="144"/>
                  </a:cubicBezTo>
                  <a:lnTo>
                    <a:pt x="745" y="258"/>
                  </a:lnTo>
                  <a:cubicBezTo>
                    <a:pt x="726" y="258"/>
                    <a:pt x="707" y="271"/>
                    <a:pt x="679" y="271"/>
                  </a:cubicBezTo>
                  <a:cubicBezTo>
                    <a:pt x="666" y="271"/>
                    <a:pt x="650" y="268"/>
                    <a:pt x="631" y="258"/>
                  </a:cubicBezTo>
                  <a:cubicBezTo>
                    <a:pt x="573" y="230"/>
                    <a:pt x="602" y="201"/>
                    <a:pt x="631" y="144"/>
                  </a:cubicBezTo>
                  <a:cubicBezTo>
                    <a:pt x="688" y="115"/>
                    <a:pt x="716" y="87"/>
                    <a:pt x="716" y="58"/>
                  </a:cubicBezTo>
                  <a:cubicBezTo>
                    <a:pt x="716" y="1"/>
                    <a:pt x="631" y="1"/>
                    <a:pt x="60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28"/>
            <p:cNvSpPr/>
            <p:nvPr/>
          </p:nvSpPr>
          <p:spPr>
            <a:xfrm>
              <a:off x="5445363" y="2644175"/>
              <a:ext cx="21475" cy="13900"/>
            </a:xfrm>
            <a:custGeom>
              <a:avLst/>
              <a:gdLst/>
              <a:ahLst/>
              <a:cxnLst/>
              <a:rect l="l" t="t" r="r" b="b"/>
              <a:pathLst>
                <a:path w="859" h="556" extrusionOk="0">
                  <a:moveTo>
                    <a:pt x="173" y="1"/>
                  </a:moveTo>
                  <a:cubicBezTo>
                    <a:pt x="113" y="1"/>
                    <a:pt x="52" y="11"/>
                    <a:pt x="0" y="63"/>
                  </a:cubicBezTo>
                  <a:cubicBezTo>
                    <a:pt x="266" y="222"/>
                    <a:pt x="458" y="555"/>
                    <a:pt x="783" y="555"/>
                  </a:cubicBezTo>
                  <a:cubicBezTo>
                    <a:pt x="807" y="555"/>
                    <a:pt x="833" y="553"/>
                    <a:pt x="859" y="549"/>
                  </a:cubicBezTo>
                  <a:cubicBezTo>
                    <a:pt x="716" y="463"/>
                    <a:pt x="572" y="377"/>
                    <a:pt x="487" y="263"/>
                  </a:cubicBezTo>
                  <a:cubicBezTo>
                    <a:pt x="401" y="177"/>
                    <a:pt x="429" y="148"/>
                    <a:pt x="429" y="63"/>
                  </a:cubicBezTo>
                  <a:cubicBezTo>
                    <a:pt x="429" y="11"/>
                    <a:pt x="409" y="1"/>
                    <a:pt x="374" y="1"/>
                  </a:cubicBezTo>
                  <a:cubicBezTo>
                    <a:pt x="350" y="1"/>
                    <a:pt x="321" y="5"/>
                    <a:pt x="286" y="5"/>
                  </a:cubicBezTo>
                  <a:cubicBezTo>
                    <a:pt x="252" y="5"/>
                    <a:pt x="213" y="1"/>
                    <a:pt x="1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28"/>
            <p:cNvSpPr/>
            <p:nvPr/>
          </p:nvSpPr>
          <p:spPr>
            <a:xfrm>
              <a:off x="5473413" y="2655025"/>
              <a:ext cx="9175" cy="4775"/>
            </a:xfrm>
            <a:custGeom>
              <a:avLst/>
              <a:gdLst/>
              <a:ahLst/>
              <a:cxnLst/>
              <a:rect l="l" t="t" r="r" b="b"/>
              <a:pathLst>
                <a:path w="367" h="191" extrusionOk="0">
                  <a:moveTo>
                    <a:pt x="223" y="1"/>
                  </a:moveTo>
                  <a:cubicBezTo>
                    <a:pt x="137" y="1"/>
                    <a:pt x="80" y="29"/>
                    <a:pt x="23" y="58"/>
                  </a:cubicBezTo>
                  <a:cubicBezTo>
                    <a:pt x="1" y="124"/>
                    <a:pt x="13" y="191"/>
                    <a:pt x="59" y="191"/>
                  </a:cubicBezTo>
                  <a:cubicBezTo>
                    <a:pt x="73" y="191"/>
                    <a:pt x="89" y="185"/>
                    <a:pt x="109" y="172"/>
                  </a:cubicBezTo>
                  <a:cubicBezTo>
                    <a:pt x="166" y="115"/>
                    <a:pt x="252" y="144"/>
                    <a:pt x="280" y="115"/>
                  </a:cubicBezTo>
                  <a:cubicBezTo>
                    <a:pt x="366" y="58"/>
                    <a:pt x="280" y="1"/>
                    <a:pt x="2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28"/>
            <p:cNvSpPr/>
            <p:nvPr/>
          </p:nvSpPr>
          <p:spPr>
            <a:xfrm>
              <a:off x="5483263" y="2630700"/>
              <a:ext cx="12200" cy="6650"/>
            </a:xfrm>
            <a:custGeom>
              <a:avLst/>
              <a:gdLst/>
              <a:ahLst/>
              <a:cxnLst/>
              <a:rect l="l" t="t" r="r" b="b"/>
              <a:pathLst>
                <a:path w="488" h="266" extrusionOk="0">
                  <a:moveTo>
                    <a:pt x="258" y="1"/>
                  </a:moveTo>
                  <a:cubicBezTo>
                    <a:pt x="201" y="1"/>
                    <a:pt x="173" y="58"/>
                    <a:pt x="144" y="58"/>
                  </a:cubicBezTo>
                  <a:cubicBezTo>
                    <a:pt x="58" y="58"/>
                    <a:pt x="30" y="115"/>
                    <a:pt x="1" y="144"/>
                  </a:cubicBezTo>
                  <a:cubicBezTo>
                    <a:pt x="48" y="214"/>
                    <a:pt x="134" y="266"/>
                    <a:pt x="227" y="266"/>
                  </a:cubicBezTo>
                  <a:cubicBezTo>
                    <a:pt x="247" y="266"/>
                    <a:pt x="267" y="263"/>
                    <a:pt x="287" y="258"/>
                  </a:cubicBezTo>
                  <a:cubicBezTo>
                    <a:pt x="344" y="258"/>
                    <a:pt x="487" y="230"/>
                    <a:pt x="459" y="115"/>
                  </a:cubicBezTo>
                  <a:cubicBezTo>
                    <a:pt x="430" y="1"/>
                    <a:pt x="316" y="1"/>
                    <a:pt x="2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28"/>
            <p:cNvSpPr/>
            <p:nvPr/>
          </p:nvSpPr>
          <p:spPr>
            <a:xfrm>
              <a:off x="5504013" y="2634275"/>
              <a:ext cx="5750" cy="8625"/>
            </a:xfrm>
            <a:custGeom>
              <a:avLst/>
              <a:gdLst/>
              <a:ahLst/>
              <a:cxnLst/>
              <a:rect l="l" t="t" r="r" b="b"/>
              <a:pathLst>
                <a:path w="230" h="345" extrusionOk="0">
                  <a:moveTo>
                    <a:pt x="58" y="1"/>
                  </a:moveTo>
                  <a:cubicBezTo>
                    <a:pt x="1" y="115"/>
                    <a:pt x="29" y="230"/>
                    <a:pt x="29" y="344"/>
                  </a:cubicBezTo>
                  <a:cubicBezTo>
                    <a:pt x="58" y="344"/>
                    <a:pt x="87" y="344"/>
                    <a:pt x="144" y="287"/>
                  </a:cubicBezTo>
                  <a:cubicBezTo>
                    <a:pt x="29" y="230"/>
                    <a:pt x="230" y="87"/>
                    <a:pt x="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28"/>
            <p:cNvSpPr/>
            <p:nvPr/>
          </p:nvSpPr>
          <p:spPr>
            <a:xfrm>
              <a:off x="5504738" y="2808150"/>
              <a:ext cx="7175" cy="5025"/>
            </a:xfrm>
            <a:custGeom>
              <a:avLst/>
              <a:gdLst/>
              <a:ahLst/>
              <a:cxnLst/>
              <a:rect l="l" t="t" r="r" b="b"/>
              <a:pathLst>
                <a:path w="287" h="201" extrusionOk="0">
                  <a:moveTo>
                    <a:pt x="58" y="0"/>
                  </a:moveTo>
                  <a:lnTo>
                    <a:pt x="58" y="0"/>
                  </a:lnTo>
                  <a:cubicBezTo>
                    <a:pt x="0" y="143"/>
                    <a:pt x="58" y="172"/>
                    <a:pt x="172" y="201"/>
                  </a:cubicBezTo>
                  <a:cubicBezTo>
                    <a:pt x="287" y="57"/>
                    <a:pt x="115" y="57"/>
                    <a:pt x="5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28"/>
            <p:cNvSpPr/>
            <p:nvPr/>
          </p:nvSpPr>
          <p:spPr>
            <a:xfrm>
              <a:off x="5516913" y="2917300"/>
              <a:ext cx="16475" cy="19650"/>
            </a:xfrm>
            <a:custGeom>
              <a:avLst/>
              <a:gdLst/>
              <a:ahLst/>
              <a:cxnLst/>
              <a:rect l="l" t="t" r="r" b="b"/>
              <a:pathLst>
                <a:path w="659" h="786" extrusionOk="0">
                  <a:moveTo>
                    <a:pt x="474" y="0"/>
                  </a:moveTo>
                  <a:cubicBezTo>
                    <a:pt x="445" y="0"/>
                    <a:pt x="420" y="3"/>
                    <a:pt x="401" y="13"/>
                  </a:cubicBezTo>
                  <a:cubicBezTo>
                    <a:pt x="372" y="13"/>
                    <a:pt x="315" y="99"/>
                    <a:pt x="315" y="127"/>
                  </a:cubicBezTo>
                  <a:cubicBezTo>
                    <a:pt x="286" y="185"/>
                    <a:pt x="286" y="213"/>
                    <a:pt x="258" y="242"/>
                  </a:cubicBezTo>
                  <a:cubicBezTo>
                    <a:pt x="143" y="414"/>
                    <a:pt x="0" y="557"/>
                    <a:pt x="0" y="786"/>
                  </a:cubicBezTo>
                  <a:cubicBezTo>
                    <a:pt x="229" y="528"/>
                    <a:pt x="401" y="270"/>
                    <a:pt x="658" y="13"/>
                  </a:cubicBezTo>
                  <a:cubicBezTo>
                    <a:pt x="601" y="13"/>
                    <a:pt x="531" y="0"/>
                    <a:pt x="47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28"/>
            <p:cNvSpPr/>
            <p:nvPr/>
          </p:nvSpPr>
          <p:spPr>
            <a:xfrm>
              <a:off x="5540513" y="2902450"/>
              <a:ext cx="5025" cy="5875"/>
            </a:xfrm>
            <a:custGeom>
              <a:avLst/>
              <a:gdLst/>
              <a:ahLst/>
              <a:cxnLst/>
              <a:rect l="l" t="t" r="r" b="b"/>
              <a:pathLst>
                <a:path w="201" h="235" extrusionOk="0">
                  <a:moveTo>
                    <a:pt x="91" y="0"/>
                  </a:moveTo>
                  <a:cubicBezTo>
                    <a:pt x="43" y="0"/>
                    <a:pt x="0" y="67"/>
                    <a:pt x="0" y="92"/>
                  </a:cubicBezTo>
                  <a:cubicBezTo>
                    <a:pt x="0" y="120"/>
                    <a:pt x="0" y="206"/>
                    <a:pt x="29" y="235"/>
                  </a:cubicBezTo>
                  <a:cubicBezTo>
                    <a:pt x="58" y="206"/>
                    <a:pt x="201" y="63"/>
                    <a:pt x="115" y="6"/>
                  </a:cubicBezTo>
                  <a:cubicBezTo>
                    <a:pt x="107" y="2"/>
                    <a:pt x="99" y="0"/>
                    <a:pt x="9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28"/>
            <p:cNvSpPr/>
            <p:nvPr/>
          </p:nvSpPr>
          <p:spPr>
            <a:xfrm>
              <a:off x="5491138" y="2647550"/>
              <a:ext cx="7175" cy="3050"/>
            </a:xfrm>
            <a:custGeom>
              <a:avLst/>
              <a:gdLst/>
              <a:ahLst/>
              <a:cxnLst/>
              <a:rect l="l" t="t" r="r" b="b"/>
              <a:pathLst>
                <a:path w="287" h="122" extrusionOk="0">
                  <a:moveTo>
                    <a:pt x="113" y="1"/>
                  </a:moveTo>
                  <a:cubicBezTo>
                    <a:pt x="77" y="1"/>
                    <a:pt x="39" y="4"/>
                    <a:pt x="1" y="13"/>
                  </a:cubicBezTo>
                  <a:cubicBezTo>
                    <a:pt x="64" y="76"/>
                    <a:pt x="109" y="122"/>
                    <a:pt x="156" y="122"/>
                  </a:cubicBezTo>
                  <a:cubicBezTo>
                    <a:pt x="195" y="122"/>
                    <a:pt x="235" y="91"/>
                    <a:pt x="287" y="13"/>
                  </a:cubicBezTo>
                  <a:cubicBezTo>
                    <a:pt x="249" y="13"/>
                    <a:pt x="185" y="1"/>
                    <a:pt x="1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7" name="Google Shape;357;p28"/>
          <p:cNvGrpSpPr/>
          <p:nvPr/>
        </p:nvGrpSpPr>
        <p:grpSpPr>
          <a:xfrm rot="8668442">
            <a:off x="8843743" y="3877921"/>
            <a:ext cx="454569" cy="1549684"/>
            <a:chOff x="5427463" y="2311525"/>
            <a:chExt cx="181750" cy="740025"/>
          </a:xfrm>
        </p:grpSpPr>
        <p:sp>
          <p:nvSpPr>
            <p:cNvPr id="358" name="Google Shape;358;p28"/>
            <p:cNvSpPr/>
            <p:nvPr/>
          </p:nvSpPr>
          <p:spPr>
            <a:xfrm>
              <a:off x="5440338" y="2314325"/>
              <a:ext cx="167450" cy="255575"/>
            </a:xfrm>
            <a:custGeom>
              <a:avLst/>
              <a:gdLst/>
              <a:ahLst/>
              <a:cxnLst/>
              <a:rect l="l" t="t" r="r" b="b"/>
              <a:pathLst>
                <a:path w="6698" h="10223" extrusionOk="0">
                  <a:moveTo>
                    <a:pt x="3469" y="0"/>
                  </a:moveTo>
                  <a:cubicBezTo>
                    <a:pt x="3316" y="0"/>
                    <a:pt x="3162" y="12"/>
                    <a:pt x="3006" y="35"/>
                  </a:cubicBezTo>
                  <a:cubicBezTo>
                    <a:pt x="2119" y="178"/>
                    <a:pt x="1174" y="636"/>
                    <a:pt x="716" y="1465"/>
                  </a:cubicBezTo>
                  <a:cubicBezTo>
                    <a:pt x="459" y="1895"/>
                    <a:pt x="287" y="2353"/>
                    <a:pt x="201" y="2868"/>
                  </a:cubicBezTo>
                  <a:cubicBezTo>
                    <a:pt x="115" y="3412"/>
                    <a:pt x="115" y="3984"/>
                    <a:pt x="58" y="4499"/>
                  </a:cubicBezTo>
                  <a:cubicBezTo>
                    <a:pt x="29" y="4785"/>
                    <a:pt x="29" y="5043"/>
                    <a:pt x="29" y="5329"/>
                  </a:cubicBezTo>
                  <a:lnTo>
                    <a:pt x="29" y="5587"/>
                  </a:lnTo>
                  <a:cubicBezTo>
                    <a:pt x="29" y="5644"/>
                    <a:pt x="1" y="5701"/>
                    <a:pt x="29" y="5758"/>
                  </a:cubicBezTo>
                  <a:cubicBezTo>
                    <a:pt x="48" y="5835"/>
                    <a:pt x="106" y="5873"/>
                    <a:pt x="176" y="5873"/>
                  </a:cubicBezTo>
                  <a:cubicBezTo>
                    <a:pt x="211" y="5873"/>
                    <a:pt x="249" y="5863"/>
                    <a:pt x="287" y="5844"/>
                  </a:cubicBezTo>
                  <a:cubicBezTo>
                    <a:pt x="344" y="5787"/>
                    <a:pt x="401" y="5701"/>
                    <a:pt x="316" y="5615"/>
                  </a:cubicBezTo>
                  <a:cubicBezTo>
                    <a:pt x="258" y="5558"/>
                    <a:pt x="172" y="5558"/>
                    <a:pt x="144" y="5444"/>
                  </a:cubicBezTo>
                  <a:cubicBezTo>
                    <a:pt x="115" y="5415"/>
                    <a:pt x="115" y="5272"/>
                    <a:pt x="172" y="5215"/>
                  </a:cubicBezTo>
                  <a:cubicBezTo>
                    <a:pt x="215" y="5186"/>
                    <a:pt x="251" y="5186"/>
                    <a:pt x="287" y="5186"/>
                  </a:cubicBezTo>
                  <a:cubicBezTo>
                    <a:pt x="323" y="5186"/>
                    <a:pt x="359" y="5186"/>
                    <a:pt x="401" y="5157"/>
                  </a:cubicBezTo>
                  <a:lnTo>
                    <a:pt x="401" y="5157"/>
                  </a:lnTo>
                  <a:cubicBezTo>
                    <a:pt x="401" y="5272"/>
                    <a:pt x="201" y="5415"/>
                    <a:pt x="401" y="5472"/>
                  </a:cubicBezTo>
                  <a:cubicBezTo>
                    <a:pt x="422" y="5493"/>
                    <a:pt x="450" y="5502"/>
                    <a:pt x="481" y="5502"/>
                  </a:cubicBezTo>
                  <a:cubicBezTo>
                    <a:pt x="575" y="5502"/>
                    <a:pt x="695" y="5416"/>
                    <a:pt x="716" y="5329"/>
                  </a:cubicBezTo>
                  <a:cubicBezTo>
                    <a:pt x="773" y="5215"/>
                    <a:pt x="859" y="5072"/>
                    <a:pt x="888" y="4928"/>
                  </a:cubicBezTo>
                  <a:cubicBezTo>
                    <a:pt x="888" y="4871"/>
                    <a:pt x="917" y="4785"/>
                    <a:pt x="917" y="4728"/>
                  </a:cubicBezTo>
                  <a:cubicBezTo>
                    <a:pt x="917" y="4614"/>
                    <a:pt x="917" y="4556"/>
                    <a:pt x="888" y="4471"/>
                  </a:cubicBezTo>
                  <a:cubicBezTo>
                    <a:pt x="864" y="4351"/>
                    <a:pt x="999" y="4292"/>
                    <a:pt x="1111" y="4292"/>
                  </a:cubicBezTo>
                  <a:cubicBezTo>
                    <a:pt x="1134" y="4292"/>
                    <a:pt x="1155" y="4294"/>
                    <a:pt x="1174" y="4299"/>
                  </a:cubicBezTo>
                  <a:cubicBezTo>
                    <a:pt x="1289" y="4327"/>
                    <a:pt x="1317" y="4442"/>
                    <a:pt x="1203" y="4471"/>
                  </a:cubicBezTo>
                  <a:cubicBezTo>
                    <a:pt x="1117" y="4499"/>
                    <a:pt x="1031" y="4556"/>
                    <a:pt x="1031" y="4642"/>
                  </a:cubicBezTo>
                  <a:cubicBezTo>
                    <a:pt x="1031" y="4757"/>
                    <a:pt x="1174" y="4785"/>
                    <a:pt x="1260" y="4871"/>
                  </a:cubicBezTo>
                  <a:cubicBezTo>
                    <a:pt x="1452" y="4981"/>
                    <a:pt x="1591" y="5274"/>
                    <a:pt x="1828" y="5274"/>
                  </a:cubicBezTo>
                  <a:cubicBezTo>
                    <a:pt x="1839" y="5274"/>
                    <a:pt x="1850" y="5273"/>
                    <a:pt x="1861" y="5272"/>
                  </a:cubicBezTo>
                  <a:lnTo>
                    <a:pt x="2061" y="5272"/>
                  </a:lnTo>
                  <a:cubicBezTo>
                    <a:pt x="2147" y="5272"/>
                    <a:pt x="2176" y="5300"/>
                    <a:pt x="2262" y="5329"/>
                  </a:cubicBezTo>
                  <a:cubicBezTo>
                    <a:pt x="2348" y="5415"/>
                    <a:pt x="2462" y="5501"/>
                    <a:pt x="2605" y="5558"/>
                  </a:cubicBezTo>
                  <a:cubicBezTo>
                    <a:pt x="2720" y="5587"/>
                    <a:pt x="2863" y="5615"/>
                    <a:pt x="3006" y="5615"/>
                  </a:cubicBezTo>
                  <a:cubicBezTo>
                    <a:pt x="3063" y="5615"/>
                    <a:pt x="3149" y="5587"/>
                    <a:pt x="3206" y="5587"/>
                  </a:cubicBezTo>
                  <a:cubicBezTo>
                    <a:pt x="3246" y="5567"/>
                    <a:pt x="3285" y="5534"/>
                    <a:pt x="3315" y="5534"/>
                  </a:cubicBezTo>
                  <a:cubicBezTo>
                    <a:pt x="3329" y="5534"/>
                    <a:pt x="3340" y="5540"/>
                    <a:pt x="3349" y="5558"/>
                  </a:cubicBezTo>
                  <a:cubicBezTo>
                    <a:pt x="3435" y="5587"/>
                    <a:pt x="3464" y="5701"/>
                    <a:pt x="3492" y="5730"/>
                  </a:cubicBezTo>
                  <a:cubicBezTo>
                    <a:pt x="3550" y="5787"/>
                    <a:pt x="3578" y="5816"/>
                    <a:pt x="3607" y="5873"/>
                  </a:cubicBezTo>
                  <a:cubicBezTo>
                    <a:pt x="3693" y="5987"/>
                    <a:pt x="3778" y="6045"/>
                    <a:pt x="3893" y="6159"/>
                  </a:cubicBezTo>
                  <a:cubicBezTo>
                    <a:pt x="4036" y="6302"/>
                    <a:pt x="4151" y="6560"/>
                    <a:pt x="4408" y="6617"/>
                  </a:cubicBezTo>
                  <a:cubicBezTo>
                    <a:pt x="4451" y="6631"/>
                    <a:pt x="4508" y="6638"/>
                    <a:pt x="4569" y="6638"/>
                  </a:cubicBezTo>
                  <a:cubicBezTo>
                    <a:pt x="4630" y="6638"/>
                    <a:pt x="4694" y="6631"/>
                    <a:pt x="4752" y="6617"/>
                  </a:cubicBezTo>
                  <a:cubicBezTo>
                    <a:pt x="4866" y="6531"/>
                    <a:pt x="4923" y="6474"/>
                    <a:pt x="5038" y="6417"/>
                  </a:cubicBezTo>
                  <a:lnTo>
                    <a:pt x="5038" y="6417"/>
                  </a:lnTo>
                  <a:cubicBezTo>
                    <a:pt x="4780" y="6617"/>
                    <a:pt x="4752" y="6989"/>
                    <a:pt x="4465" y="7161"/>
                  </a:cubicBezTo>
                  <a:cubicBezTo>
                    <a:pt x="4437" y="7189"/>
                    <a:pt x="4408" y="7189"/>
                    <a:pt x="4408" y="7218"/>
                  </a:cubicBezTo>
                  <a:cubicBezTo>
                    <a:pt x="4408" y="7275"/>
                    <a:pt x="4437" y="7332"/>
                    <a:pt x="4465" y="7332"/>
                  </a:cubicBezTo>
                  <a:cubicBezTo>
                    <a:pt x="4490" y="7341"/>
                    <a:pt x="4516" y="7344"/>
                    <a:pt x="4541" y="7344"/>
                  </a:cubicBezTo>
                  <a:cubicBezTo>
                    <a:pt x="4601" y="7344"/>
                    <a:pt x="4662" y="7324"/>
                    <a:pt x="4723" y="7304"/>
                  </a:cubicBezTo>
                  <a:cubicBezTo>
                    <a:pt x="4757" y="7304"/>
                    <a:pt x="4812" y="7273"/>
                    <a:pt x="4857" y="7273"/>
                  </a:cubicBezTo>
                  <a:cubicBezTo>
                    <a:pt x="4887" y="7273"/>
                    <a:pt x="4912" y="7287"/>
                    <a:pt x="4923" y="7332"/>
                  </a:cubicBezTo>
                  <a:cubicBezTo>
                    <a:pt x="4980" y="7418"/>
                    <a:pt x="4895" y="7504"/>
                    <a:pt x="4866" y="7590"/>
                  </a:cubicBezTo>
                  <a:cubicBezTo>
                    <a:pt x="4837" y="7676"/>
                    <a:pt x="4895" y="7733"/>
                    <a:pt x="5009" y="7733"/>
                  </a:cubicBezTo>
                  <a:cubicBezTo>
                    <a:pt x="5124" y="7733"/>
                    <a:pt x="5295" y="7733"/>
                    <a:pt x="5410" y="7647"/>
                  </a:cubicBezTo>
                  <a:cubicBezTo>
                    <a:pt x="5496" y="7590"/>
                    <a:pt x="5467" y="7476"/>
                    <a:pt x="5438" y="7418"/>
                  </a:cubicBezTo>
                  <a:cubicBezTo>
                    <a:pt x="5410" y="7332"/>
                    <a:pt x="5353" y="7247"/>
                    <a:pt x="5353" y="7189"/>
                  </a:cubicBezTo>
                  <a:cubicBezTo>
                    <a:pt x="5410" y="7132"/>
                    <a:pt x="5438" y="7046"/>
                    <a:pt x="5467" y="7018"/>
                  </a:cubicBezTo>
                  <a:cubicBezTo>
                    <a:pt x="5581" y="6875"/>
                    <a:pt x="5696" y="6817"/>
                    <a:pt x="5839" y="6760"/>
                  </a:cubicBezTo>
                  <a:cubicBezTo>
                    <a:pt x="5896" y="6731"/>
                    <a:pt x="5982" y="6703"/>
                    <a:pt x="6011" y="6617"/>
                  </a:cubicBezTo>
                  <a:cubicBezTo>
                    <a:pt x="6044" y="6600"/>
                    <a:pt x="6077" y="6584"/>
                    <a:pt x="6104" y="6584"/>
                  </a:cubicBezTo>
                  <a:cubicBezTo>
                    <a:pt x="6125" y="6584"/>
                    <a:pt x="6142" y="6593"/>
                    <a:pt x="6154" y="6617"/>
                  </a:cubicBezTo>
                  <a:cubicBezTo>
                    <a:pt x="6182" y="6731"/>
                    <a:pt x="6068" y="6875"/>
                    <a:pt x="6011" y="6932"/>
                  </a:cubicBezTo>
                  <a:cubicBezTo>
                    <a:pt x="5939" y="6989"/>
                    <a:pt x="5861" y="6996"/>
                    <a:pt x="5782" y="6996"/>
                  </a:cubicBezTo>
                  <a:cubicBezTo>
                    <a:pt x="5756" y="6996"/>
                    <a:pt x="5729" y="6995"/>
                    <a:pt x="5703" y="6995"/>
                  </a:cubicBezTo>
                  <a:cubicBezTo>
                    <a:pt x="5651" y="6995"/>
                    <a:pt x="5601" y="6999"/>
                    <a:pt x="5553" y="7018"/>
                  </a:cubicBezTo>
                  <a:cubicBezTo>
                    <a:pt x="5467" y="7046"/>
                    <a:pt x="5438" y="7046"/>
                    <a:pt x="5410" y="7132"/>
                  </a:cubicBezTo>
                  <a:cubicBezTo>
                    <a:pt x="5353" y="7189"/>
                    <a:pt x="5438" y="7275"/>
                    <a:pt x="5467" y="7332"/>
                  </a:cubicBezTo>
                  <a:cubicBezTo>
                    <a:pt x="5581" y="7504"/>
                    <a:pt x="5553" y="7647"/>
                    <a:pt x="5467" y="7848"/>
                  </a:cubicBezTo>
                  <a:cubicBezTo>
                    <a:pt x="5410" y="7962"/>
                    <a:pt x="5295" y="8134"/>
                    <a:pt x="5353" y="8248"/>
                  </a:cubicBezTo>
                  <a:cubicBezTo>
                    <a:pt x="5410" y="8334"/>
                    <a:pt x="5438" y="8420"/>
                    <a:pt x="5410" y="8477"/>
                  </a:cubicBezTo>
                  <a:cubicBezTo>
                    <a:pt x="5410" y="8563"/>
                    <a:pt x="5324" y="8620"/>
                    <a:pt x="5324" y="8706"/>
                  </a:cubicBezTo>
                  <a:cubicBezTo>
                    <a:pt x="5295" y="8849"/>
                    <a:pt x="5410" y="8935"/>
                    <a:pt x="5553" y="8992"/>
                  </a:cubicBezTo>
                  <a:cubicBezTo>
                    <a:pt x="5581" y="9002"/>
                    <a:pt x="5613" y="9008"/>
                    <a:pt x="5644" y="9008"/>
                  </a:cubicBezTo>
                  <a:cubicBezTo>
                    <a:pt x="5706" y="9008"/>
                    <a:pt x="5763" y="8983"/>
                    <a:pt x="5782" y="8906"/>
                  </a:cubicBezTo>
                  <a:cubicBezTo>
                    <a:pt x="5839" y="8878"/>
                    <a:pt x="5782" y="8792"/>
                    <a:pt x="5839" y="8735"/>
                  </a:cubicBezTo>
                  <a:cubicBezTo>
                    <a:pt x="5868" y="8706"/>
                    <a:pt x="5896" y="8706"/>
                    <a:pt x="5896" y="8649"/>
                  </a:cubicBezTo>
                  <a:lnTo>
                    <a:pt x="5896" y="8592"/>
                  </a:lnTo>
                  <a:cubicBezTo>
                    <a:pt x="5896" y="8477"/>
                    <a:pt x="6011" y="8363"/>
                    <a:pt x="5925" y="8277"/>
                  </a:cubicBezTo>
                  <a:lnTo>
                    <a:pt x="5925" y="8277"/>
                  </a:lnTo>
                  <a:cubicBezTo>
                    <a:pt x="6011" y="8363"/>
                    <a:pt x="5982" y="8420"/>
                    <a:pt x="5925" y="8477"/>
                  </a:cubicBezTo>
                  <a:cubicBezTo>
                    <a:pt x="5896" y="8563"/>
                    <a:pt x="5896" y="8592"/>
                    <a:pt x="5925" y="8649"/>
                  </a:cubicBezTo>
                  <a:cubicBezTo>
                    <a:pt x="5962" y="8714"/>
                    <a:pt x="6000" y="8737"/>
                    <a:pt x="6038" y="8737"/>
                  </a:cubicBezTo>
                  <a:cubicBezTo>
                    <a:pt x="6117" y="8737"/>
                    <a:pt x="6200" y="8640"/>
                    <a:pt x="6297" y="8620"/>
                  </a:cubicBezTo>
                  <a:cubicBezTo>
                    <a:pt x="6308" y="8618"/>
                    <a:pt x="6319" y="8618"/>
                    <a:pt x="6328" y="8618"/>
                  </a:cubicBezTo>
                  <a:cubicBezTo>
                    <a:pt x="6461" y="8618"/>
                    <a:pt x="6411" y="8798"/>
                    <a:pt x="6411" y="8878"/>
                  </a:cubicBezTo>
                  <a:cubicBezTo>
                    <a:pt x="6411" y="9050"/>
                    <a:pt x="6440" y="9193"/>
                    <a:pt x="6469" y="9364"/>
                  </a:cubicBezTo>
                  <a:cubicBezTo>
                    <a:pt x="6469" y="9507"/>
                    <a:pt x="6497" y="9651"/>
                    <a:pt x="6497" y="9794"/>
                  </a:cubicBezTo>
                  <a:cubicBezTo>
                    <a:pt x="6497" y="9908"/>
                    <a:pt x="6497" y="9994"/>
                    <a:pt x="6469" y="10051"/>
                  </a:cubicBezTo>
                  <a:cubicBezTo>
                    <a:pt x="6440" y="10137"/>
                    <a:pt x="6440" y="10166"/>
                    <a:pt x="6469" y="10194"/>
                  </a:cubicBezTo>
                  <a:cubicBezTo>
                    <a:pt x="6469" y="10223"/>
                    <a:pt x="6497" y="10223"/>
                    <a:pt x="6555" y="10223"/>
                  </a:cubicBezTo>
                  <a:cubicBezTo>
                    <a:pt x="6612" y="10223"/>
                    <a:pt x="6612" y="10223"/>
                    <a:pt x="6612" y="10194"/>
                  </a:cubicBezTo>
                  <a:lnTo>
                    <a:pt x="6612" y="9994"/>
                  </a:lnTo>
                  <a:lnTo>
                    <a:pt x="6612" y="9479"/>
                  </a:lnTo>
                  <a:cubicBezTo>
                    <a:pt x="6612" y="8792"/>
                    <a:pt x="6640" y="8077"/>
                    <a:pt x="6640" y="7418"/>
                  </a:cubicBezTo>
                  <a:cubicBezTo>
                    <a:pt x="6698" y="6016"/>
                    <a:pt x="6698" y="4614"/>
                    <a:pt x="6640" y="3211"/>
                  </a:cubicBezTo>
                  <a:cubicBezTo>
                    <a:pt x="6583" y="3154"/>
                    <a:pt x="6612" y="2982"/>
                    <a:pt x="6698" y="2782"/>
                  </a:cubicBezTo>
                  <a:cubicBezTo>
                    <a:pt x="6640" y="2696"/>
                    <a:pt x="6640" y="2582"/>
                    <a:pt x="6612" y="2467"/>
                  </a:cubicBezTo>
                  <a:cubicBezTo>
                    <a:pt x="6583" y="2210"/>
                    <a:pt x="6497" y="2038"/>
                    <a:pt x="6411" y="1838"/>
                  </a:cubicBezTo>
                  <a:cubicBezTo>
                    <a:pt x="6211" y="1437"/>
                    <a:pt x="5925" y="1122"/>
                    <a:pt x="5610" y="836"/>
                  </a:cubicBezTo>
                  <a:cubicBezTo>
                    <a:pt x="5009" y="307"/>
                    <a:pt x="4267" y="0"/>
                    <a:pt x="34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28"/>
            <p:cNvSpPr/>
            <p:nvPr/>
          </p:nvSpPr>
          <p:spPr>
            <a:xfrm>
              <a:off x="5430338" y="2427850"/>
              <a:ext cx="167425" cy="258975"/>
            </a:xfrm>
            <a:custGeom>
              <a:avLst/>
              <a:gdLst/>
              <a:ahLst/>
              <a:cxnLst/>
              <a:rect l="l" t="t" r="r" b="b"/>
              <a:pathLst>
                <a:path w="6697" h="10359" extrusionOk="0">
                  <a:moveTo>
                    <a:pt x="4783" y="2774"/>
                  </a:moveTo>
                  <a:cubicBezTo>
                    <a:pt x="4786" y="2774"/>
                    <a:pt x="4781" y="2781"/>
                    <a:pt x="4765" y="2802"/>
                  </a:cubicBezTo>
                  <a:lnTo>
                    <a:pt x="4765" y="2802"/>
                  </a:lnTo>
                  <a:cubicBezTo>
                    <a:pt x="4761" y="2799"/>
                    <a:pt x="4756" y="2795"/>
                    <a:pt x="4751" y="2791"/>
                  </a:cubicBezTo>
                  <a:lnTo>
                    <a:pt x="4751" y="2791"/>
                  </a:lnTo>
                  <a:cubicBezTo>
                    <a:pt x="4753" y="2799"/>
                    <a:pt x="4755" y="2806"/>
                    <a:pt x="4757" y="2813"/>
                  </a:cubicBezTo>
                  <a:lnTo>
                    <a:pt x="4757" y="2813"/>
                  </a:lnTo>
                  <a:cubicBezTo>
                    <a:pt x="4749" y="2824"/>
                    <a:pt x="4738" y="2839"/>
                    <a:pt x="4725" y="2856"/>
                  </a:cubicBezTo>
                  <a:lnTo>
                    <a:pt x="4725" y="2856"/>
                  </a:lnTo>
                  <a:cubicBezTo>
                    <a:pt x="4729" y="2830"/>
                    <a:pt x="4736" y="2807"/>
                    <a:pt x="4751" y="2791"/>
                  </a:cubicBezTo>
                  <a:cubicBezTo>
                    <a:pt x="4768" y="2783"/>
                    <a:pt x="4780" y="2774"/>
                    <a:pt x="4783" y="2774"/>
                  </a:cubicBezTo>
                  <a:close/>
                  <a:moveTo>
                    <a:pt x="4621" y="3001"/>
                  </a:moveTo>
                  <a:cubicBezTo>
                    <a:pt x="4617" y="3007"/>
                    <a:pt x="4612" y="3014"/>
                    <a:pt x="4608" y="3020"/>
                  </a:cubicBezTo>
                  <a:cubicBezTo>
                    <a:pt x="4611" y="3013"/>
                    <a:pt x="4616" y="3007"/>
                    <a:pt x="4621" y="3001"/>
                  </a:cubicBezTo>
                  <a:close/>
                  <a:moveTo>
                    <a:pt x="4793" y="2961"/>
                  </a:moveTo>
                  <a:lnTo>
                    <a:pt x="4793" y="2961"/>
                  </a:lnTo>
                  <a:cubicBezTo>
                    <a:pt x="4855" y="3275"/>
                    <a:pt x="4847" y="3583"/>
                    <a:pt x="5066" y="3850"/>
                  </a:cubicBezTo>
                  <a:cubicBezTo>
                    <a:pt x="4894" y="3822"/>
                    <a:pt x="4808" y="3707"/>
                    <a:pt x="4837" y="3536"/>
                  </a:cubicBezTo>
                  <a:lnTo>
                    <a:pt x="4837" y="3364"/>
                  </a:lnTo>
                  <a:cubicBezTo>
                    <a:pt x="4808" y="3335"/>
                    <a:pt x="4808" y="3307"/>
                    <a:pt x="4808" y="3221"/>
                  </a:cubicBezTo>
                  <a:cubicBezTo>
                    <a:pt x="4808" y="3116"/>
                    <a:pt x="4737" y="3060"/>
                    <a:pt x="4724" y="2964"/>
                  </a:cubicBezTo>
                  <a:lnTo>
                    <a:pt x="4724" y="2964"/>
                  </a:lnTo>
                  <a:cubicBezTo>
                    <a:pt x="4735" y="2963"/>
                    <a:pt x="4744" y="2963"/>
                    <a:pt x="4751" y="2963"/>
                  </a:cubicBezTo>
                  <a:cubicBezTo>
                    <a:pt x="4765" y="2963"/>
                    <a:pt x="4779" y="2962"/>
                    <a:pt x="4793" y="2961"/>
                  </a:cubicBezTo>
                  <a:close/>
                  <a:moveTo>
                    <a:pt x="1264" y="0"/>
                  </a:moveTo>
                  <a:cubicBezTo>
                    <a:pt x="1136" y="0"/>
                    <a:pt x="1002" y="98"/>
                    <a:pt x="1002" y="216"/>
                  </a:cubicBezTo>
                  <a:cubicBezTo>
                    <a:pt x="1002" y="330"/>
                    <a:pt x="1116" y="445"/>
                    <a:pt x="1116" y="588"/>
                  </a:cubicBezTo>
                  <a:cubicBezTo>
                    <a:pt x="1116" y="731"/>
                    <a:pt x="1002" y="788"/>
                    <a:pt x="887" y="874"/>
                  </a:cubicBezTo>
                  <a:cubicBezTo>
                    <a:pt x="744" y="931"/>
                    <a:pt x="1002" y="1074"/>
                    <a:pt x="830" y="1160"/>
                  </a:cubicBezTo>
                  <a:cubicBezTo>
                    <a:pt x="773" y="1189"/>
                    <a:pt x="687" y="1217"/>
                    <a:pt x="630" y="1217"/>
                  </a:cubicBezTo>
                  <a:cubicBezTo>
                    <a:pt x="601" y="1217"/>
                    <a:pt x="572" y="1160"/>
                    <a:pt x="572" y="1103"/>
                  </a:cubicBezTo>
                  <a:cubicBezTo>
                    <a:pt x="572" y="1074"/>
                    <a:pt x="630" y="1046"/>
                    <a:pt x="687" y="1017"/>
                  </a:cubicBezTo>
                  <a:cubicBezTo>
                    <a:pt x="716" y="960"/>
                    <a:pt x="744" y="817"/>
                    <a:pt x="630" y="817"/>
                  </a:cubicBezTo>
                  <a:cubicBezTo>
                    <a:pt x="572" y="817"/>
                    <a:pt x="544" y="903"/>
                    <a:pt x="487" y="931"/>
                  </a:cubicBezTo>
                  <a:cubicBezTo>
                    <a:pt x="478" y="940"/>
                    <a:pt x="467" y="943"/>
                    <a:pt x="455" y="943"/>
                  </a:cubicBezTo>
                  <a:cubicBezTo>
                    <a:pt x="424" y="943"/>
                    <a:pt x="384" y="923"/>
                    <a:pt x="344" y="903"/>
                  </a:cubicBezTo>
                  <a:cubicBezTo>
                    <a:pt x="324" y="903"/>
                    <a:pt x="318" y="890"/>
                    <a:pt x="307" y="890"/>
                  </a:cubicBezTo>
                  <a:cubicBezTo>
                    <a:pt x="302" y="890"/>
                    <a:pt x="296" y="893"/>
                    <a:pt x="286" y="903"/>
                  </a:cubicBezTo>
                  <a:lnTo>
                    <a:pt x="286" y="1017"/>
                  </a:lnTo>
                  <a:lnTo>
                    <a:pt x="286" y="1160"/>
                  </a:lnTo>
                  <a:cubicBezTo>
                    <a:pt x="286" y="1217"/>
                    <a:pt x="258" y="1303"/>
                    <a:pt x="286" y="1360"/>
                  </a:cubicBezTo>
                  <a:cubicBezTo>
                    <a:pt x="401" y="1446"/>
                    <a:pt x="544" y="1332"/>
                    <a:pt x="487" y="1504"/>
                  </a:cubicBezTo>
                  <a:cubicBezTo>
                    <a:pt x="487" y="1589"/>
                    <a:pt x="487" y="1618"/>
                    <a:pt x="429" y="1618"/>
                  </a:cubicBezTo>
                  <a:cubicBezTo>
                    <a:pt x="401" y="1618"/>
                    <a:pt x="315" y="1589"/>
                    <a:pt x="258" y="1532"/>
                  </a:cubicBezTo>
                  <a:cubicBezTo>
                    <a:pt x="258" y="1589"/>
                    <a:pt x="200" y="1790"/>
                    <a:pt x="200" y="1818"/>
                  </a:cubicBezTo>
                  <a:cubicBezTo>
                    <a:pt x="200" y="1904"/>
                    <a:pt x="200" y="2019"/>
                    <a:pt x="258" y="2105"/>
                  </a:cubicBezTo>
                  <a:cubicBezTo>
                    <a:pt x="258" y="2162"/>
                    <a:pt x="315" y="2219"/>
                    <a:pt x="315" y="2305"/>
                  </a:cubicBezTo>
                  <a:cubicBezTo>
                    <a:pt x="286" y="2362"/>
                    <a:pt x="200" y="2362"/>
                    <a:pt x="200" y="2477"/>
                  </a:cubicBezTo>
                  <a:cubicBezTo>
                    <a:pt x="258" y="2534"/>
                    <a:pt x="286" y="2591"/>
                    <a:pt x="286" y="2620"/>
                  </a:cubicBezTo>
                  <a:cubicBezTo>
                    <a:pt x="315" y="2648"/>
                    <a:pt x="286" y="2677"/>
                    <a:pt x="286" y="2734"/>
                  </a:cubicBezTo>
                  <a:cubicBezTo>
                    <a:pt x="258" y="2763"/>
                    <a:pt x="258" y="2791"/>
                    <a:pt x="200" y="2820"/>
                  </a:cubicBezTo>
                  <a:cubicBezTo>
                    <a:pt x="172" y="2877"/>
                    <a:pt x="172" y="2906"/>
                    <a:pt x="172" y="2963"/>
                  </a:cubicBezTo>
                  <a:cubicBezTo>
                    <a:pt x="143" y="3192"/>
                    <a:pt x="143" y="3450"/>
                    <a:pt x="143" y="3650"/>
                  </a:cubicBezTo>
                  <a:cubicBezTo>
                    <a:pt x="57" y="5310"/>
                    <a:pt x="57" y="6941"/>
                    <a:pt x="29" y="8601"/>
                  </a:cubicBezTo>
                  <a:cubicBezTo>
                    <a:pt x="0" y="8973"/>
                    <a:pt x="0" y="9402"/>
                    <a:pt x="0" y="9803"/>
                  </a:cubicBezTo>
                  <a:lnTo>
                    <a:pt x="0" y="10118"/>
                  </a:lnTo>
                  <a:cubicBezTo>
                    <a:pt x="0" y="10204"/>
                    <a:pt x="0" y="10318"/>
                    <a:pt x="57" y="10347"/>
                  </a:cubicBezTo>
                  <a:cubicBezTo>
                    <a:pt x="74" y="10355"/>
                    <a:pt x="91" y="10359"/>
                    <a:pt x="107" y="10359"/>
                  </a:cubicBezTo>
                  <a:cubicBezTo>
                    <a:pt x="146" y="10359"/>
                    <a:pt x="180" y="10339"/>
                    <a:pt x="200" y="10318"/>
                  </a:cubicBezTo>
                  <a:cubicBezTo>
                    <a:pt x="200" y="10232"/>
                    <a:pt x="172" y="10175"/>
                    <a:pt x="172" y="10118"/>
                  </a:cubicBezTo>
                  <a:cubicBezTo>
                    <a:pt x="119" y="9973"/>
                    <a:pt x="182" y="9949"/>
                    <a:pt x="273" y="9949"/>
                  </a:cubicBezTo>
                  <a:cubicBezTo>
                    <a:pt x="317" y="9949"/>
                    <a:pt x="367" y="9955"/>
                    <a:pt x="415" y="9955"/>
                  </a:cubicBezTo>
                  <a:cubicBezTo>
                    <a:pt x="483" y="9955"/>
                    <a:pt x="545" y="9944"/>
                    <a:pt x="572" y="9889"/>
                  </a:cubicBezTo>
                  <a:cubicBezTo>
                    <a:pt x="601" y="9746"/>
                    <a:pt x="487" y="9603"/>
                    <a:pt x="429" y="9488"/>
                  </a:cubicBezTo>
                  <a:cubicBezTo>
                    <a:pt x="401" y="9402"/>
                    <a:pt x="344" y="9345"/>
                    <a:pt x="286" y="9345"/>
                  </a:cubicBezTo>
                  <a:cubicBezTo>
                    <a:pt x="200" y="9345"/>
                    <a:pt x="143" y="9374"/>
                    <a:pt x="115" y="9402"/>
                  </a:cubicBezTo>
                  <a:cubicBezTo>
                    <a:pt x="115" y="9317"/>
                    <a:pt x="115" y="9202"/>
                    <a:pt x="143" y="9088"/>
                  </a:cubicBezTo>
                  <a:cubicBezTo>
                    <a:pt x="172" y="8973"/>
                    <a:pt x="258" y="8916"/>
                    <a:pt x="286" y="8801"/>
                  </a:cubicBezTo>
                  <a:cubicBezTo>
                    <a:pt x="315" y="8687"/>
                    <a:pt x="258" y="8601"/>
                    <a:pt x="258" y="8487"/>
                  </a:cubicBezTo>
                  <a:cubicBezTo>
                    <a:pt x="200" y="8344"/>
                    <a:pt x="258" y="8229"/>
                    <a:pt x="258" y="8115"/>
                  </a:cubicBezTo>
                  <a:lnTo>
                    <a:pt x="258" y="8029"/>
                  </a:lnTo>
                  <a:lnTo>
                    <a:pt x="258" y="7943"/>
                  </a:lnTo>
                  <a:cubicBezTo>
                    <a:pt x="274" y="7909"/>
                    <a:pt x="311" y="7895"/>
                    <a:pt x="344" y="7895"/>
                  </a:cubicBezTo>
                  <a:cubicBezTo>
                    <a:pt x="367" y="7895"/>
                    <a:pt x="389" y="7902"/>
                    <a:pt x="401" y="7914"/>
                  </a:cubicBezTo>
                  <a:cubicBezTo>
                    <a:pt x="572" y="7972"/>
                    <a:pt x="487" y="8172"/>
                    <a:pt x="487" y="8315"/>
                  </a:cubicBezTo>
                  <a:cubicBezTo>
                    <a:pt x="458" y="8458"/>
                    <a:pt x="658" y="8487"/>
                    <a:pt x="744" y="8487"/>
                  </a:cubicBezTo>
                  <a:cubicBezTo>
                    <a:pt x="830" y="8458"/>
                    <a:pt x="859" y="8401"/>
                    <a:pt x="887" y="8344"/>
                  </a:cubicBezTo>
                  <a:cubicBezTo>
                    <a:pt x="916" y="8329"/>
                    <a:pt x="937" y="8322"/>
                    <a:pt x="959" y="8322"/>
                  </a:cubicBezTo>
                  <a:cubicBezTo>
                    <a:pt x="980" y="8322"/>
                    <a:pt x="1002" y="8329"/>
                    <a:pt x="1030" y="8344"/>
                  </a:cubicBezTo>
                  <a:cubicBezTo>
                    <a:pt x="1052" y="8351"/>
                    <a:pt x="1075" y="8352"/>
                    <a:pt x="1098" y="8352"/>
                  </a:cubicBezTo>
                  <a:cubicBezTo>
                    <a:pt x="1122" y="8352"/>
                    <a:pt x="1145" y="8351"/>
                    <a:pt x="1166" y="8351"/>
                  </a:cubicBezTo>
                  <a:cubicBezTo>
                    <a:pt x="1209" y="8351"/>
                    <a:pt x="1245" y="8358"/>
                    <a:pt x="1259" y="8401"/>
                  </a:cubicBezTo>
                  <a:cubicBezTo>
                    <a:pt x="1288" y="8487"/>
                    <a:pt x="1259" y="8544"/>
                    <a:pt x="1317" y="8601"/>
                  </a:cubicBezTo>
                  <a:cubicBezTo>
                    <a:pt x="1348" y="8612"/>
                    <a:pt x="1376" y="8618"/>
                    <a:pt x="1401" y="8618"/>
                  </a:cubicBezTo>
                  <a:cubicBezTo>
                    <a:pt x="1444" y="8618"/>
                    <a:pt x="1481" y="8598"/>
                    <a:pt x="1517" y="8544"/>
                  </a:cubicBezTo>
                  <a:cubicBezTo>
                    <a:pt x="1574" y="8487"/>
                    <a:pt x="1574" y="8372"/>
                    <a:pt x="1603" y="8315"/>
                  </a:cubicBezTo>
                  <a:lnTo>
                    <a:pt x="1717" y="8086"/>
                  </a:lnTo>
                  <a:cubicBezTo>
                    <a:pt x="1746" y="8000"/>
                    <a:pt x="1746" y="7943"/>
                    <a:pt x="1717" y="7886"/>
                  </a:cubicBezTo>
                  <a:cubicBezTo>
                    <a:pt x="1689" y="7828"/>
                    <a:pt x="1603" y="7800"/>
                    <a:pt x="1631" y="7743"/>
                  </a:cubicBezTo>
                  <a:lnTo>
                    <a:pt x="1631" y="7743"/>
                  </a:lnTo>
                  <a:cubicBezTo>
                    <a:pt x="1674" y="7814"/>
                    <a:pt x="1717" y="7836"/>
                    <a:pt x="1760" y="7836"/>
                  </a:cubicBezTo>
                  <a:cubicBezTo>
                    <a:pt x="1803" y="7836"/>
                    <a:pt x="1846" y="7814"/>
                    <a:pt x="1889" y="7800"/>
                  </a:cubicBezTo>
                  <a:cubicBezTo>
                    <a:pt x="1968" y="7780"/>
                    <a:pt x="2047" y="7747"/>
                    <a:pt x="2126" y="7747"/>
                  </a:cubicBezTo>
                  <a:cubicBezTo>
                    <a:pt x="2161" y="7747"/>
                    <a:pt x="2197" y="7753"/>
                    <a:pt x="2232" y="7771"/>
                  </a:cubicBezTo>
                  <a:cubicBezTo>
                    <a:pt x="2301" y="7771"/>
                    <a:pt x="2406" y="7808"/>
                    <a:pt x="2504" y="7808"/>
                  </a:cubicBezTo>
                  <a:cubicBezTo>
                    <a:pt x="2529" y="7808"/>
                    <a:pt x="2553" y="7806"/>
                    <a:pt x="2576" y="7800"/>
                  </a:cubicBezTo>
                  <a:cubicBezTo>
                    <a:pt x="2662" y="7800"/>
                    <a:pt x="2690" y="7743"/>
                    <a:pt x="2748" y="7685"/>
                  </a:cubicBezTo>
                  <a:cubicBezTo>
                    <a:pt x="2805" y="7657"/>
                    <a:pt x="2862" y="7628"/>
                    <a:pt x="2948" y="7599"/>
                  </a:cubicBezTo>
                  <a:cubicBezTo>
                    <a:pt x="3005" y="7542"/>
                    <a:pt x="3034" y="7514"/>
                    <a:pt x="3091" y="7456"/>
                  </a:cubicBezTo>
                  <a:cubicBezTo>
                    <a:pt x="3120" y="7370"/>
                    <a:pt x="3120" y="7342"/>
                    <a:pt x="3120" y="7256"/>
                  </a:cubicBezTo>
                  <a:cubicBezTo>
                    <a:pt x="3148" y="7170"/>
                    <a:pt x="3234" y="7084"/>
                    <a:pt x="3263" y="6970"/>
                  </a:cubicBezTo>
                  <a:cubicBezTo>
                    <a:pt x="3291" y="6913"/>
                    <a:pt x="3263" y="6884"/>
                    <a:pt x="3234" y="6827"/>
                  </a:cubicBezTo>
                  <a:cubicBezTo>
                    <a:pt x="3177" y="6798"/>
                    <a:pt x="2976" y="6769"/>
                    <a:pt x="2976" y="6741"/>
                  </a:cubicBezTo>
                  <a:cubicBezTo>
                    <a:pt x="2976" y="6741"/>
                    <a:pt x="3177" y="6684"/>
                    <a:pt x="3234" y="6684"/>
                  </a:cubicBezTo>
                  <a:cubicBezTo>
                    <a:pt x="3291" y="6684"/>
                    <a:pt x="3377" y="6655"/>
                    <a:pt x="3434" y="6626"/>
                  </a:cubicBezTo>
                  <a:cubicBezTo>
                    <a:pt x="3470" y="6615"/>
                    <a:pt x="3501" y="6608"/>
                    <a:pt x="3526" y="6608"/>
                  </a:cubicBezTo>
                  <a:cubicBezTo>
                    <a:pt x="3563" y="6608"/>
                    <a:pt x="3589" y="6621"/>
                    <a:pt x="3606" y="6655"/>
                  </a:cubicBezTo>
                  <a:cubicBezTo>
                    <a:pt x="3692" y="6684"/>
                    <a:pt x="3663" y="6769"/>
                    <a:pt x="3606" y="6798"/>
                  </a:cubicBezTo>
                  <a:cubicBezTo>
                    <a:pt x="3520" y="6884"/>
                    <a:pt x="3406" y="6941"/>
                    <a:pt x="3377" y="7056"/>
                  </a:cubicBezTo>
                  <a:cubicBezTo>
                    <a:pt x="3320" y="7170"/>
                    <a:pt x="3463" y="7256"/>
                    <a:pt x="3549" y="7342"/>
                  </a:cubicBezTo>
                  <a:cubicBezTo>
                    <a:pt x="3601" y="7394"/>
                    <a:pt x="3606" y="7517"/>
                    <a:pt x="3714" y="7517"/>
                  </a:cubicBezTo>
                  <a:cubicBezTo>
                    <a:pt x="3725" y="7517"/>
                    <a:pt x="3736" y="7516"/>
                    <a:pt x="3749" y="7514"/>
                  </a:cubicBezTo>
                  <a:cubicBezTo>
                    <a:pt x="3892" y="7485"/>
                    <a:pt x="3892" y="7342"/>
                    <a:pt x="3950" y="7227"/>
                  </a:cubicBezTo>
                  <a:cubicBezTo>
                    <a:pt x="3978" y="7170"/>
                    <a:pt x="4007" y="7056"/>
                    <a:pt x="4121" y="7056"/>
                  </a:cubicBezTo>
                  <a:cubicBezTo>
                    <a:pt x="4165" y="7056"/>
                    <a:pt x="4260" y="7140"/>
                    <a:pt x="4341" y="7140"/>
                  </a:cubicBezTo>
                  <a:cubicBezTo>
                    <a:pt x="4365" y="7140"/>
                    <a:pt x="4388" y="7133"/>
                    <a:pt x="4407" y="7113"/>
                  </a:cubicBezTo>
                  <a:cubicBezTo>
                    <a:pt x="4465" y="7056"/>
                    <a:pt x="4322" y="6884"/>
                    <a:pt x="4293" y="6827"/>
                  </a:cubicBezTo>
                  <a:cubicBezTo>
                    <a:pt x="4219" y="6777"/>
                    <a:pt x="4145" y="6707"/>
                    <a:pt x="4052" y="6707"/>
                  </a:cubicBezTo>
                  <a:cubicBezTo>
                    <a:pt x="4038" y="6707"/>
                    <a:pt x="4022" y="6708"/>
                    <a:pt x="4007" y="6712"/>
                  </a:cubicBezTo>
                  <a:cubicBezTo>
                    <a:pt x="4035" y="6626"/>
                    <a:pt x="4121" y="6569"/>
                    <a:pt x="4150" y="6483"/>
                  </a:cubicBezTo>
                  <a:cubicBezTo>
                    <a:pt x="4178" y="6369"/>
                    <a:pt x="4064" y="6369"/>
                    <a:pt x="4007" y="6369"/>
                  </a:cubicBezTo>
                  <a:cubicBezTo>
                    <a:pt x="3950" y="6369"/>
                    <a:pt x="3864" y="6369"/>
                    <a:pt x="3778" y="6340"/>
                  </a:cubicBezTo>
                  <a:cubicBezTo>
                    <a:pt x="3721" y="6283"/>
                    <a:pt x="3721" y="6254"/>
                    <a:pt x="3692" y="6197"/>
                  </a:cubicBezTo>
                  <a:cubicBezTo>
                    <a:pt x="3721" y="6197"/>
                    <a:pt x="3749" y="6283"/>
                    <a:pt x="3778" y="6283"/>
                  </a:cubicBezTo>
                  <a:cubicBezTo>
                    <a:pt x="3835" y="6283"/>
                    <a:pt x="3892" y="6197"/>
                    <a:pt x="3950" y="6168"/>
                  </a:cubicBezTo>
                  <a:cubicBezTo>
                    <a:pt x="4035" y="6025"/>
                    <a:pt x="4121" y="5825"/>
                    <a:pt x="4121" y="5653"/>
                  </a:cubicBezTo>
                  <a:cubicBezTo>
                    <a:pt x="4121" y="5739"/>
                    <a:pt x="4121" y="5882"/>
                    <a:pt x="4178" y="5940"/>
                  </a:cubicBezTo>
                  <a:cubicBezTo>
                    <a:pt x="4249" y="6010"/>
                    <a:pt x="4320" y="6061"/>
                    <a:pt x="4406" y="6061"/>
                  </a:cubicBezTo>
                  <a:cubicBezTo>
                    <a:pt x="4425" y="6061"/>
                    <a:pt x="4444" y="6059"/>
                    <a:pt x="4465" y="6054"/>
                  </a:cubicBezTo>
                  <a:cubicBezTo>
                    <a:pt x="4722" y="5968"/>
                    <a:pt x="4436" y="5739"/>
                    <a:pt x="4579" y="5653"/>
                  </a:cubicBezTo>
                  <a:cubicBezTo>
                    <a:pt x="4665" y="5625"/>
                    <a:pt x="4751" y="5625"/>
                    <a:pt x="4837" y="5625"/>
                  </a:cubicBezTo>
                  <a:cubicBezTo>
                    <a:pt x="4894" y="5625"/>
                    <a:pt x="4980" y="5596"/>
                    <a:pt x="5037" y="5539"/>
                  </a:cubicBezTo>
                  <a:cubicBezTo>
                    <a:pt x="5123" y="5510"/>
                    <a:pt x="5152" y="5482"/>
                    <a:pt x="5180" y="5396"/>
                  </a:cubicBezTo>
                  <a:cubicBezTo>
                    <a:pt x="5209" y="5310"/>
                    <a:pt x="5209" y="5253"/>
                    <a:pt x="5180" y="5195"/>
                  </a:cubicBezTo>
                  <a:cubicBezTo>
                    <a:pt x="5152" y="5110"/>
                    <a:pt x="5152" y="5052"/>
                    <a:pt x="5180" y="4966"/>
                  </a:cubicBezTo>
                  <a:cubicBezTo>
                    <a:pt x="5209" y="4909"/>
                    <a:pt x="5295" y="4909"/>
                    <a:pt x="5380" y="4852"/>
                  </a:cubicBezTo>
                  <a:cubicBezTo>
                    <a:pt x="5552" y="4795"/>
                    <a:pt x="5438" y="4594"/>
                    <a:pt x="5295" y="4537"/>
                  </a:cubicBezTo>
                  <a:cubicBezTo>
                    <a:pt x="5266" y="4509"/>
                    <a:pt x="5180" y="4537"/>
                    <a:pt x="5180" y="4480"/>
                  </a:cubicBezTo>
                  <a:cubicBezTo>
                    <a:pt x="5180" y="4394"/>
                    <a:pt x="5266" y="4308"/>
                    <a:pt x="5295" y="4251"/>
                  </a:cubicBezTo>
                  <a:cubicBezTo>
                    <a:pt x="5353" y="4231"/>
                    <a:pt x="5399" y="4185"/>
                    <a:pt x="5431" y="4185"/>
                  </a:cubicBezTo>
                  <a:cubicBezTo>
                    <a:pt x="5445" y="4185"/>
                    <a:pt x="5457" y="4195"/>
                    <a:pt x="5466" y="4222"/>
                  </a:cubicBezTo>
                  <a:cubicBezTo>
                    <a:pt x="5524" y="4251"/>
                    <a:pt x="5524" y="4337"/>
                    <a:pt x="5524" y="4365"/>
                  </a:cubicBezTo>
                  <a:cubicBezTo>
                    <a:pt x="5524" y="4394"/>
                    <a:pt x="5552" y="4423"/>
                    <a:pt x="5552" y="4480"/>
                  </a:cubicBezTo>
                  <a:cubicBezTo>
                    <a:pt x="5552" y="4537"/>
                    <a:pt x="5581" y="4623"/>
                    <a:pt x="5581" y="4709"/>
                  </a:cubicBezTo>
                  <a:cubicBezTo>
                    <a:pt x="5581" y="4766"/>
                    <a:pt x="5552" y="4823"/>
                    <a:pt x="5552" y="4852"/>
                  </a:cubicBezTo>
                  <a:cubicBezTo>
                    <a:pt x="5552" y="4938"/>
                    <a:pt x="5581" y="4995"/>
                    <a:pt x="5581" y="5052"/>
                  </a:cubicBezTo>
                  <a:cubicBezTo>
                    <a:pt x="5581" y="5110"/>
                    <a:pt x="5552" y="5224"/>
                    <a:pt x="5638" y="5281"/>
                  </a:cubicBezTo>
                  <a:cubicBezTo>
                    <a:pt x="5664" y="5298"/>
                    <a:pt x="5687" y="5303"/>
                    <a:pt x="5709" y="5303"/>
                  </a:cubicBezTo>
                  <a:cubicBezTo>
                    <a:pt x="5732" y="5303"/>
                    <a:pt x="5754" y="5298"/>
                    <a:pt x="5777" y="5298"/>
                  </a:cubicBezTo>
                  <a:cubicBezTo>
                    <a:pt x="5805" y="5298"/>
                    <a:pt x="5834" y="5305"/>
                    <a:pt x="5867" y="5339"/>
                  </a:cubicBezTo>
                  <a:cubicBezTo>
                    <a:pt x="5835" y="5355"/>
                    <a:pt x="5803" y="5362"/>
                    <a:pt x="5772" y="5362"/>
                  </a:cubicBezTo>
                  <a:cubicBezTo>
                    <a:pt x="5691" y="5362"/>
                    <a:pt x="5614" y="5315"/>
                    <a:pt x="5552" y="5253"/>
                  </a:cubicBezTo>
                  <a:cubicBezTo>
                    <a:pt x="5527" y="5244"/>
                    <a:pt x="5507" y="5241"/>
                    <a:pt x="5489" y="5241"/>
                  </a:cubicBezTo>
                  <a:cubicBezTo>
                    <a:pt x="5445" y="5241"/>
                    <a:pt x="5413" y="5261"/>
                    <a:pt x="5352" y="5281"/>
                  </a:cubicBezTo>
                  <a:cubicBezTo>
                    <a:pt x="5323" y="5339"/>
                    <a:pt x="5295" y="5367"/>
                    <a:pt x="5295" y="5396"/>
                  </a:cubicBezTo>
                  <a:cubicBezTo>
                    <a:pt x="5295" y="5482"/>
                    <a:pt x="5438" y="5567"/>
                    <a:pt x="5495" y="5625"/>
                  </a:cubicBezTo>
                  <a:cubicBezTo>
                    <a:pt x="5543" y="5649"/>
                    <a:pt x="5597" y="5658"/>
                    <a:pt x="5651" y="5658"/>
                  </a:cubicBezTo>
                  <a:cubicBezTo>
                    <a:pt x="5725" y="5658"/>
                    <a:pt x="5801" y="5641"/>
                    <a:pt x="5867" y="5625"/>
                  </a:cubicBezTo>
                  <a:cubicBezTo>
                    <a:pt x="5924" y="5596"/>
                    <a:pt x="6125" y="5539"/>
                    <a:pt x="6182" y="5482"/>
                  </a:cubicBezTo>
                  <a:cubicBezTo>
                    <a:pt x="6268" y="5396"/>
                    <a:pt x="6210" y="5310"/>
                    <a:pt x="6210" y="5224"/>
                  </a:cubicBezTo>
                  <a:cubicBezTo>
                    <a:pt x="6245" y="5120"/>
                    <a:pt x="6313" y="5100"/>
                    <a:pt x="6385" y="5100"/>
                  </a:cubicBezTo>
                  <a:cubicBezTo>
                    <a:pt x="6429" y="5100"/>
                    <a:pt x="6475" y="5108"/>
                    <a:pt x="6516" y="5108"/>
                  </a:cubicBezTo>
                  <a:cubicBezTo>
                    <a:pt x="6573" y="5108"/>
                    <a:pt x="6620" y="5093"/>
                    <a:pt x="6640" y="5024"/>
                  </a:cubicBezTo>
                  <a:cubicBezTo>
                    <a:pt x="6697" y="4909"/>
                    <a:pt x="6697" y="4738"/>
                    <a:pt x="6582" y="4652"/>
                  </a:cubicBezTo>
                  <a:cubicBezTo>
                    <a:pt x="6552" y="4621"/>
                    <a:pt x="6514" y="4612"/>
                    <a:pt x="6476" y="4612"/>
                  </a:cubicBezTo>
                  <a:cubicBezTo>
                    <a:pt x="6423" y="4612"/>
                    <a:pt x="6368" y="4629"/>
                    <a:pt x="6329" y="4629"/>
                  </a:cubicBezTo>
                  <a:cubicBezTo>
                    <a:pt x="6316" y="4629"/>
                    <a:pt x="6305" y="4627"/>
                    <a:pt x="6296" y="4623"/>
                  </a:cubicBezTo>
                  <a:cubicBezTo>
                    <a:pt x="6325" y="4537"/>
                    <a:pt x="6468" y="4480"/>
                    <a:pt x="6439" y="4394"/>
                  </a:cubicBezTo>
                  <a:cubicBezTo>
                    <a:pt x="6411" y="4337"/>
                    <a:pt x="6268" y="4337"/>
                    <a:pt x="6210" y="4251"/>
                  </a:cubicBezTo>
                  <a:cubicBezTo>
                    <a:pt x="6182" y="4222"/>
                    <a:pt x="6210" y="4137"/>
                    <a:pt x="6153" y="4137"/>
                  </a:cubicBezTo>
                  <a:cubicBezTo>
                    <a:pt x="6125" y="4137"/>
                    <a:pt x="6067" y="4194"/>
                    <a:pt x="6039" y="4222"/>
                  </a:cubicBezTo>
                  <a:cubicBezTo>
                    <a:pt x="5981" y="4337"/>
                    <a:pt x="6067" y="4423"/>
                    <a:pt x="6125" y="4509"/>
                  </a:cubicBezTo>
                  <a:cubicBezTo>
                    <a:pt x="6010" y="4480"/>
                    <a:pt x="5838" y="4480"/>
                    <a:pt x="5753" y="4394"/>
                  </a:cubicBezTo>
                  <a:cubicBezTo>
                    <a:pt x="5638" y="4280"/>
                    <a:pt x="5695" y="4137"/>
                    <a:pt x="5753" y="4051"/>
                  </a:cubicBezTo>
                  <a:cubicBezTo>
                    <a:pt x="5838" y="3965"/>
                    <a:pt x="6010" y="3908"/>
                    <a:pt x="5867" y="3793"/>
                  </a:cubicBezTo>
                  <a:cubicBezTo>
                    <a:pt x="5781" y="3707"/>
                    <a:pt x="5753" y="3593"/>
                    <a:pt x="5781" y="3478"/>
                  </a:cubicBezTo>
                  <a:cubicBezTo>
                    <a:pt x="5838" y="3364"/>
                    <a:pt x="5896" y="3249"/>
                    <a:pt x="5924" y="3106"/>
                  </a:cubicBezTo>
                  <a:cubicBezTo>
                    <a:pt x="5981" y="2963"/>
                    <a:pt x="5867" y="2877"/>
                    <a:pt x="5781" y="2763"/>
                  </a:cubicBezTo>
                  <a:cubicBezTo>
                    <a:pt x="5753" y="2734"/>
                    <a:pt x="5753" y="2648"/>
                    <a:pt x="5838" y="2620"/>
                  </a:cubicBezTo>
                  <a:cubicBezTo>
                    <a:pt x="5844" y="2614"/>
                    <a:pt x="5851" y="2612"/>
                    <a:pt x="5859" y="2612"/>
                  </a:cubicBezTo>
                  <a:cubicBezTo>
                    <a:pt x="5891" y="2612"/>
                    <a:pt x="5941" y="2648"/>
                    <a:pt x="6010" y="2648"/>
                  </a:cubicBezTo>
                  <a:cubicBezTo>
                    <a:pt x="6048" y="2656"/>
                    <a:pt x="6085" y="2660"/>
                    <a:pt x="6119" y="2660"/>
                  </a:cubicBezTo>
                  <a:cubicBezTo>
                    <a:pt x="6212" y="2660"/>
                    <a:pt x="6291" y="2633"/>
                    <a:pt x="6354" y="2591"/>
                  </a:cubicBezTo>
                  <a:cubicBezTo>
                    <a:pt x="6468" y="2505"/>
                    <a:pt x="6582" y="2391"/>
                    <a:pt x="6582" y="2305"/>
                  </a:cubicBezTo>
                  <a:cubicBezTo>
                    <a:pt x="6611" y="2190"/>
                    <a:pt x="6497" y="2047"/>
                    <a:pt x="6439" y="1961"/>
                  </a:cubicBezTo>
                  <a:cubicBezTo>
                    <a:pt x="6429" y="1959"/>
                    <a:pt x="6420" y="1958"/>
                    <a:pt x="6412" y="1958"/>
                  </a:cubicBezTo>
                  <a:cubicBezTo>
                    <a:pt x="6325" y="1958"/>
                    <a:pt x="6322" y="2084"/>
                    <a:pt x="6296" y="2162"/>
                  </a:cubicBezTo>
                  <a:cubicBezTo>
                    <a:pt x="6268" y="2248"/>
                    <a:pt x="6153" y="2248"/>
                    <a:pt x="6039" y="2248"/>
                  </a:cubicBezTo>
                  <a:cubicBezTo>
                    <a:pt x="6024" y="2245"/>
                    <a:pt x="6010" y="2243"/>
                    <a:pt x="5999" y="2243"/>
                  </a:cubicBezTo>
                  <a:cubicBezTo>
                    <a:pt x="5901" y="2243"/>
                    <a:pt x="5918" y="2346"/>
                    <a:pt x="5867" y="2448"/>
                  </a:cubicBezTo>
                  <a:cubicBezTo>
                    <a:pt x="5838" y="2534"/>
                    <a:pt x="5695" y="2591"/>
                    <a:pt x="5638" y="2677"/>
                  </a:cubicBezTo>
                  <a:cubicBezTo>
                    <a:pt x="5609" y="2820"/>
                    <a:pt x="5753" y="2906"/>
                    <a:pt x="5781" y="3020"/>
                  </a:cubicBezTo>
                  <a:cubicBezTo>
                    <a:pt x="5867" y="3163"/>
                    <a:pt x="5724" y="3163"/>
                    <a:pt x="5609" y="3163"/>
                  </a:cubicBezTo>
                  <a:cubicBezTo>
                    <a:pt x="5575" y="3181"/>
                    <a:pt x="5434" y="3209"/>
                    <a:pt x="5342" y="3209"/>
                  </a:cubicBezTo>
                  <a:cubicBezTo>
                    <a:pt x="5283" y="3209"/>
                    <a:pt x="5244" y="3197"/>
                    <a:pt x="5266" y="3163"/>
                  </a:cubicBezTo>
                  <a:cubicBezTo>
                    <a:pt x="5266" y="3078"/>
                    <a:pt x="5323" y="3049"/>
                    <a:pt x="5380" y="3020"/>
                  </a:cubicBezTo>
                  <a:cubicBezTo>
                    <a:pt x="5380" y="2935"/>
                    <a:pt x="5409" y="2906"/>
                    <a:pt x="5380" y="2820"/>
                  </a:cubicBezTo>
                  <a:cubicBezTo>
                    <a:pt x="5345" y="2731"/>
                    <a:pt x="5298" y="2686"/>
                    <a:pt x="5240" y="2686"/>
                  </a:cubicBezTo>
                  <a:cubicBezTo>
                    <a:pt x="5205" y="2686"/>
                    <a:pt x="5166" y="2702"/>
                    <a:pt x="5123" y="2734"/>
                  </a:cubicBezTo>
                  <a:cubicBezTo>
                    <a:pt x="5066" y="2763"/>
                    <a:pt x="5009" y="2806"/>
                    <a:pt x="4948" y="2827"/>
                  </a:cubicBezTo>
                  <a:lnTo>
                    <a:pt x="4948" y="2827"/>
                  </a:lnTo>
                  <a:cubicBezTo>
                    <a:pt x="4947" y="2800"/>
                    <a:pt x="4923" y="2782"/>
                    <a:pt x="4923" y="2763"/>
                  </a:cubicBezTo>
                  <a:cubicBezTo>
                    <a:pt x="4923" y="2734"/>
                    <a:pt x="4980" y="2677"/>
                    <a:pt x="4980" y="2648"/>
                  </a:cubicBezTo>
                  <a:cubicBezTo>
                    <a:pt x="5008" y="2591"/>
                    <a:pt x="5066" y="2534"/>
                    <a:pt x="5123" y="2505"/>
                  </a:cubicBezTo>
                  <a:lnTo>
                    <a:pt x="5266" y="2362"/>
                  </a:lnTo>
                  <a:cubicBezTo>
                    <a:pt x="5323" y="2362"/>
                    <a:pt x="5438" y="2334"/>
                    <a:pt x="5352" y="2248"/>
                  </a:cubicBezTo>
                  <a:cubicBezTo>
                    <a:pt x="5323" y="2219"/>
                    <a:pt x="5180" y="2219"/>
                    <a:pt x="5152" y="2219"/>
                  </a:cubicBezTo>
                  <a:cubicBezTo>
                    <a:pt x="5037" y="2219"/>
                    <a:pt x="5066" y="2334"/>
                    <a:pt x="5008" y="2391"/>
                  </a:cubicBezTo>
                  <a:cubicBezTo>
                    <a:pt x="4923" y="2477"/>
                    <a:pt x="4837" y="2477"/>
                    <a:pt x="4751" y="2477"/>
                  </a:cubicBezTo>
                  <a:cubicBezTo>
                    <a:pt x="4579" y="2477"/>
                    <a:pt x="4436" y="2362"/>
                    <a:pt x="4322" y="2219"/>
                  </a:cubicBezTo>
                  <a:cubicBezTo>
                    <a:pt x="4207" y="2047"/>
                    <a:pt x="4035" y="1904"/>
                    <a:pt x="3892" y="1761"/>
                  </a:cubicBezTo>
                  <a:cubicBezTo>
                    <a:pt x="3778" y="1618"/>
                    <a:pt x="3606" y="1475"/>
                    <a:pt x="3635" y="1303"/>
                  </a:cubicBezTo>
                  <a:lnTo>
                    <a:pt x="3635" y="1303"/>
                  </a:lnTo>
                  <a:cubicBezTo>
                    <a:pt x="3477" y="1346"/>
                    <a:pt x="3313" y="1382"/>
                    <a:pt x="3152" y="1382"/>
                  </a:cubicBezTo>
                  <a:cubicBezTo>
                    <a:pt x="2991" y="1382"/>
                    <a:pt x="2833" y="1346"/>
                    <a:pt x="2690" y="1246"/>
                  </a:cubicBezTo>
                  <a:cubicBezTo>
                    <a:pt x="2547" y="1160"/>
                    <a:pt x="2433" y="1017"/>
                    <a:pt x="2261" y="960"/>
                  </a:cubicBezTo>
                  <a:cubicBezTo>
                    <a:pt x="2230" y="952"/>
                    <a:pt x="2202" y="949"/>
                    <a:pt x="2175" y="949"/>
                  </a:cubicBezTo>
                  <a:cubicBezTo>
                    <a:pt x="2103" y="949"/>
                    <a:pt x="2045" y="975"/>
                    <a:pt x="2003" y="1017"/>
                  </a:cubicBezTo>
                  <a:cubicBezTo>
                    <a:pt x="1889" y="1017"/>
                    <a:pt x="1860" y="960"/>
                    <a:pt x="1774" y="931"/>
                  </a:cubicBezTo>
                  <a:cubicBezTo>
                    <a:pt x="1717" y="874"/>
                    <a:pt x="1631" y="759"/>
                    <a:pt x="1574" y="674"/>
                  </a:cubicBezTo>
                  <a:cubicBezTo>
                    <a:pt x="1546" y="645"/>
                    <a:pt x="1488" y="616"/>
                    <a:pt x="1431" y="588"/>
                  </a:cubicBezTo>
                  <a:cubicBezTo>
                    <a:pt x="1402" y="588"/>
                    <a:pt x="1317" y="588"/>
                    <a:pt x="1288" y="531"/>
                  </a:cubicBezTo>
                  <a:cubicBezTo>
                    <a:pt x="1288" y="502"/>
                    <a:pt x="1317" y="445"/>
                    <a:pt x="1317" y="387"/>
                  </a:cubicBezTo>
                  <a:cubicBezTo>
                    <a:pt x="1317" y="367"/>
                    <a:pt x="1331" y="347"/>
                    <a:pt x="1370" y="347"/>
                  </a:cubicBezTo>
                  <a:cubicBezTo>
                    <a:pt x="1386" y="347"/>
                    <a:pt x="1406" y="350"/>
                    <a:pt x="1431" y="359"/>
                  </a:cubicBezTo>
                  <a:cubicBezTo>
                    <a:pt x="1458" y="366"/>
                    <a:pt x="1480" y="369"/>
                    <a:pt x="1499" y="369"/>
                  </a:cubicBezTo>
                  <a:cubicBezTo>
                    <a:pt x="1557" y="369"/>
                    <a:pt x="1574" y="332"/>
                    <a:pt x="1574" y="244"/>
                  </a:cubicBezTo>
                  <a:cubicBezTo>
                    <a:pt x="1574" y="101"/>
                    <a:pt x="1488" y="44"/>
                    <a:pt x="1345" y="15"/>
                  </a:cubicBezTo>
                  <a:cubicBezTo>
                    <a:pt x="1319" y="5"/>
                    <a:pt x="1292" y="0"/>
                    <a:pt x="126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28"/>
            <p:cNvSpPr/>
            <p:nvPr/>
          </p:nvSpPr>
          <p:spPr>
            <a:xfrm>
              <a:off x="5433913" y="2632525"/>
              <a:ext cx="172450" cy="174925"/>
            </a:xfrm>
            <a:custGeom>
              <a:avLst/>
              <a:gdLst/>
              <a:ahLst/>
              <a:cxnLst/>
              <a:rect l="l" t="t" r="r" b="b"/>
              <a:pathLst>
                <a:path w="6898" h="6997" extrusionOk="0">
                  <a:moveTo>
                    <a:pt x="5610" y="1215"/>
                  </a:moveTo>
                  <a:cubicBezTo>
                    <a:pt x="5595" y="1259"/>
                    <a:pt x="5551" y="1295"/>
                    <a:pt x="5504" y="1313"/>
                  </a:cubicBezTo>
                  <a:lnTo>
                    <a:pt x="5504" y="1313"/>
                  </a:lnTo>
                  <a:cubicBezTo>
                    <a:pt x="5527" y="1289"/>
                    <a:pt x="5587" y="1261"/>
                    <a:pt x="5610" y="1215"/>
                  </a:cubicBezTo>
                  <a:close/>
                  <a:moveTo>
                    <a:pt x="2639" y="3422"/>
                  </a:moveTo>
                  <a:lnTo>
                    <a:pt x="2639" y="3422"/>
                  </a:lnTo>
                  <a:cubicBezTo>
                    <a:pt x="2747" y="3510"/>
                    <a:pt x="2876" y="3534"/>
                    <a:pt x="3005" y="3534"/>
                  </a:cubicBezTo>
                  <a:cubicBezTo>
                    <a:pt x="2962" y="3553"/>
                    <a:pt x="2924" y="3561"/>
                    <a:pt x="2889" y="3561"/>
                  </a:cubicBezTo>
                  <a:cubicBezTo>
                    <a:pt x="2788" y="3561"/>
                    <a:pt x="2713" y="3494"/>
                    <a:pt x="2639" y="3422"/>
                  </a:cubicBezTo>
                  <a:close/>
                  <a:moveTo>
                    <a:pt x="6762" y="1"/>
                  </a:moveTo>
                  <a:cubicBezTo>
                    <a:pt x="6681" y="1"/>
                    <a:pt x="6592" y="13"/>
                    <a:pt x="6554" y="13"/>
                  </a:cubicBezTo>
                  <a:cubicBezTo>
                    <a:pt x="6411" y="42"/>
                    <a:pt x="6268" y="128"/>
                    <a:pt x="6211" y="271"/>
                  </a:cubicBezTo>
                  <a:cubicBezTo>
                    <a:pt x="6182" y="328"/>
                    <a:pt x="6182" y="443"/>
                    <a:pt x="6211" y="500"/>
                  </a:cubicBezTo>
                  <a:cubicBezTo>
                    <a:pt x="6211" y="614"/>
                    <a:pt x="6296" y="700"/>
                    <a:pt x="6296" y="758"/>
                  </a:cubicBezTo>
                  <a:cubicBezTo>
                    <a:pt x="6296" y="872"/>
                    <a:pt x="6211" y="872"/>
                    <a:pt x="6153" y="929"/>
                  </a:cubicBezTo>
                  <a:cubicBezTo>
                    <a:pt x="6125" y="987"/>
                    <a:pt x="6067" y="1130"/>
                    <a:pt x="6010" y="1130"/>
                  </a:cubicBezTo>
                  <a:cubicBezTo>
                    <a:pt x="5924" y="1130"/>
                    <a:pt x="5838" y="987"/>
                    <a:pt x="5838" y="929"/>
                  </a:cubicBezTo>
                  <a:cubicBezTo>
                    <a:pt x="5838" y="843"/>
                    <a:pt x="5924" y="786"/>
                    <a:pt x="5924" y="700"/>
                  </a:cubicBezTo>
                  <a:cubicBezTo>
                    <a:pt x="5924" y="636"/>
                    <a:pt x="5892" y="555"/>
                    <a:pt x="5828" y="555"/>
                  </a:cubicBezTo>
                  <a:cubicBezTo>
                    <a:pt x="5806" y="555"/>
                    <a:pt x="5781" y="564"/>
                    <a:pt x="5753" y="586"/>
                  </a:cubicBezTo>
                  <a:cubicBezTo>
                    <a:pt x="5695" y="643"/>
                    <a:pt x="5610" y="729"/>
                    <a:pt x="5495" y="729"/>
                  </a:cubicBezTo>
                  <a:cubicBezTo>
                    <a:pt x="5409" y="729"/>
                    <a:pt x="5295" y="700"/>
                    <a:pt x="5209" y="614"/>
                  </a:cubicBezTo>
                  <a:cubicBezTo>
                    <a:pt x="5180" y="595"/>
                    <a:pt x="5152" y="586"/>
                    <a:pt x="5125" y="586"/>
                  </a:cubicBezTo>
                  <a:cubicBezTo>
                    <a:pt x="5072" y="586"/>
                    <a:pt x="5028" y="624"/>
                    <a:pt x="5009" y="700"/>
                  </a:cubicBezTo>
                  <a:cubicBezTo>
                    <a:pt x="4980" y="729"/>
                    <a:pt x="4894" y="843"/>
                    <a:pt x="4980" y="901"/>
                  </a:cubicBezTo>
                  <a:cubicBezTo>
                    <a:pt x="5009" y="929"/>
                    <a:pt x="5037" y="929"/>
                    <a:pt x="5066" y="987"/>
                  </a:cubicBezTo>
                  <a:cubicBezTo>
                    <a:pt x="5123" y="987"/>
                    <a:pt x="5152" y="1015"/>
                    <a:pt x="5180" y="1044"/>
                  </a:cubicBezTo>
                  <a:lnTo>
                    <a:pt x="5409" y="1273"/>
                  </a:lnTo>
                  <a:cubicBezTo>
                    <a:pt x="5429" y="1292"/>
                    <a:pt x="5448" y="1312"/>
                    <a:pt x="5468" y="1322"/>
                  </a:cubicBezTo>
                  <a:lnTo>
                    <a:pt x="5468" y="1322"/>
                  </a:lnTo>
                  <a:cubicBezTo>
                    <a:pt x="5460" y="1324"/>
                    <a:pt x="5452" y="1324"/>
                    <a:pt x="5444" y="1324"/>
                  </a:cubicBezTo>
                  <a:cubicBezTo>
                    <a:pt x="5419" y="1324"/>
                    <a:pt x="5397" y="1317"/>
                    <a:pt x="5381" y="1301"/>
                  </a:cubicBezTo>
                  <a:cubicBezTo>
                    <a:pt x="5295" y="1215"/>
                    <a:pt x="5266" y="1158"/>
                    <a:pt x="5152" y="1130"/>
                  </a:cubicBezTo>
                  <a:cubicBezTo>
                    <a:pt x="5113" y="1111"/>
                    <a:pt x="5082" y="1104"/>
                    <a:pt x="5052" y="1104"/>
                  </a:cubicBezTo>
                  <a:cubicBezTo>
                    <a:pt x="4993" y="1104"/>
                    <a:pt x="4942" y="1130"/>
                    <a:pt x="4865" y="1130"/>
                  </a:cubicBezTo>
                  <a:cubicBezTo>
                    <a:pt x="4837" y="1130"/>
                    <a:pt x="4751" y="1130"/>
                    <a:pt x="4722" y="1158"/>
                  </a:cubicBezTo>
                  <a:cubicBezTo>
                    <a:pt x="4694" y="1187"/>
                    <a:pt x="4694" y="1244"/>
                    <a:pt x="4665" y="1301"/>
                  </a:cubicBezTo>
                  <a:cubicBezTo>
                    <a:pt x="4551" y="1502"/>
                    <a:pt x="4551" y="1731"/>
                    <a:pt x="4694" y="1931"/>
                  </a:cubicBezTo>
                  <a:cubicBezTo>
                    <a:pt x="4717" y="2001"/>
                    <a:pt x="4797" y="2089"/>
                    <a:pt x="4857" y="2089"/>
                  </a:cubicBezTo>
                  <a:cubicBezTo>
                    <a:pt x="4871" y="2089"/>
                    <a:pt x="4883" y="2085"/>
                    <a:pt x="4894" y="2074"/>
                  </a:cubicBezTo>
                  <a:cubicBezTo>
                    <a:pt x="4980" y="2045"/>
                    <a:pt x="4980" y="1988"/>
                    <a:pt x="5009" y="1931"/>
                  </a:cubicBezTo>
                  <a:lnTo>
                    <a:pt x="5009" y="1931"/>
                  </a:lnTo>
                  <a:cubicBezTo>
                    <a:pt x="4984" y="2028"/>
                    <a:pt x="4960" y="2207"/>
                    <a:pt x="4866" y="2207"/>
                  </a:cubicBezTo>
                  <a:cubicBezTo>
                    <a:pt x="4849" y="2207"/>
                    <a:pt x="4830" y="2202"/>
                    <a:pt x="4808" y="2189"/>
                  </a:cubicBezTo>
                  <a:cubicBezTo>
                    <a:pt x="4751" y="2189"/>
                    <a:pt x="4694" y="2131"/>
                    <a:pt x="4665" y="2074"/>
                  </a:cubicBezTo>
                  <a:cubicBezTo>
                    <a:pt x="4608" y="2045"/>
                    <a:pt x="4579" y="2017"/>
                    <a:pt x="4551" y="1931"/>
                  </a:cubicBezTo>
                  <a:cubicBezTo>
                    <a:pt x="4522" y="1874"/>
                    <a:pt x="4522" y="1788"/>
                    <a:pt x="4465" y="1759"/>
                  </a:cubicBezTo>
                  <a:cubicBezTo>
                    <a:pt x="4436" y="1731"/>
                    <a:pt x="4408" y="1702"/>
                    <a:pt x="4322" y="1702"/>
                  </a:cubicBezTo>
                  <a:cubicBezTo>
                    <a:pt x="4264" y="1702"/>
                    <a:pt x="4179" y="1702"/>
                    <a:pt x="4121" y="1759"/>
                  </a:cubicBezTo>
                  <a:cubicBezTo>
                    <a:pt x="4035" y="1788"/>
                    <a:pt x="3978" y="1902"/>
                    <a:pt x="3892" y="1988"/>
                  </a:cubicBezTo>
                  <a:cubicBezTo>
                    <a:pt x="3835" y="2045"/>
                    <a:pt x="3864" y="2045"/>
                    <a:pt x="3892" y="2160"/>
                  </a:cubicBezTo>
                  <a:cubicBezTo>
                    <a:pt x="3957" y="2268"/>
                    <a:pt x="3989" y="2474"/>
                    <a:pt x="4112" y="2556"/>
                  </a:cubicBezTo>
                  <a:lnTo>
                    <a:pt x="4112" y="2556"/>
                  </a:lnTo>
                  <a:cubicBezTo>
                    <a:pt x="4061" y="2542"/>
                    <a:pt x="4022" y="2520"/>
                    <a:pt x="4007" y="2475"/>
                  </a:cubicBezTo>
                  <a:cubicBezTo>
                    <a:pt x="3978" y="2446"/>
                    <a:pt x="3978" y="2360"/>
                    <a:pt x="3950" y="2332"/>
                  </a:cubicBezTo>
                  <a:lnTo>
                    <a:pt x="3835" y="2217"/>
                  </a:lnTo>
                  <a:cubicBezTo>
                    <a:pt x="3807" y="2189"/>
                    <a:pt x="3749" y="2160"/>
                    <a:pt x="3749" y="2131"/>
                  </a:cubicBezTo>
                  <a:cubicBezTo>
                    <a:pt x="3721" y="2045"/>
                    <a:pt x="3749" y="2017"/>
                    <a:pt x="3749" y="1988"/>
                  </a:cubicBezTo>
                  <a:cubicBezTo>
                    <a:pt x="3749" y="1902"/>
                    <a:pt x="3692" y="1902"/>
                    <a:pt x="3606" y="1902"/>
                  </a:cubicBezTo>
                  <a:cubicBezTo>
                    <a:pt x="3549" y="1902"/>
                    <a:pt x="3463" y="1874"/>
                    <a:pt x="3406" y="1874"/>
                  </a:cubicBezTo>
                  <a:cubicBezTo>
                    <a:pt x="3364" y="1863"/>
                    <a:pt x="3318" y="1857"/>
                    <a:pt x="3274" y="1857"/>
                  </a:cubicBezTo>
                  <a:cubicBezTo>
                    <a:pt x="3198" y="1857"/>
                    <a:pt x="3127" y="1877"/>
                    <a:pt x="3091" y="1931"/>
                  </a:cubicBezTo>
                  <a:cubicBezTo>
                    <a:pt x="3034" y="2017"/>
                    <a:pt x="3091" y="2045"/>
                    <a:pt x="3091" y="2131"/>
                  </a:cubicBezTo>
                  <a:cubicBezTo>
                    <a:pt x="3091" y="2189"/>
                    <a:pt x="3091" y="2217"/>
                    <a:pt x="3034" y="2303"/>
                  </a:cubicBezTo>
                  <a:cubicBezTo>
                    <a:pt x="3034" y="2360"/>
                    <a:pt x="3005" y="2417"/>
                    <a:pt x="2977" y="2475"/>
                  </a:cubicBezTo>
                  <a:cubicBezTo>
                    <a:pt x="2977" y="2503"/>
                    <a:pt x="2948" y="2589"/>
                    <a:pt x="2891" y="2618"/>
                  </a:cubicBezTo>
                  <a:cubicBezTo>
                    <a:pt x="2874" y="2651"/>
                    <a:pt x="2810" y="2684"/>
                    <a:pt x="2753" y="2684"/>
                  </a:cubicBezTo>
                  <a:cubicBezTo>
                    <a:pt x="2712" y="2684"/>
                    <a:pt x="2674" y="2666"/>
                    <a:pt x="2662" y="2618"/>
                  </a:cubicBezTo>
                  <a:cubicBezTo>
                    <a:pt x="2605" y="2532"/>
                    <a:pt x="2690" y="2389"/>
                    <a:pt x="2547" y="2389"/>
                  </a:cubicBezTo>
                  <a:cubicBezTo>
                    <a:pt x="2461" y="2389"/>
                    <a:pt x="2433" y="2446"/>
                    <a:pt x="2404" y="2503"/>
                  </a:cubicBezTo>
                  <a:cubicBezTo>
                    <a:pt x="2376" y="2561"/>
                    <a:pt x="2404" y="2618"/>
                    <a:pt x="2404" y="2675"/>
                  </a:cubicBezTo>
                  <a:cubicBezTo>
                    <a:pt x="2367" y="2638"/>
                    <a:pt x="2331" y="2628"/>
                    <a:pt x="2292" y="2628"/>
                  </a:cubicBezTo>
                  <a:cubicBezTo>
                    <a:pt x="2239" y="2628"/>
                    <a:pt x="2183" y="2646"/>
                    <a:pt x="2118" y="2646"/>
                  </a:cubicBezTo>
                  <a:cubicBezTo>
                    <a:pt x="2032" y="2646"/>
                    <a:pt x="2004" y="2646"/>
                    <a:pt x="1975" y="2618"/>
                  </a:cubicBezTo>
                  <a:cubicBezTo>
                    <a:pt x="1889" y="2618"/>
                    <a:pt x="1889" y="2503"/>
                    <a:pt x="1860" y="2503"/>
                  </a:cubicBezTo>
                  <a:cubicBezTo>
                    <a:pt x="1854" y="2502"/>
                    <a:pt x="1849" y="2501"/>
                    <a:pt x="1843" y="2501"/>
                  </a:cubicBezTo>
                  <a:cubicBezTo>
                    <a:pt x="1740" y="2501"/>
                    <a:pt x="1689" y="2735"/>
                    <a:pt x="1689" y="2790"/>
                  </a:cubicBezTo>
                  <a:cubicBezTo>
                    <a:pt x="1689" y="2904"/>
                    <a:pt x="1746" y="3018"/>
                    <a:pt x="1832" y="3104"/>
                  </a:cubicBezTo>
                  <a:cubicBezTo>
                    <a:pt x="1860" y="3190"/>
                    <a:pt x="1946" y="3247"/>
                    <a:pt x="2032" y="3247"/>
                  </a:cubicBezTo>
                  <a:cubicBezTo>
                    <a:pt x="2116" y="3226"/>
                    <a:pt x="2201" y="3159"/>
                    <a:pt x="2285" y="3159"/>
                  </a:cubicBezTo>
                  <a:cubicBezTo>
                    <a:pt x="2315" y="3159"/>
                    <a:pt x="2345" y="3168"/>
                    <a:pt x="2376" y="3190"/>
                  </a:cubicBezTo>
                  <a:cubicBezTo>
                    <a:pt x="2441" y="3234"/>
                    <a:pt x="2507" y="3294"/>
                    <a:pt x="2559" y="3346"/>
                  </a:cubicBezTo>
                  <a:lnTo>
                    <a:pt x="2559" y="3346"/>
                  </a:lnTo>
                  <a:cubicBezTo>
                    <a:pt x="2497" y="3290"/>
                    <a:pt x="2430" y="3246"/>
                    <a:pt x="2344" y="3246"/>
                  </a:cubicBezTo>
                  <a:cubicBezTo>
                    <a:pt x="2336" y="3246"/>
                    <a:pt x="2327" y="3247"/>
                    <a:pt x="2318" y="3247"/>
                  </a:cubicBezTo>
                  <a:cubicBezTo>
                    <a:pt x="2175" y="3247"/>
                    <a:pt x="2147" y="3448"/>
                    <a:pt x="2032" y="3476"/>
                  </a:cubicBezTo>
                  <a:cubicBezTo>
                    <a:pt x="2024" y="3479"/>
                    <a:pt x="2017" y="3480"/>
                    <a:pt x="2009" y="3480"/>
                  </a:cubicBezTo>
                  <a:cubicBezTo>
                    <a:pt x="1931" y="3480"/>
                    <a:pt x="1855" y="3359"/>
                    <a:pt x="1803" y="3333"/>
                  </a:cubicBezTo>
                  <a:cubicBezTo>
                    <a:pt x="1746" y="3333"/>
                    <a:pt x="1717" y="3305"/>
                    <a:pt x="1689" y="3247"/>
                  </a:cubicBezTo>
                  <a:cubicBezTo>
                    <a:pt x="1660" y="3219"/>
                    <a:pt x="1689" y="3190"/>
                    <a:pt x="1689" y="3104"/>
                  </a:cubicBezTo>
                  <a:cubicBezTo>
                    <a:pt x="1689" y="3041"/>
                    <a:pt x="1610" y="3021"/>
                    <a:pt x="1530" y="3021"/>
                  </a:cubicBezTo>
                  <a:cubicBezTo>
                    <a:pt x="1465" y="3021"/>
                    <a:pt x="1400" y="3034"/>
                    <a:pt x="1374" y="3047"/>
                  </a:cubicBezTo>
                  <a:cubicBezTo>
                    <a:pt x="1288" y="3076"/>
                    <a:pt x="1116" y="3190"/>
                    <a:pt x="1145" y="3305"/>
                  </a:cubicBezTo>
                  <a:cubicBezTo>
                    <a:pt x="1174" y="3362"/>
                    <a:pt x="1259" y="3391"/>
                    <a:pt x="1288" y="3448"/>
                  </a:cubicBezTo>
                  <a:cubicBezTo>
                    <a:pt x="1317" y="3476"/>
                    <a:pt x="1374" y="3534"/>
                    <a:pt x="1374" y="3619"/>
                  </a:cubicBezTo>
                  <a:cubicBezTo>
                    <a:pt x="1315" y="3608"/>
                    <a:pt x="1265" y="3601"/>
                    <a:pt x="1219" y="3601"/>
                  </a:cubicBezTo>
                  <a:cubicBezTo>
                    <a:pt x="1155" y="3601"/>
                    <a:pt x="1098" y="3615"/>
                    <a:pt x="1030" y="3648"/>
                  </a:cubicBezTo>
                  <a:cubicBezTo>
                    <a:pt x="1116" y="3505"/>
                    <a:pt x="1174" y="3162"/>
                    <a:pt x="973" y="3076"/>
                  </a:cubicBezTo>
                  <a:cubicBezTo>
                    <a:pt x="952" y="3069"/>
                    <a:pt x="930" y="3065"/>
                    <a:pt x="909" y="3065"/>
                  </a:cubicBezTo>
                  <a:cubicBezTo>
                    <a:pt x="844" y="3065"/>
                    <a:pt x="780" y="3097"/>
                    <a:pt x="716" y="3162"/>
                  </a:cubicBezTo>
                  <a:cubicBezTo>
                    <a:pt x="658" y="3219"/>
                    <a:pt x="601" y="3333"/>
                    <a:pt x="687" y="3362"/>
                  </a:cubicBezTo>
                  <a:cubicBezTo>
                    <a:pt x="687" y="3391"/>
                    <a:pt x="744" y="3391"/>
                    <a:pt x="744" y="3391"/>
                  </a:cubicBezTo>
                  <a:lnTo>
                    <a:pt x="716" y="3505"/>
                  </a:lnTo>
                  <a:cubicBezTo>
                    <a:pt x="716" y="3591"/>
                    <a:pt x="744" y="3648"/>
                    <a:pt x="744" y="3734"/>
                  </a:cubicBezTo>
                  <a:lnTo>
                    <a:pt x="744" y="3791"/>
                  </a:lnTo>
                  <a:lnTo>
                    <a:pt x="802" y="3848"/>
                  </a:lnTo>
                  <a:cubicBezTo>
                    <a:pt x="821" y="3848"/>
                    <a:pt x="840" y="3861"/>
                    <a:pt x="859" y="3861"/>
                  </a:cubicBezTo>
                  <a:cubicBezTo>
                    <a:pt x="868" y="3861"/>
                    <a:pt x="878" y="3858"/>
                    <a:pt x="887" y="3848"/>
                  </a:cubicBezTo>
                  <a:cubicBezTo>
                    <a:pt x="945" y="3848"/>
                    <a:pt x="945" y="3791"/>
                    <a:pt x="973" y="3791"/>
                  </a:cubicBezTo>
                  <a:lnTo>
                    <a:pt x="973" y="3906"/>
                  </a:lnTo>
                  <a:cubicBezTo>
                    <a:pt x="973" y="3963"/>
                    <a:pt x="952" y="3984"/>
                    <a:pt x="923" y="3984"/>
                  </a:cubicBezTo>
                  <a:cubicBezTo>
                    <a:pt x="895" y="3984"/>
                    <a:pt x="859" y="3963"/>
                    <a:pt x="830" y="3934"/>
                  </a:cubicBezTo>
                  <a:cubicBezTo>
                    <a:pt x="716" y="3934"/>
                    <a:pt x="601" y="3992"/>
                    <a:pt x="515" y="3992"/>
                  </a:cubicBezTo>
                  <a:cubicBezTo>
                    <a:pt x="429" y="3992"/>
                    <a:pt x="286" y="4020"/>
                    <a:pt x="372" y="4135"/>
                  </a:cubicBezTo>
                  <a:cubicBezTo>
                    <a:pt x="401" y="4163"/>
                    <a:pt x="515" y="4192"/>
                    <a:pt x="573" y="4220"/>
                  </a:cubicBezTo>
                  <a:cubicBezTo>
                    <a:pt x="601" y="4278"/>
                    <a:pt x="658" y="4306"/>
                    <a:pt x="716" y="4306"/>
                  </a:cubicBezTo>
                  <a:cubicBezTo>
                    <a:pt x="744" y="4335"/>
                    <a:pt x="802" y="4335"/>
                    <a:pt x="830" y="4335"/>
                  </a:cubicBezTo>
                  <a:cubicBezTo>
                    <a:pt x="859" y="4335"/>
                    <a:pt x="973" y="4449"/>
                    <a:pt x="887" y="4478"/>
                  </a:cubicBezTo>
                  <a:lnTo>
                    <a:pt x="830" y="4478"/>
                  </a:lnTo>
                  <a:cubicBezTo>
                    <a:pt x="773" y="4478"/>
                    <a:pt x="773" y="4507"/>
                    <a:pt x="744" y="4564"/>
                  </a:cubicBezTo>
                  <a:cubicBezTo>
                    <a:pt x="687" y="4621"/>
                    <a:pt x="687" y="4621"/>
                    <a:pt x="744" y="4707"/>
                  </a:cubicBezTo>
                  <a:cubicBezTo>
                    <a:pt x="830" y="4793"/>
                    <a:pt x="773" y="4936"/>
                    <a:pt x="859" y="5050"/>
                  </a:cubicBezTo>
                  <a:cubicBezTo>
                    <a:pt x="887" y="5079"/>
                    <a:pt x="945" y="5165"/>
                    <a:pt x="1002" y="5165"/>
                  </a:cubicBezTo>
                  <a:cubicBezTo>
                    <a:pt x="1016" y="5179"/>
                    <a:pt x="1045" y="5179"/>
                    <a:pt x="1070" y="5179"/>
                  </a:cubicBezTo>
                  <a:cubicBezTo>
                    <a:pt x="1095" y="5179"/>
                    <a:pt x="1116" y="5179"/>
                    <a:pt x="1116" y="5194"/>
                  </a:cubicBezTo>
                  <a:lnTo>
                    <a:pt x="1088" y="5279"/>
                  </a:lnTo>
                  <a:lnTo>
                    <a:pt x="859" y="5165"/>
                  </a:lnTo>
                  <a:cubicBezTo>
                    <a:pt x="802" y="5136"/>
                    <a:pt x="716" y="5079"/>
                    <a:pt x="687" y="5022"/>
                  </a:cubicBezTo>
                  <a:cubicBezTo>
                    <a:pt x="658" y="4907"/>
                    <a:pt x="744" y="4736"/>
                    <a:pt x="573" y="4736"/>
                  </a:cubicBezTo>
                  <a:cubicBezTo>
                    <a:pt x="515" y="4764"/>
                    <a:pt x="544" y="4764"/>
                    <a:pt x="515" y="4793"/>
                  </a:cubicBezTo>
                  <a:cubicBezTo>
                    <a:pt x="507" y="4797"/>
                    <a:pt x="500" y="4799"/>
                    <a:pt x="493" y="4799"/>
                  </a:cubicBezTo>
                  <a:cubicBezTo>
                    <a:pt x="451" y="4799"/>
                    <a:pt x="429" y="4732"/>
                    <a:pt x="429" y="4707"/>
                  </a:cubicBezTo>
                  <a:cubicBezTo>
                    <a:pt x="391" y="4631"/>
                    <a:pt x="340" y="4618"/>
                    <a:pt x="277" y="4618"/>
                  </a:cubicBezTo>
                  <a:cubicBezTo>
                    <a:pt x="245" y="4618"/>
                    <a:pt x="210" y="4621"/>
                    <a:pt x="172" y="4621"/>
                  </a:cubicBezTo>
                  <a:cubicBezTo>
                    <a:pt x="86" y="4650"/>
                    <a:pt x="0" y="4650"/>
                    <a:pt x="0" y="4793"/>
                  </a:cubicBezTo>
                  <a:cubicBezTo>
                    <a:pt x="29" y="4936"/>
                    <a:pt x="0" y="5079"/>
                    <a:pt x="0" y="5222"/>
                  </a:cubicBezTo>
                  <a:lnTo>
                    <a:pt x="0" y="5880"/>
                  </a:lnTo>
                  <a:cubicBezTo>
                    <a:pt x="115" y="5880"/>
                    <a:pt x="86" y="5709"/>
                    <a:pt x="286" y="5623"/>
                  </a:cubicBezTo>
                  <a:lnTo>
                    <a:pt x="286" y="5623"/>
                  </a:lnTo>
                  <a:cubicBezTo>
                    <a:pt x="258" y="5709"/>
                    <a:pt x="229" y="5795"/>
                    <a:pt x="286" y="5880"/>
                  </a:cubicBezTo>
                  <a:cubicBezTo>
                    <a:pt x="315" y="5938"/>
                    <a:pt x="429" y="5995"/>
                    <a:pt x="515" y="5995"/>
                  </a:cubicBezTo>
                  <a:cubicBezTo>
                    <a:pt x="675" y="5995"/>
                    <a:pt x="811" y="5821"/>
                    <a:pt x="851" y="5658"/>
                  </a:cubicBezTo>
                  <a:lnTo>
                    <a:pt x="851" y="5658"/>
                  </a:lnTo>
                  <a:cubicBezTo>
                    <a:pt x="836" y="5750"/>
                    <a:pt x="862" y="5804"/>
                    <a:pt x="887" y="5880"/>
                  </a:cubicBezTo>
                  <a:cubicBezTo>
                    <a:pt x="916" y="5938"/>
                    <a:pt x="916" y="6052"/>
                    <a:pt x="916" y="6138"/>
                  </a:cubicBezTo>
                  <a:cubicBezTo>
                    <a:pt x="973" y="6310"/>
                    <a:pt x="1002" y="6481"/>
                    <a:pt x="1059" y="6653"/>
                  </a:cubicBezTo>
                  <a:cubicBezTo>
                    <a:pt x="1059" y="6739"/>
                    <a:pt x="1116" y="6768"/>
                    <a:pt x="1174" y="6768"/>
                  </a:cubicBezTo>
                  <a:cubicBezTo>
                    <a:pt x="1288" y="6768"/>
                    <a:pt x="1288" y="6710"/>
                    <a:pt x="1288" y="6624"/>
                  </a:cubicBezTo>
                  <a:cubicBezTo>
                    <a:pt x="1288" y="6453"/>
                    <a:pt x="1317" y="6281"/>
                    <a:pt x="1345" y="6081"/>
                  </a:cubicBezTo>
                  <a:lnTo>
                    <a:pt x="1345" y="6081"/>
                  </a:lnTo>
                  <a:cubicBezTo>
                    <a:pt x="1488" y="6167"/>
                    <a:pt x="1288" y="6310"/>
                    <a:pt x="1431" y="6338"/>
                  </a:cubicBezTo>
                  <a:cubicBezTo>
                    <a:pt x="1439" y="6340"/>
                    <a:pt x="1446" y="6341"/>
                    <a:pt x="1454" y="6341"/>
                  </a:cubicBezTo>
                  <a:cubicBezTo>
                    <a:pt x="1560" y="6341"/>
                    <a:pt x="1662" y="6161"/>
                    <a:pt x="1689" y="6081"/>
                  </a:cubicBezTo>
                  <a:cubicBezTo>
                    <a:pt x="1746" y="5938"/>
                    <a:pt x="1717" y="5795"/>
                    <a:pt x="1660" y="5709"/>
                  </a:cubicBezTo>
                  <a:cubicBezTo>
                    <a:pt x="1603" y="5594"/>
                    <a:pt x="1546" y="5508"/>
                    <a:pt x="1660" y="5422"/>
                  </a:cubicBezTo>
                  <a:lnTo>
                    <a:pt x="1660" y="5422"/>
                  </a:lnTo>
                  <a:cubicBezTo>
                    <a:pt x="1660" y="5508"/>
                    <a:pt x="1603" y="5594"/>
                    <a:pt x="1717" y="5623"/>
                  </a:cubicBezTo>
                  <a:cubicBezTo>
                    <a:pt x="1748" y="5630"/>
                    <a:pt x="1775" y="5634"/>
                    <a:pt x="1798" y="5634"/>
                  </a:cubicBezTo>
                  <a:cubicBezTo>
                    <a:pt x="1862" y="5634"/>
                    <a:pt x="1904" y="5607"/>
                    <a:pt x="1946" y="5566"/>
                  </a:cubicBezTo>
                  <a:cubicBezTo>
                    <a:pt x="2004" y="5451"/>
                    <a:pt x="2004" y="5365"/>
                    <a:pt x="2089" y="5308"/>
                  </a:cubicBezTo>
                  <a:cubicBezTo>
                    <a:pt x="2147" y="5222"/>
                    <a:pt x="2261" y="5194"/>
                    <a:pt x="2261" y="5079"/>
                  </a:cubicBezTo>
                  <a:cubicBezTo>
                    <a:pt x="2261" y="5050"/>
                    <a:pt x="2232" y="4993"/>
                    <a:pt x="2232" y="4936"/>
                  </a:cubicBezTo>
                  <a:cubicBezTo>
                    <a:pt x="2232" y="4907"/>
                    <a:pt x="2175" y="4850"/>
                    <a:pt x="2175" y="4793"/>
                  </a:cubicBezTo>
                  <a:cubicBezTo>
                    <a:pt x="2147" y="4707"/>
                    <a:pt x="2147" y="4593"/>
                    <a:pt x="2089" y="4507"/>
                  </a:cubicBezTo>
                  <a:cubicBezTo>
                    <a:pt x="2032" y="4478"/>
                    <a:pt x="1975" y="4421"/>
                    <a:pt x="1975" y="4364"/>
                  </a:cubicBezTo>
                  <a:cubicBezTo>
                    <a:pt x="2004" y="4306"/>
                    <a:pt x="2118" y="4306"/>
                    <a:pt x="2147" y="4278"/>
                  </a:cubicBezTo>
                  <a:lnTo>
                    <a:pt x="2147" y="4278"/>
                  </a:lnTo>
                  <a:cubicBezTo>
                    <a:pt x="2118" y="4306"/>
                    <a:pt x="2089" y="4335"/>
                    <a:pt x="2089" y="4421"/>
                  </a:cubicBezTo>
                  <a:cubicBezTo>
                    <a:pt x="2089" y="4449"/>
                    <a:pt x="2147" y="4478"/>
                    <a:pt x="2175" y="4507"/>
                  </a:cubicBezTo>
                  <a:cubicBezTo>
                    <a:pt x="2261" y="4621"/>
                    <a:pt x="2318" y="4707"/>
                    <a:pt x="2433" y="4736"/>
                  </a:cubicBezTo>
                  <a:cubicBezTo>
                    <a:pt x="2576" y="4793"/>
                    <a:pt x="2690" y="4850"/>
                    <a:pt x="2805" y="4907"/>
                  </a:cubicBezTo>
                  <a:cubicBezTo>
                    <a:pt x="2862" y="4993"/>
                    <a:pt x="2948" y="5079"/>
                    <a:pt x="3034" y="5165"/>
                  </a:cubicBezTo>
                  <a:cubicBezTo>
                    <a:pt x="3201" y="5284"/>
                    <a:pt x="3388" y="5344"/>
                    <a:pt x="3578" y="5344"/>
                  </a:cubicBezTo>
                  <a:cubicBezTo>
                    <a:pt x="3616" y="5344"/>
                    <a:pt x="3654" y="5341"/>
                    <a:pt x="3692" y="5337"/>
                  </a:cubicBezTo>
                  <a:cubicBezTo>
                    <a:pt x="3773" y="5316"/>
                    <a:pt x="3840" y="5296"/>
                    <a:pt x="3912" y="5296"/>
                  </a:cubicBezTo>
                  <a:cubicBezTo>
                    <a:pt x="3942" y="5296"/>
                    <a:pt x="3973" y="5300"/>
                    <a:pt x="4007" y="5308"/>
                  </a:cubicBezTo>
                  <a:cubicBezTo>
                    <a:pt x="4093" y="5337"/>
                    <a:pt x="4121" y="5365"/>
                    <a:pt x="4150" y="5422"/>
                  </a:cubicBezTo>
                  <a:cubicBezTo>
                    <a:pt x="4164" y="5437"/>
                    <a:pt x="4193" y="5437"/>
                    <a:pt x="4222" y="5437"/>
                  </a:cubicBezTo>
                  <a:cubicBezTo>
                    <a:pt x="4250" y="5437"/>
                    <a:pt x="4279" y="5437"/>
                    <a:pt x="4293" y="5451"/>
                  </a:cubicBezTo>
                  <a:cubicBezTo>
                    <a:pt x="4236" y="5566"/>
                    <a:pt x="4179" y="5651"/>
                    <a:pt x="4121" y="5737"/>
                  </a:cubicBezTo>
                  <a:cubicBezTo>
                    <a:pt x="4093" y="5795"/>
                    <a:pt x="3978" y="5880"/>
                    <a:pt x="3892" y="5909"/>
                  </a:cubicBezTo>
                  <a:cubicBezTo>
                    <a:pt x="3835" y="5938"/>
                    <a:pt x="3692" y="6023"/>
                    <a:pt x="3663" y="6081"/>
                  </a:cubicBezTo>
                  <a:cubicBezTo>
                    <a:pt x="3606" y="6167"/>
                    <a:pt x="3663" y="6224"/>
                    <a:pt x="3692" y="6310"/>
                  </a:cubicBezTo>
                  <a:cubicBezTo>
                    <a:pt x="3721" y="6367"/>
                    <a:pt x="3721" y="6453"/>
                    <a:pt x="3807" y="6481"/>
                  </a:cubicBezTo>
                  <a:cubicBezTo>
                    <a:pt x="3864" y="6481"/>
                    <a:pt x="3978" y="6453"/>
                    <a:pt x="4007" y="6453"/>
                  </a:cubicBezTo>
                  <a:cubicBezTo>
                    <a:pt x="4150" y="6424"/>
                    <a:pt x="4293" y="6338"/>
                    <a:pt x="4408" y="6224"/>
                  </a:cubicBezTo>
                  <a:cubicBezTo>
                    <a:pt x="4522" y="6138"/>
                    <a:pt x="4665" y="6023"/>
                    <a:pt x="4665" y="5880"/>
                  </a:cubicBezTo>
                  <a:cubicBezTo>
                    <a:pt x="4608" y="5795"/>
                    <a:pt x="4551" y="5766"/>
                    <a:pt x="4551" y="5709"/>
                  </a:cubicBezTo>
                  <a:cubicBezTo>
                    <a:pt x="4522" y="5623"/>
                    <a:pt x="4579" y="5566"/>
                    <a:pt x="4608" y="5508"/>
                  </a:cubicBezTo>
                  <a:lnTo>
                    <a:pt x="4608" y="5508"/>
                  </a:lnTo>
                  <a:cubicBezTo>
                    <a:pt x="4579" y="5594"/>
                    <a:pt x="4579" y="5651"/>
                    <a:pt x="4665" y="5737"/>
                  </a:cubicBezTo>
                  <a:cubicBezTo>
                    <a:pt x="4694" y="5766"/>
                    <a:pt x="4751" y="5766"/>
                    <a:pt x="4751" y="5880"/>
                  </a:cubicBezTo>
                  <a:cubicBezTo>
                    <a:pt x="4722" y="5995"/>
                    <a:pt x="4694" y="6052"/>
                    <a:pt x="4722" y="6167"/>
                  </a:cubicBezTo>
                  <a:cubicBezTo>
                    <a:pt x="4722" y="6224"/>
                    <a:pt x="4808" y="6310"/>
                    <a:pt x="4808" y="6367"/>
                  </a:cubicBezTo>
                  <a:cubicBezTo>
                    <a:pt x="4808" y="6453"/>
                    <a:pt x="4665" y="6453"/>
                    <a:pt x="4608" y="6481"/>
                  </a:cubicBezTo>
                  <a:cubicBezTo>
                    <a:pt x="4579" y="6510"/>
                    <a:pt x="4551" y="6567"/>
                    <a:pt x="4551" y="6624"/>
                  </a:cubicBezTo>
                  <a:cubicBezTo>
                    <a:pt x="4522" y="6739"/>
                    <a:pt x="4551" y="6882"/>
                    <a:pt x="4551" y="6997"/>
                  </a:cubicBezTo>
                  <a:cubicBezTo>
                    <a:pt x="4722" y="6997"/>
                    <a:pt x="4951" y="6939"/>
                    <a:pt x="5037" y="6796"/>
                  </a:cubicBezTo>
                  <a:cubicBezTo>
                    <a:pt x="5123" y="6739"/>
                    <a:pt x="5123" y="6624"/>
                    <a:pt x="5180" y="6567"/>
                  </a:cubicBezTo>
                  <a:cubicBezTo>
                    <a:pt x="5266" y="6481"/>
                    <a:pt x="5381" y="6453"/>
                    <a:pt x="5438" y="6424"/>
                  </a:cubicBezTo>
                  <a:cubicBezTo>
                    <a:pt x="5524" y="6367"/>
                    <a:pt x="5581" y="6338"/>
                    <a:pt x="5610" y="6281"/>
                  </a:cubicBezTo>
                  <a:cubicBezTo>
                    <a:pt x="5667" y="6167"/>
                    <a:pt x="5610" y="6052"/>
                    <a:pt x="5667" y="5995"/>
                  </a:cubicBezTo>
                  <a:cubicBezTo>
                    <a:pt x="5695" y="5909"/>
                    <a:pt x="5810" y="5880"/>
                    <a:pt x="5867" y="5795"/>
                  </a:cubicBezTo>
                  <a:cubicBezTo>
                    <a:pt x="5982" y="5737"/>
                    <a:pt x="6010" y="5623"/>
                    <a:pt x="6096" y="5508"/>
                  </a:cubicBezTo>
                  <a:cubicBezTo>
                    <a:pt x="6211" y="5337"/>
                    <a:pt x="6354" y="5194"/>
                    <a:pt x="6497" y="5050"/>
                  </a:cubicBezTo>
                  <a:lnTo>
                    <a:pt x="6726" y="4850"/>
                  </a:lnTo>
                  <a:cubicBezTo>
                    <a:pt x="6754" y="4764"/>
                    <a:pt x="6783" y="4621"/>
                    <a:pt x="6783" y="4507"/>
                  </a:cubicBezTo>
                  <a:cubicBezTo>
                    <a:pt x="6840" y="3992"/>
                    <a:pt x="6840" y="3448"/>
                    <a:pt x="6840" y="2904"/>
                  </a:cubicBezTo>
                  <a:cubicBezTo>
                    <a:pt x="6840" y="2360"/>
                    <a:pt x="6869" y="1788"/>
                    <a:pt x="6869" y="1273"/>
                  </a:cubicBezTo>
                  <a:cubicBezTo>
                    <a:pt x="6897" y="987"/>
                    <a:pt x="6897" y="729"/>
                    <a:pt x="6897" y="443"/>
                  </a:cubicBezTo>
                  <a:lnTo>
                    <a:pt x="6897" y="185"/>
                  </a:lnTo>
                  <a:lnTo>
                    <a:pt x="6897" y="128"/>
                  </a:lnTo>
                  <a:cubicBezTo>
                    <a:pt x="6897" y="42"/>
                    <a:pt x="6897" y="42"/>
                    <a:pt x="6869" y="13"/>
                  </a:cubicBezTo>
                  <a:cubicBezTo>
                    <a:pt x="6840" y="4"/>
                    <a:pt x="6802" y="1"/>
                    <a:pt x="67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28"/>
            <p:cNvSpPr/>
            <p:nvPr/>
          </p:nvSpPr>
          <p:spPr>
            <a:xfrm>
              <a:off x="5427463" y="2738050"/>
              <a:ext cx="107350" cy="183050"/>
            </a:xfrm>
            <a:custGeom>
              <a:avLst/>
              <a:gdLst/>
              <a:ahLst/>
              <a:cxnLst/>
              <a:rect l="l" t="t" r="r" b="b"/>
              <a:pathLst>
                <a:path w="4294" h="7322" extrusionOk="0">
                  <a:moveTo>
                    <a:pt x="2039" y="1"/>
                  </a:moveTo>
                  <a:cubicBezTo>
                    <a:pt x="1941" y="1"/>
                    <a:pt x="1824" y="129"/>
                    <a:pt x="1804" y="228"/>
                  </a:cubicBezTo>
                  <a:cubicBezTo>
                    <a:pt x="1804" y="314"/>
                    <a:pt x="1832" y="286"/>
                    <a:pt x="1918" y="372"/>
                  </a:cubicBezTo>
                  <a:cubicBezTo>
                    <a:pt x="1975" y="400"/>
                    <a:pt x="2004" y="429"/>
                    <a:pt x="2004" y="515"/>
                  </a:cubicBezTo>
                  <a:cubicBezTo>
                    <a:pt x="2004" y="572"/>
                    <a:pt x="2004" y="658"/>
                    <a:pt x="2061" y="715"/>
                  </a:cubicBezTo>
                  <a:cubicBezTo>
                    <a:pt x="2090" y="801"/>
                    <a:pt x="2118" y="858"/>
                    <a:pt x="2118" y="944"/>
                  </a:cubicBezTo>
                  <a:cubicBezTo>
                    <a:pt x="2118" y="1087"/>
                    <a:pt x="1975" y="1030"/>
                    <a:pt x="1918" y="1144"/>
                  </a:cubicBezTo>
                  <a:cubicBezTo>
                    <a:pt x="1861" y="1230"/>
                    <a:pt x="1918" y="1316"/>
                    <a:pt x="1832" y="1402"/>
                  </a:cubicBezTo>
                  <a:cubicBezTo>
                    <a:pt x="1820" y="1414"/>
                    <a:pt x="1794" y="1421"/>
                    <a:pt x="1767" y="1421"/>
                  </a:cubicBezTo>
                  <a:cubicBezTo>
                    <a:pt x="1728" y="1421"/>
                    <a:pt x="1689" y="1407"/>
                    <a:pt x="1689" y="1373"/>
                  </a:cubicBezTo>
                  <a:cubicBezTo>
                    <a:pt x="1689" y="1316"/>
                    <a:pt x="1775" y="1287"/>
                    <a:pt x="1804" y="1259"/>
                  </a:cubicBezTo>
                  <a:cubicBezTo>
                    <a:pt x="1827" y="1188"/>
                    <a:pt x="1812" y="1137"/>
                    <a:pt x="1758" y="1137"/>
                  </a:cubicBezTo>
                  <a:cubicBezTo>
                    <a:pt x="1746" y="1137"/>
                    <a:pt x="1733" y="1139"/>
                    <a:pt x="1718" y="1144"/>
                  </a:cubicBezTo>
                  <a:cubicBezTo>
                    <a:pt x="1689" y="1144"/>
                    <a:pt x="1575" y="1230"/>
                    <a:pt x="1546" y="1287"/>
                  </a:cubicBezTo>
                  <a:cubicBezTo>
                    <a:pt x="1489" y="1430"/>
                    <a:pt x="1689" y="1602"/>
                    <a:pt x="1689" y="1745"/>
                  </a:cubicBezTo>
                  <a:cubicBezTo>
                    <a:pt x="1718" y="1946"/>
                    <a:pt x="1575" y="2031"/>
                    <a:pt x="1432" y="2117"/>
                  </a:cubicBezTo>
                  <a:cubicBezTo>
                    <a:pt x="1489" y="2031"/>
                    <a:pt x="1575" y="1946"/>
                    <a:pt x="1489" y="1860"/>
                  </a:cubicBezTo>
                  <a:cubicBezTo>
                    <a:pt x="1460" y="1845"/>
                    <a:pt x="1432" y="1838"/>
                    <a:pt x="1407" y="1838"/>
                  </a:cubicBezTo>
                  <a:cubicBezTo>
                    <a:pt x="1381" y="1838"/>
                    <a:pt x="1360" y="1845"/>
                    <a:pt x="1346" y="1860"/>
                  </a:cubicBezTo>
                  <a:cubicBezTo>
                    <a:pt x="1346" y="1860"/>
                    <a:pt x="1260" y="1888"/>
                    <a:pt x="1260" y="1946"/>
                  </a:cubicBezTo>
                  <a:cubicBezTo>
                    <a:pt x="1260" y="1960"/>
                    <a:pt x="1281" y="1960"/>
                    <a:pt x="1306" y="1960"/>
                  </a:cubicBezTo>
                  <a:cubicBezTo>
                    <a:pt x="1331" y="1960"/>
                    <a:pt x="1360" y="1960"/>
                    <a:pt x="1374" y="1974"/>
                  </a:cubicBezTo>
                  <a:cubicBezTo>
                    <a:pt x="1432" y="2003"/>
                    <a:pt x="1374" y="2031"/>
                    <a:pt x="1346" y="2089"/>
                  </a:cubicBezTo>
                  <a:cubicBezTo>
                    <a:pt x="1288" y="2146"/>
                    <a:pt x="1346" y="2289"/>
                    <a:pt x="1346" y="2375"/>
                  </a:cubicBezTo>
                  <a:cubicBezTo>
                    <a:pt x="1346" y="2403"/>
                    <a:pt x="1403" y="2461"/>
                    <a:pt x="1346" y="2518"/>
                  </a:cubicBezTo>
                  <a:cubicBezTo>
                    <a:pt x="1260" y="2518"/>
                    <a:pt x="1260" y="2403"/>
                    <a:pt x="1231" y="2375"/>
                  </a:cubicBezTo>
                  <a:cubicBezTo>
                    <a:pt x="1203" y="2260"/>
                    <a:pt x="1145" y="2146"/>
                    <a:pt x="1145" y="2031"/>
                  </a:cubicBezTo>
                  <a:cubicBezTo>
                    <a:pt x="1145" y="1946"/>
                    <a:pt x="1145" y="1802"/>
                    <a:pt x="1117" y="1688"/>
                  </a:cubicBezTo>
                  <a:cubicBezTo>
                    <a:pt x="1117" y="1659"/>
                    <a:pt x="1002" y="1488"/>
                    <a:pt x="1060" y="1430"/>
                  </a:cubicBezTo>
                  <a:cubicBezTo>
                    <a:pt x="1088" y="1430"/>
                    <a:pt x="1145" y="1430"/>
                    <a:pt x="1117" y="1402"/>
                  </a:cubicBezTo>
                  <a:cubicBezTo>
                    <a:pt x="1088" y="1402"/>
                    <a:pt x="974" y="1373"/>
                    <a:pt x="945" y="1373"/>
                  </a:cubicBezTo>
                  <a:cubicBezTo>
                    <a:pt x="831" y="1373"/>
                    <a:pt x="974" y="1545"/>
                    <a:pt x="859" y="1602"/>
                  </a:cubicBezTo>
                  <a:cubicBezTo>
                    <a:pt x="831" y="1602"/>
                    <a:pt x="773" y="1602"/>
                    <a:pt x="716" y="1659"/>
                  </a:cubicBezTo>
                  <a:cubicBezTo>
                    <a:pt x="693" y="1683"/>
                    <a:pt x="670" y="1724"/>
                    <a:pt x="616" y="1724"/>
                  </a:cubicBezTo>
                  <a:cubicBezTo>
                    <a:pt x="604" y="1724"/>
                    <a:pt x="589" y="1722"/>
                    <a:pt x="573" y="1717"/>
                  </a:cubicBezTo>
                  <a:cubicBezTo>
                    <a:pt x="544" y="1717"/>
                    <a:pt x="430" y="1631"/>
                    <a:pt x="430" y="1574"/>
                  </a:cubicBezTo>
                  <a:cubicBezTo>
                    <a:pt x="430" y="1516"/>
                    <a:pt x="544" y="1488"/>
                    <a:pt x="573" y="1430"/>
                  </a:cubicBezTo>
                  <a:cubicBezTo>
                    <a:pt x="613" y="1391"/>
                    <a:pt x="569" y="1337"/>
                    <a:pt x="510" y="1337"/>
                  </a:cubicBezTo>
                  <a:cubicBezTo>
                    <a:pt x="485" y="1337"/>
                    <a:pt x="456" y="1347"/>
                    <a:pt x="430" y="1373"/>
                  </a:cubicBezTo>
                  <a:cubicBezTo>
                    <a:pt x="344" y="1430"/>
                    <a:pt x="287" y="1545"/>
                    <a:pt x="258" y="1659"/>
                  </a:cubicBezTo>
                  <a:cubicBezTo>
                    <a:pt x="258" y="1802"/>
                    <a:pt x="258" y="1860"/>
                    <a:pt x="230" y="1860"/>
                  </a:cubicBezTo>
                  <a:lnTo>
                    <a:pt x="86" y="1860"/>
                  </a:lnTo>
                  <a:cubicBezTo>
                    <a:pt x="58" y="1917"/>
                    <a:pt x="58" y="1917"/>
                    <a:pt x="58" y="1946"/>
                  </a:cubicBezTo>
                  <a:lnTo>
                    <a:pt x="58" y="2203"/>
                  </a:lnTo>
                  <a:lnTo>
                    <a:pt x="58" y="2661"/>
                  </a:lnTo>
                  <a:lnTo>
                    <a:pt x="58" y="2919"/>
                  </a:lnTo>
                  <a:lnTo>
                    <a:pt x="58" y="3005"/>
                  </a:lnTo>
                  <a:cubicBezTo>
                    <a:pt x="58" y="3062"/>
                    <a:pt x="58" y="3062"/>
                    <a:pt x="86" y="3062"/>
                  </a:cubicBezTo>
                  <a:cubicBezTo>
                    <a:pt x="115" y="3062"/>
                    <a:pt x="115" y="3005"/>
                    <a:pt x="144" y="3005"/>
                  </a:cubicBezTo>
                  <a:cubicBezTo>
                    <a:pt x="201" y="3005"/>
                    <a:pt x="230" y="3090"/>
                    <a:pt x="258" y="3119"/>
                  </a:cubicBezTo>
                  <a:cubicBezTo>
                    <a:pt x="287" y="3205"/>
                    <a:pt x="287" y="3233"/>
                    <a:pt x="258" y="3291"/>
                  </a:cubicBezTo>
                  <a:cubicBezTo>
                    <a:pt x="230" y="3348"/>
                    <a:pt x="230" y="3377"/>
                    <a:pt x="201" y="3434"/>
                  </a:cubicBezTo>
                  <a:cubicBezTo>
                    <a:pt x="201" y="3491"/>
                    <a:pt x="144" y="3520"/>
                    <a:pt x="115" y="3548"/>
                  </a:cubicBezTo>
                  <a:cubicBezTo>
                    <a:pt x="86" y="3577"/>
                    <a:pt x="58" y="3577"/>
                    <a:pt x="58" y="3634"/>
                  </a:cubicBezTo>
                  <a:lnTo>
                    <a:pt x="58" y="3720"/>
                  </a:lnTo>
                  <a:cubicBezTo>
                    <a:pt x="86" y="4006"/>
                    <a:pt x="86" y="4350"/>
                    <a:pt x="86" y="4664"/>
                  </a:cubicBezTo>
                  <a:lnTo>
                    <a:pt x="86" y="5523"/>
                  </a:lnTo>
                  <a:cubicBezTo>
                    <a:pt x="86" y="5637"/>
                    <a:pt x="115" y="5781"/>
                    <a:pt x="115" y="5924"/>
                  </a:cubicBezTo>
                  <a:lnTo>
                    <a:pt x="115" y="6267"/>
                  </a:lnTo>
                  <a:cubicBezTo>
                    <a:pt x="115" y="6496"/>
                    <a:pt x="230" y="6696"/>
                    <a:pt x="144" y="6925"/>
                  </a:cubicBezTo>
                  <a:cubicBezTo>
                    <a:pt x="115" y="7011"/>
                    <a:pt x="1" y="7097"/>
                    <a:pt x="58" y="7240"/>
                  </a:cubicBezTo>
                  <a:cubicBezTo>
                    <a:pt x="78" y="7281"/>
                    <a:pt x="98" y="7321"/>
                    <a:pt x="139" y="7321"/>
                  </a:cubicBezTo>
                  <a:cubicBezTo>
                    <a:pt x="156" y="7321"/>
                    <a:pt x="176" y="7314"/>
                    <a:pt x="201" y="7297"/>
                  </a:cubicBezTo>
                  <a:cubicBezTo>
                    <a:pt x="287" y="7269"/>
                    <a:pt x="373" y="7126"/>
                    <a:pt x="430" y="7068"/>
                  </a:cubicBezTo>
                  <a:cubicBezTo>
                    <a:pt x="516" y="6954"/>
                    <a:pt x="630" y="6839"/>
                    <a:pt x="687" y="6696"/>
                  </a:cubicBezTo>
                  <a:cubicBezTo>
                    <a:pt x="716" y="6668"/>
                    <a:pt x="773" y="6639"/>
                    <a:pt x="773" y="6582"/>
                  </a:cubicBezTo>
                  <a:cubicBezTo>
                    <a:pt x="773" y="6525"/>
                    <a:pt x="716" y="6439"/>
                    <a:pt x="716" y="6382"/>
                  </a:cubicBezTo>
                  <a:cubicBezTo>
                    <a:pt x="716" y="6267"/>
                    <a:pt x="716" y="6153"/>
                    <a:pt x="831" y="6095"/>
                  </a:cubicBezTo>
                  <a:lnTo>
                    <a:pt x="1088" y="5838"/>
                  </a:lnTo>
                  <a:lnTo>
                    <a:pt x="1346" y="5580"/>
                  </a:lnTo>
                  <a:cubicBezTo>
                    <a:pt x="1403" y="5523"/>
                    <a:pt x="1489" y="5494"/>
                    <a:pt x="1517" y="5409"/>
                  </a:cubicBezTo>
                  <a:cubicBezTo>
                    <a:pt x="1575" y="5265"/>
                    <a:pt x="1489" y="5122"/>
                    <a:pt x="1403" y="5008"/>
                  </a:cubicBezTo>
                  <a:cubicBezTo>
                    <a:pt x="1288" y="4808"/>
                    <a:pt x="1546" y="4865"/>
                    <a:pt x="1689" y="4836"/>
                  </a:cubicBezTo>
                  <a:cubicBezTo>
                    <a:pt x="1775" y="4808"/>
                    <a:pt x="1947" y="4636"/>
                    <a:pt x="1804" y="4550"/>
                  </a:cubicBezTo>
                  <a:cubicBezTo>
                    <a:pt x="1775" y="4521"/>
                    <a:pt x="1689" y="4521"/>
                    <a:pt x="1661" y="4493"/>
                  </a:cubicBezTo>
                  <a:cubicBezTo>
                    <a:pt x="1632" y="4378"/>
                    <a:pt x="1804" y="4378"/>
                    <a:pt x="1832" y="4378"/>
                  </a:cubicBezTo>
                  <a:cubicBezTo>
                    <a:pt x="1918" y="4378"/>
                    <a:pt x="2004" y="4378"/>
                    <a:pt x="2090" y="4350"/>
                  </a:cubicBezTo>
                  <a:cubicBezTo>
                    <a:pt x="2147" y="4292"/>
                    <a:pt x="2204" y="4264"/>
                    <a:pt x="2233" y="4207"/>
                  </a:cubicBezTo>
                  <a:cubicBezTo>
                    <a:pt x="2347" y="4063"/>
                    <a:pt x="2433" y="3863"/>
                    <a:pt x="2376" y="3691"/>
                  </a:cubicBezTo>
                  <a:cubicBezTo>
                    <a:pt x="2376" y="3663"/>
                    <a:pt x="2347" y="3634"/>
                    <a:pt x="2290" y="3577"/>
                  </a:cubicBezTo>
                  <a:cubicBezTo>
                    <a:pt x="2290" y="3548"/>
                    <a:pt x="2233" y="3520"/>
                    <a:pt x="2233" y="3491"/>
                  </a:cubicBezTo>
                  <a:cubicBezTo>
                    <a:pt x="2233" y="3405"/>
                    <a:pt x="2290" y="3348"/>
                    <a:pt x="2347" y="3291"/>
                  </a:cubicBezTo>
                  <a:cubicBezTo>
                    <a:pt x="2376" y="3405"/>
                    <a:pt x="2376" y="3491"/>
                    <a:pt x="2376" y="3577"/>
                  </a:cubicBezTo>
                  <a:cubicBezTo>
                    <a:pt x="2376" y="3666"/>
                    <a:pt x="2393" y="3738"/>
                    <a:pt x="2456" y="3738"/>
                  </a:cubicBezTo>
                  <a:cubicBezTo>
                    <a:pt x="2473" y="3738"/>
                    <a:pt x="2494" y="3733"/>
                    <a:pt x="2519" y="3720"/>
                  </a:cubicBezTo>
                  <a:cubicBezTo>
                    <a:pt x="2634" y="3720"/>
                    <a:pt x="2691" y="3634"/>
                    <a:pt x="2719" y="3520"/>
                  </a:cubicBezTo>
                  <a:cubicBezTo>
                    <a:pt x="2777" y="3434"/>
                    <a:pt x="2777" y="3377"/>
                    <a:pt x="2777" y="3291"/>
                  </a:cubicBezTo>
                  <a:cubicBezTo>
                    <a:pt x="2805" y="3233"/>
                    <a:pt x="2805" y="3148"/>
                    <a:pt x="2777" y="3090"/>
                  </a:cubicBezTo>
                  <a:cubicBezTo>
                    <a:pt x="2777" y="3062"/>
                    <a:pt x="2719" y="2976"/>
                    <a:pt x="2777" y="2947"/>
                  </a:cubicBezTo>
                  <a:cubicBezTo>
                    <a:pt x="2805" y="2861"/>
                    <a:pt x="2863" y="2861"/>
                    <a:pt x="2920" y="2833"/>
                  </a:cubicBezTo>
                  <a:cubicBezTo>
                    <a:pt x="2948" y="2804"/>
                    <a:pt x="2977" y="2776"/>
                    <a:pt x="3063" y="2718"/>
                  </a:cubicBezTo>
                  <a:cubicBezTo>
                    <a:pt x="3091" y="2718"/>
                    <a:pt x="3149" y="2718"/>
                    <a:pt x="3206" y="2690"/>
                  </a:cubicBezTo>
                  <a:cubicBezTo>
                    <a:pt x="3406" y="2575"/>
                    <a:pt x="3378" y="2403"/>
                    <a:pt x="3263" y="2232"/>
                  </a:cubicBezTo>
                  <a:lnTo>
                    <a:pt x="3263" y="2232"/>
                  </a:lnTo>
                  <a:cubicBezTo>
                    <a:pt x="3352" y="2276"/>
                    <a:pt x="3442" y="2373"/>
                    <a:pt x="3544" y="2373"/>
                  </a:cubicBezTo>
                  <a:cubicBezTo>
                    <a:pt x="3573" y="2373"/>
                    <a:pt x="3604" y="2365"/>
                    <a:pt x="3635" y="2346"/>
                  </a:cubicBezTo>
                  <a:cubicBezTo>
                    <a:pt x="3692" y="2260"/>
                    <a:pt x="3664" y="2146"/>
                    <a:pt x="3635" y="2089"/>
                  </a:cubicBezTo>
                  <a:cubicBezTo>
                    <a:pt x="3578" y="2003"/>
                    <a:pt x="3549" y="1946"/>
                    <a:pt x="3492" y="1860"/>
                  </a:cubicBezTo>
                  <a:cubicBezTo>
                    <a:pt x="3807" y="1860"/>
                    <a:pt x="4007" y="1688"/>
                    <a:pt x="4208" y="1402"/>
                  </a:cubicBezTo>
                  <a:cubicBezTo>
                    <a:pt x="4208" y="1316"/>
                    <a:pt x="4293" y="1230"/>
                    <a:pt x="4265" y="1201"/>
                  </a:cubicBezTo>
                  <a:cubicBezTo>
                    <a:pt x="4257" y="1178"/>
                    <a:pt x="4243" y="1170"/>
                    <a:pt x="4225" y="1170"/>
                  </a:cubicBezTo>
                  <a:cubicBezTo>
                    <a:pt x="4178" y="1170"/>
                    <a:pt x="4106" y="1230"/>
                    <a:pt x="4065" y="1230"/>
                  </a:cubicBezTo>
                  <a:cubicBezTo>
                    <a:pt x="3950" y="1230"/>
                    <a:pt x="3921" y="1087"/>
                    <a:pt x="3864" y="973"/>
                  </a:cubicBezTo>
                  <a:cubicBezTo>
                    <a:pt x="3757" y="1062"/>
                    <a:pt x="3638" y="1107"/>
                    <a:pt x="3509" y="1107"/>
                  </a:cubicBezTo>
                  <a:cubicBezTo>
                    <a:pt x="3431" y="1107"/>
                    <a:pt x="3349" y="1091"/>
                    <a:pt x="3263" y="1058"/>
                  </a:cubicBezTo>
                  <a:cubicBezTo>
                    <a:pt x="3235" y="1058"/>
                    <a:pt x="3206" y="1001"/>
                    <a:pt x="3120" y="1001"/>
                  </a:cubicBezTo>
                  <a:lnTo>
                    <a:pt x="3006" y="1001"/>
                  </a:lnTo>
                  <a:cubicBezTo>
                    <a:pt x="2948" y="1001"/>
                    <a:pt x="2920" y="973"/>
                    <a:pt x="2863" y="915"/>
                  </a:cubicBezTo>
                  <a:cubicBezTo>
                    <a:pt x="2834" y="801"/>
                    <a:pt x="2920" y="715"/>
                    <a:pt x="2805" y="686"/>
                  </a:cubicBezTo>
                  <a:cubicBezTo>
                    <a:pt x="2691" y="686"/>
                    <a:pt x="2634" y="658"/>
                    <a:pt x="2519" y="600"/>
                  </a:cubicBezTo>
                  <a:cubicBezTo>
                    <a:pt x="2347" y="515"/>
                    <a:pt x="2147" y="372"/>
                    <a:pt x="2004" y="228"/>
                  </a:cubicBezTo>
                  <a:cubicBezTo>
                    <a:pt x="2019" y="213"/>
                    <a:pt x="2034" y="208"/>
                    <a:pt x="2048" y="208"/>
                  </a:cubicBezTo>
                  <a:cubicBezTo>
                    <a:pt x="2081" y="208"/>
                    <a:pt x="2111" y="234"/>
                    <a:pt x="2132" y="234"/>
                  </a:cubicBezTo>
                  <a:cubicBezTo>
                    <a:pt x="2138" y="234"/>
                    <a:pt x="2143" y="233"/>
                    <a:pt x="2147" y="228"/>
                  </a:cubicBezTo>
                  <a:cubicBezTo>
                    <a:pt x="2233" y="228"/>
                    <a:pt x="2204" y="114"/>
                    <a:pt x="2147" y="85"/>
                  </a:cubicBezTo>
                  <a:cubicBezTo>
                    <a:pt x="2121" y="25"/>
                    <a:pt x="2082" y="1"/>
                    <a:pt x="20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28"/>
            <p:cNvSpPr/>
            <p:nvPr/>
          </p:nvSpPr>
          <p:spPr>
            <a:xfrm>
              <a:off x="5499013" y="2518100"/>
              <a:ext cx="110200" cy="150125"/>
            </a:xfrm>
            <a:custGeom>
              <a:avLst/>
              <a:gdLst/>
              <a:ahLst/>
              <a:cxnLst/>
              <a:rect l="l" t="t" r="r" b="b"/>
              <a:pathLst>
                <a:path w="4408" h="6005" extrusionOk="0">
                  <a:moveTo>
                    <a:pt x="3742" y="0"/>
                  </a:moveTo>
                  <a:cubicBezTo>
                    <a:pt x="3670" y="0"/>
                    <a:pt x="3578" y="27"/>
                    <a:pt x="3578" y="69"/>
                  </a:cubicBezTo>
                  <a:cubicBezTo>
                    <a:pt x="3578" y="126"/>
                    <a:pt x="3692" y="154"/>
                    <a:pt x="3692" y="212"/>
                  </a:cubicBezTo>
                  <a:cubicBezTo>
                    <a:pt x="3692" y="298"/>
                    <a:pt x="3578" y="298"/>
                    <a:pt x="3578" y="355"/>
                  </a:cubicBezTo>
                  <a:cubicBezTo>
                    <a:pt x="3578" y="412"/>
                    <a:pt x="3664" y="441"/>
                    <a:pt x="3664" y="469"/>
                  </a:cubicBezTo>
                  <a:cubicBezTo>
                    <a:pt x="3692" y="555"/>
                    <a:pt x="3664" y="584"/>
                    <a:pt x="3664" y="641"/>
                  </a:cubicBezTo>
                  <a:cubicBezTo>
                    <a:pt x="3664" y="689"/>
                    <a:pt x="3683" y="701"/>
                    <a:pt x="3709" y="701"/>
                  </a:cubicBezTo>
                  <a:cubicBezTo>
                    <a:pt x="3740" y="701"/>
                    <a:pt x="3780" y="685"/>
                    <a:pt x="3812" y="685"/>
                  </a:cubicBezTo>
                  <a:cubicBezTo>
                    <a:pt x="3836" y="685"/>
                    <a:pt x="3856" y="694"/>
                    <a:pt x="3864" y="727"/>
                  </a:cubicBezTo>
                  <a:cubicBezTo>
                    <a:pt x="3864" y="755"/>
                    <a:pt x="3864" y="870"/>
                    <a:pt x="3807" y="870"/>
                  </a:cubicBezTo>
                  <a:cubicBezTo>
                    <a:pt x="3750" y="870"/>
                    <a:pt x="3721" y="813"/>
                    <a:pt x="3692" y="813"/>
                  </a:cubicBezTo>
                  <a:cubicBezTo>
                    <a:pt x="3549" y="813"/>
                    <a:pt x="3664" y="1013"/>
                    <a:pt x="3721" y="1042"/>
                  </a:cubicBezTo>
                  <a:cubicBezTo>
                    <a:pt x="3807" y="1042"/>
                    <a:pt x="3835" y="1042"/>
                    <a:pt x="3893" y="1013"/>
                  </a:cubicBezTo>
                  <a:cubicBezTo>
                    <a:pt x="3950" y="1013"/>
                    <a:pt x="4007" y="1013"/>
                    <a:pt x="4007" y="1042"/>
                  </a:cubicBezTo>
                  <a:lnTo>
                    <a:pt x="4007" y="1156"/>
                  </a:lnTo>
                  <a:cubicBezTo>
                    <a:pt x="4036" y="1185"/>
                    <a:pt x="4036" y="1213"/>
                    <a:pt x="4036" y="1271"/>
                  </a:cubicBezTo>
                  <a:cubicBezTo>
                    <a:pt x="4036" y="1328"/>
                    <a:pt x="4007" y="1414"/>
                    <a:pt x="3950" y="1414"/>
                  </a:cubicBezTo>
                  <a:cubicBezTo>
                    <a:pt x="3864" y="1414"/>
                    <a:pt x="3864" y="1328"/>
                    <a:pt x="3835" y="1299"/>
                  </a:cubicBezTo>
                  <a:cubicBezTo>
                    <a:pt x="3835" y="1299"/>
                    <a:pt x="3835" y="1242"/>
                    <a:pt x="3807" y="1242"/>
                  </a:cubicBezTo>
                  <a:cubicBezTo>
                    <a:pt x="3778" y="1228"/>
                    <a:pt x="3757" y="1221"/>
                    <a:pt x="3742" y="1221"/>
                  </a:cubicBezTo>
                  <a:cubicBezTo>
                    <a:pt x="3728" y="1221"/>
                    <a:pt x="3721" y="1228"/>
                    <a:pt x="3721" y="1242"/>
                  </a:cubicBezTo>
                  <a:cubicBezTo>
                    <a:pt x="3692" y="1299"/>
                    <a:pt x="3692" y="1356"/>
                    <a:pt x="3664" y="1385"/>
                  </a:cubicBezTo>
                  <a:cubicBezTo>
                    <a:pt x="3645" y="1404"/>
                    <a:pt x="3626" y="1411"/>
                    <a:pt x="3605" y="1411"/>
                  </a:cubicBezTo>
                  <a:cubicBezTo>
                    <a:pt x="3565" y="1411"/>
                    <a:pt x="3521" y="1385"/>
                    <a:pt x="3463" y="1385"/>
                  </a:cubicBezTo>
                  <a:cubicBezTo>
                    <a:pt x="3521" y="1500"/>
                    <a:pt x="3578" y="1585"/>
                    <a:pt x="3578" y="1671"/>
                  </a:cubicBezTo>
                  <a:cubicBezTo>
                    <a:pt x="3578" y="1786"/>
                    <a:pt x="3435" y="1814"/>
                    <a:pt x="3378" y="1872"/>
                  </a:cubicBezTo>
                  <a:cubicBezTo>
                    <a:pt x="3277" y="1900"/>
                    <a:pt x="3149" y="1936"/>
                    <a:pt x="3031" y="1936"/>
                  </a:cubicBezTo>
                  <a:cubicBezTo>
                    <a:pt x="2913" y="1936"/>
                    <a:pt x="2805" y="1900"/>
                    <a:pt x="2748" y="1786"/>
                  </a:cubicBezTo>
                  <a:cubicBezTo>
                    <a:pt x="2719" y="1729"/>
                    <a:pt x="2805" y="1643"/>
                    <a:pt x="2862" y="1614"/>
                  </a:cubicBezTo>
                  <a:cubicBezTo>
                    <a:pt x="2948" y="1585"/>
                    <a:pt x="3006" y="1528"/>
                    <a:pt x="3006" y="1471"/>
                  </a:cubicBezTo>
                  <a:lnTo>
                    <a:pt x="3006" y="1414"/>
                  </a:lnTo>
                  <a:cubicBezTo>
                    <a:pt x="3006" y="1414"/>
                    <a:pt x="3034" y="1356"/>
                    <a:pt x="3034" y="1328"/>
                  </a:cubicBezTo>
                  <a:cubicBezTo>
                    <a:pt x="3034" y="1287"/>
                    <a:pt x="3006" y="1247"/>
                    <a:pt x="2958" y="1247"/>
                  </a:cubicBezTo>
                  <a:cubicBezTo>
                    <a:pt x="2939" y="1247"/>
                    <a:pt x="2916" y="1254"/>
                    <a:pt x="2891" y="1271"/>
                  </a:cubicBezTo>
                  <a:cubicBezTo>
                    <a:pt x="2748" y="1328"/>
                    <a:pt x="2691" y="1500"/>
                    <a:pt x="2605" y="1643"/>
                  </a:cubicBezTo>
                  <a:cubicBezTo>
                    <a:pt x="2548" y="1786"/>
                    <a:pt x="2405" y="1900"/>
                    <a:pt x="2233" y="1900"/>
                  </a:cubicBezTo>
                  <a:cubicBezTo>
                    <a:pt x="2184" y="1900"/>
                    <a:pt x="2097" y="1882"/>
                    <a:pt x="2022" y="1882"/>
                  </a:cubicBezTo>
                  <a:cubicBezTo>
                    <a:pt x="1965" y="1882"/>
                    <a:pt x="1914" y="1892"/>
                    <a:pt x="1889" y="1929"/>
                  </a:cubicBezTo>
                  <a:cubicBezTo>
                    <a:pt x="1861" y="2015"/>
                    <a:pt x="1947" y="2158"/>
                    <a:pt x="1975" y="2215"/>
                  </a:cubicBezTo>
                  <a:cubicBezTo>
                    <a:pt x="1975" y="2272"/>
                    <a:pt x="2004" y="2301"/>
                    <a:pt x="1975" y="2330"/>
                  </a:cubicBezTo>
                  <a:cubicBezTo>
                    <a:pt x="1961" y="2344"/>
                    <a:pt x="1932" y="2351"/>
                    <a:pt x="1904" y="2351"/>
                  </a:cubicBezTo>
                  <a:cubicBezTo>
                    <a:pt x="1875" y="2351"/>
                    <a:pt x="1846" y="2344"/>
                    <a:pt x="1832" y="2330"/>
                  </a:cubicBezTo>
                  <a:cubicBezTo>
                    <a:pt x="1746" y="2301"/>
                    <a:pt x="1689" y="2215"/>
                    <a:pt x="1660" y="2158"/>
                  </a:cubicBezTo>
                  <a:cubicBezTo>
                    <a:pt x="1603" y="2015"/>
                    <a:pt x="1718" y="1843"/>
                    <a:pt x="1517" y="1757"/>
                  </a:cubicBezTo>
                  <a:lnTo>
                    <a:pt x="1517" y="1757"/>
                  </a:lnTo>
                  <a:cubicBezTo>
                    <a:pt x="1546" y="2043"/>
                    <a:pt x="1431" y="2330"/>
                    <a:pt x="1260" y="2558"/>
                  </a:cubicBezTo>
                  <a:cubicBezTo>
                    <a:pt x="1231" y="2473"/>
                    <a:pt x="1288" y="2415"/>
                    <a:pt x="1174" y="2358"/>
                  </a:cubicBezTo>
                  <a:cubicBezTo>
                    <a:pt x="1166" y="2356"/>
                    <a:pt x="1159" y="2354"/>
                    <a:pt x="1151" y="2354"/>
                  </a:cubicBezTo>
                  <a:cubicBezTo>
                    <a:pt x="1074" y="2354"/>
                    <a:pt x="1002" y="2480"/>
                    <a:pt x="1002" y="2558"/>
                  </a:cubicBezTo>
                  <a:cubicBezTo>
                    <a:pt x="1002" y="2616"/>
                    <a:pt x="1117" y="2644"/>
                    <a:pt x="1174" y="2702"/>
                  </a:cubicBezTo>
                  <a:cubicBezTo>
                    <a:pt x="1231" y="2730"/>
                    <a:pt x="1296" y="2737"/>
                    <a:pt x="1364" y="2737"/>
                  </a:cubicBezTo>
                  <a:cubicBezTo>
                    <a:pt x="1431" y="2737"/>
                    <a:pt x="1503" y="2730"/>
                    <a:pt x="1575" y="2730"/>
                  </a:cubicBezTo>
                  <a:cubicBezTo>
                    <a:pt x="1517" y="2845"/>
                    <a:pt x="1317" y="2988"/>
                    <a:pt x="1317" y="3074"/>
                  </a:cubicBezTo>
                  <a:cubicBezTo>
                    <a:pt x="1317" y="3112"/>
                    <a:pt x="1333" y="3125"/>
                    <a:pt x="1357" y="3125"/>
                  </a:cubicBezTo>
                  <a:cubicBezTo>
                    <a:pt x="1406" y="3125"/>
                    <a:pt x="1489" y="3074"/>
                    <a:pt x="1546" y="3074"/>
                  </a:cubicBezTo>
                  <a:cubicBezTo>
                    <a:pt x="1718" y="3074"/>
                    <a:pt x="1718" y="3303"/>
                    <a:pt x="1861" y="3331"/>
                  </a:cubicBezTo>
                  <a:cubicBezTo>
                    <a:pt x="1817" y="3357"/>
                    <a:pt x="1784" y="3368"/>
                    <a:pt x="1756" y="3368"/>
                  </a:cubicBezTo>
                  <a:cubicBezTo>
                    <a:pt x="1692" y="3368"/>
                    <a:pt x="1654" y="3314"/>
                    <a:pt x="1575" y="3274"/>
                  </a:cubicBezTo>
                  <a:cubicBezTo>
                    <a:pt x="1543" y="3243"/>
                    <a:pt x="1503" y="3220"/>
                    <a:pt x="1464" y="3220"/>
                  </a:cubicBezTo>
                  <a:cubicBezTo>
                    <a:pt x="1432" y="3220"/>
                    <a:pt x="1400" y="3235"/>
                    <a:pt x="1374" y="3274"/>
                  </a:cubicBezTo>
                  <a:cubicBezTo>
                    <a:pt x="1260" y="3417"/>
                    <a:pt x="1317" y="3732"/>
                    <a:pt x="1117" y="3760"/>
                  </a:cubicBezTo>
                  <a:cubicBezTo>
                    <a:pt x="1145" y="3560"/>
                    <a:pt x="888" y="3589"/>
                    <a:pt x="830" y="3446"/>
                  </a:cubicBezTo>
                  <a:cubicBezTo>
                    <a:pt x="745" y="3274"/>
                    <a:pt x="1088" y="3188"/>
                    <a:pt x="1145" y="3074"/>
                  </a:cubicBezTo>
                  <a:cubicBezTo>
                    <a:pt x="1231" y="3016"/>
                    <a:pt x="1145" y="2931"/>
                    <a:pt x="1088" y="2873"/>
                  </a:cubicBezTo>
                  <a:cubicBezTo>
                    <a:pt x="1041" y="2826"/>
                    <a:pt x="1002" y="2805"/>
                    <a:pt x="958" y="2805"/>
                  </a:cubicBezTo>
                  <a:cubicBezTo>
                    <a:pt x="922" y="2805"/>
                    <a:pt x="882" y="2819"/>
                    <a:pt x="830" y="2845"/>
                  </a:cubicBezTo>
                  <a:cubicBezTo>
                    <a:pt x="681" y="2901"/>
                    <a:pt x="555" y="2957"/>
                    <a:pt x="430" y="2957"/>
                  </a:cubicBezTo>
                  <a:cubicBezTo>
                    <a:pt x="364" y="2957"/>
                    <a:pt x="299" y="2941"/>
                    <a:pt x="229" y="2902"/>
                  </a:cubicBezTo>
                  <a:lnTo>
                    <a:pt x="229" y="2902"/>
                  </a:lnTo>
                  <a:cubicBezTo>
                    <a:pt x="258" y="2988"/>
                    <a:pt x="287" y="3074"/>
                    <a:pt x="373" y="3131"/>
                  </a:cubicBezTo>
                  <a:cubicBezTo>
                    <a:pt x="430" y="3159"/>
                    <a:pt x="573" y="3159"/>
                    <a:pt x="687" y="3159"/>
                  </a:cubicBezTo>
                  <a:cubicBezTo>
                    <a:pt x="573" y="3303"/>
                    <a:pt x="430" y="3446"/>
                    <a:pt x="401" y="3617"/>
                  </a:cubicBezTo>
                  <a:cubicBezTo>
                    <a:pt x="373" y="3732"/>
                    <a:pt x="487" y="3846"/>
                    <a:pt x="430" y="3989"/>
                  </a:cubicBezTo>
                  <a:cubicBezTo>
                    <a:pt x="373" y="4075"/>
                    <a:pt x="258" y="4075"/>
                    <a:pt x="144" y="4133"/>
                  </a:cubicBezTo>
                  <a:cubicBezTo>
                    <a:pt x="86" y="4133"/>
                    <a:pt x="1" y="4161"/>
                    <a:pt x="1" y="4218"/>
                  </a:cubicBezTo>
                  <a:cubicBezTo>
                    <a:pt x="1" y="4276"/>
                    <a:pt x="58" y="4304"/>
                    <a:pt x="86" y="4333"/>
                  </a:cubicBezTo>
                  <a:cubicBezTo>
                    <a:pt x="201" y="4505"/>
                    <a:pt x="258" y="4762"/>
                    <a:pt x="487" y="4848"/>
                  </a:cubicBezTo>
                  <a:cubicBezTo>
                    <a:pt x="516" y="4862"/>
                    <a:pt x="566" y="4869"/>
                    <a:pt x="623" y="4869"/>
                  </a:cubicBezTo>
                  <a:cubicBezTo>
                    <a:pt x="680" y="4869"/>
                    <a:pt x="745" y="4862"/>
                    <a:pt x="802" y="4848"/>
                  </a:cubicBezTo>
                  <a:cubicBezTo>
                    <a:pt x="830" y="4791"/>
                    <a:pt x="859" y="4791"/>
                    <a:pt x="859" y="4762"/>
                  </a:cubicBezTo>
                  <a:cubicBezTo>
                    <a:pt x="916" y="4734"/>
                    <a:pt x="916" y="4705"/>
                    <a:pt x="916" y="4705"/>
                  </a:cubicBezTo>
                  <a:cubicBezTo>
                    <a:pt x="926" y="4686"/>
                    <a:pt x="932" y="4679"/>
                    <a:pt x="936" y="4679"/>
                  </a:cubicBezTo>
                  <a:cubicBezTo>
                    <a:pt x="945" y="4679"/>
                    <a:pt x="945" y="4705"/>
                    <a:pt x="945" y="4705"/>
                  </a:cubicBezTo>
                  <a:cubicBezTo>
                    <a:pt x="945" y="4734"/>
                    <a:pt x="859" y="4762"/>
                    <a:pt x="859" y="4791"/>
                  </a:cubicBezTo>
                  <a:cubicBezTo>
                    <a:pt x="830" y="4877"/>
                    <a:pt x="802" y="4991"/>
                    <a:pt x="802" y="5077"/>
                  </a:cubicBezTo>
                  <a:cubicBezTo>
                    <a:pt x="830" y="5163"/>
                    <a:pt x="888" y="5220"/>
                    <a:pt x="974" y="5306"/>
                  </a:cubicBezTo>
                  <a:cubicBezTo>
                    <a:pt x="916" y="5363"/>
                    <a:pt x="830" y="5506"/>
                    <a:pt x="773" y="5621"/>
                  </a:cubicBezTo>
                  <a:cubicBezTo>
                    <a:pt x="716" y="5735"/>
                    <a:pt x="773" y="5764"/>
                    <a:pt x="859" y="5792"/>
                  </a:cubicBezTo>
                  <a:cubicBezTo>
                    <a:pt x="1002" y="5850"/>
                    <a:pt x="1088" y="5936"/>
                    <a:pt x="1231" y="5993"/>
                  </a:cubicBezTo>
                  <a:cubicBezTo>
                    <a:pt x="1251" y="6001"/>
                    <a:pt x="1269" y="6004"/>
                    <a:pt x="1285" y="6004"/>
                  </a:cubicBezTo>
                  <a:cubicBezTo>
                    <a:pt x="1388" y="6004"/>
                    <a:pt x="1424" y="5863"/>
                    <a:pt x="1374" y="5764"/>
                  </a:cubicBezTo>
                  <a:cubicBezTo>
                    <a:pt x="1346" y="5707"/>
                    <a:pt x="1260" y="5621"/>
                    <a:pt x="1346" y="5564"/>
                  </a:cubicBezTo>
                  <a:cubicBezTo>
                    <a:pt x="1403" y="5506"/>
                    <a:pt x="1546" y="5506"/>
                    <a:pt x="1632" y="5506"/>
                  </a:cubicBezTo>
                  <a:cubicBezTo>
                    <a:pt x="1689" y="5506"/>
                    <a:pt x="1804" y="5506"/>
                    <a:pt x="1861" y="5592"/>
                  </a:cubicBezTo>
                  <a:cubicBezTo>
                    <a:pt x="1918" y="5621"/>
                    <a:pt x="1918" y="5678"/>
                    <a:pt x="1947" y="5735"/>
                  </a:cubicBezTo>
                  <a:cubicBezTo>
                    <a:pt x="1975" y="5764"/>
                    <a:pt x="2061" y="5764"/>
                    <a:pt x="2118" y="5764"/>
                  </a:cubicBezTo>
                  <a:cubicBezTo>
                    <a:pt x="2261" y="5707"/>
                    <a:pt x="2147" y="5506"/>
                    <a:pt x="2261" y="5363"/>
                  </a:cubicBezTo>
                  <a:cubicBezTo>
                    <a:pt x="2261" y="5306"/>
                    <a:pt x="2261" y="5191"/>
                    <a:pt x="2319" y="5134"/>
                  </a:cubicBezTo>
                  <a:cubicBezTo>
                    <a:pt x="2405" y="5020"/>
                    <a:pt x="2519" y="4991"/>
                    <a:pt x="2605" y="4934"/>
                  </a:cubicBezTo>
                  <a:cubicBezTo>
                    <a:pt x="2748" y="4877"/>
                    <a:pt x="2805" y="4734"/>
                    <a:pt x="2891" y="4619"/>
                  </a:cubicBezTo>
                  <a:cubicBezTo>
                    <a:pt x="2977" y="4505"/>
                    <a:pt x="3120" y="4447"/>
                    <a:pt x="3234" y="4362"/>
                  </a:cubicBezTo>
                  <a:cubicBezTo>
                    <a:pt x="3292" y="4333"/>
                    <a:pt x="3463" y="4304"/>
                    <a:pt x="3463" y="4161"/>
                  </a:cubicBezTo>
                  <a:cubicBezTo>
                    <a:pt x="3463" y="4075"/>
                    <a:pt x="3378" y="3932"/>
                    <a:pt x="3292" y="3875"/>
                  </a:cubicBezTo>
                  <a:cubicBezTo>
                    <a:pt x="3234" y="3760"/>
                    <a:pt x="3149" y="3646"/>
                    <a:pt x="3006" y="3646"/>
                  </a:cubicBezTo>
                  <a:cubicBezTo>
                    <a:pt x="3091" y="3646"/>
                    <a:pt x="3120" y="3646"/>
                    <a:pt x="3177" y="3703"/>
                  </a:cubicBezTo>
                  <a:cubicBezTo>
                    <a:pt x="3263" y="3760"/>
                    <a:pt x="3320" y="3875"/>
                    <a:pt x="3406" y="3932"/>
                  </a:cubicBezTo>
                  <a:cubicBezTo>
                    <a:pt x="3435" y="3989"/>
                    <a:pt x="3521" y="4047"/>
                    <a:pt x="3578" y="4047"/>
                  </a:cubicBezTo>
                  <a:cubicBezTo>
                    <a:pt x="3607" y="4047"/>
                    <a:pt x="3664" y="3932"/>
                    <a:pt x="3692" y="3904"/>
                  </a:cubicBezTo>
                  <a:cubicBezTo>
                    <a:pt x="3750" y="3789"/>
                    <a:pt x="3807" y="3732"/>
                    <a:pt x="3893" y="3732"/>
                  </a:cubicBezTo>
                  <a:cubicBezTo>
                    <a:pt x="3950" y="3732"/>
                    <a:pt x="4093" y="3732"/>
                    <a:pt x="4122" y="3760"/>
                  </a:cubicBezTo>
                  <a:cubicBezTo>
                    <a:pt x="4179" y="3846"/>
                    <a:pt x="4150" y="3932"/>
                    <a:pt x="4150" y="4018"/>
                  </a:cubicBezTo>
                  <a:cubicBezTo>
                    <a:pt x="4179" y="4133"/>
                    <a:pt x="4236" y="4276"/>
                    <a:pt x="4293" y="4362"/>
                  </a:cubicBezTo>
                  <a:cubicBezTo>
                    <a:pt x="4322" y="3904"/>
                    <a:pt x="4322" y="3446"/>
                    <a:pt x="4322" y="2988"/>
                  </a:cubicBezTo>
                  <a:lnTo>
                    <a:pt x="4322" y="2272"/>
                  </a:lnTo>
                  <a:lnTo>
                    <a:pt x="4322" y="2072"/>
                  </a:lnTo>
                  <a:cubicBezTo>
                    <a:pt x="4322" y="2043"/>
                    <a:pt x="4322" y="2043"/>
                    <a:pt x="4293" y="2015"/>
                  </a:cubicBezTo>
                  <a:cubicBezTo>
                    <a:pt x="4265" y="1986"/>
                    <a:pt x="4265" y="1929"/>
                    <a:pt x="4293" y="1872"/>
                  </a:cubicBezTo>
                  <a:cubicBezTo>
                    <a:pt x="4408" y="1729"/>
                    <a:pt x="4379" y="1557"/>
                    <a:pt x="4322" y="1356"/>
                  </a:cubicBezTo>
                  <a:cubicBezTo>
                    <a:pt x="4322" y="1299"/>
                    <a:pt x="4293" y="1185"/>
                    <a:pt x="4293" y="1128"/>
                  </a:cubicBezTo>
                  <a:cubicBezTo>
                    <a:pt x="4265" y="1042"/>
                    <a:pt x="4236" y="984"/>
                    <a:pt x="4236" y="899"/>
                  </a:cubicBezTo>
                  <a:cubicBezTo>
                    <a:pt x="4236" y="841"/>
                    <a:pt x="4293" y="755"/>
                    <a:pt x="4293" y="698"/>
                  </a:cubicBezTo>
                  <a:cubicBezTo>
                    <a:pt x="4293" y="612"/>
                    <a:pt x="4265" y="555"/>
                    <a:pt x="4236" y="498"/>
                  </a:cubicBezTo>
                  <a:cubicBezTo>
                    <a:pt x="4179" y="469"/>
                    <a:pt x="4122" y="412"/>
                    <a:pt x="4093" y="412"/>
                  </a:cubicBezTo>
                  <a:cubicBezTo>
                    <a:pt x="4036" y="412"/>
                    <a:pt x="4007" y="469"/>
                    <a:pt x="3979" y="498"/>
                  </a:cubicBezTo>
                  <a:cubicBezTo>
                    <a:pt x="3913" y="542"/>
                    <a:pt x="3881" y="603"/>
                    <a:pt x="3843" y="603"/>
                  </a:cubicBezTo>
                  <a:cubicBezTo>
                    <a:pt x="3832" y="603"/>
                    <a:pt x="3820" y="597"/>
                    <a:pt x="3807" y="584"/>
                  </a:cubicBezTo>
                  <a:cubicBezTo>
                    <a:pt x="3721" y="498"/>
                    <a:pt x="3721" y="469"/>
                    <a:pt x="3750" y="412"/>
                  </a:cubicBezTo>
                  <a:cubicBezTo>
                    <a:pt x="3807" y="298"/>
                    <a:pt x="3807" y="298"/>
                    <a:pt x="3807" y="183"/>
                  </a:cubicBezTo>
                  <a:cubicBezTo>
                    <a:pt x="3807" y="126"/>
                    <a:pt x="3835" y="40"/>
                    <a:pt x="3807" y="11"/>
                  </a:cubicBezTo>
                  <a:cubicBezTo>
                    <a:pt x="3792" y="4"/>
                    <a:pt x="3768" y="0"/>
                    <a:pt x="374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28"/>
            <p:cNvSpPr/>
            <p:nvPr/>
          </p:nvSpPr>
          <p:spPr>
            <a:xfrm>
              <a:off x="5433913" y="2753775"/>
              <a:ext cx="167450" cy="228150"/>
            </a:xfrm>
            <a:custGeom>
              <a:avLst/>
              <a:gdLst/>
              <a:ahLst/>
              <a:cxnLst/>
              <a:rect l="l" t="t" r="r" b="b"/>
              <a:pathLst>
                <a:path w="6698" h="9126" extrusionOk="0">
                  <a:moveTo>
                    <a:pt x="6611" y="0"/>
                  </a:moveTo>
                  <a:cubicBezTo>
                    <a:pt x="6583" y="0"/>
                    <a:pt x="6554" y="29"/>
                    <a:pt x="6497" y="29"/>
                  </a:cubicBezTo>
                  <a:lnTo>
                    <a:pt x="6354" y="172"/>
                  </a:lnTo>
                  <a:cubicBezTo>
                    <a:pt x="6125" y="344"/>
                    <a:pt x="5982" y="601"/>
                    <a:pt x="5781" y="859"/>
                  </a:cubicBezTo>
                  <a:cubicBezTo>
                    <a:pt x="5724" y="945"/>
                    <a:pt x="5610" y="1059"/>
                    <a:pt x="5495" y="1145"/>
                  </a:cubicBezTo>
                  <a:cubicBezTo>
                    <a:pt x="5466" y="1173"/>
                    <a:pt x="5409" y="1202"/>
                    <a:pt x="5409" y="1231"/>
                  </a:cubicBezTo>
                  <a:cubicBezTo>
                    <a:pt x="5352" y="1317"/>
                    <a:pt x="5438" y="1345"/>
                    <a:pt x="5438" y="1431"/>
                  </a:cubicBezTo>
                  <a:cubicBezTo>
                    <a:pt x="5438" y="1517"/>
                    <a:pt x="5266" y="1574"/>
                    <a:pt x="5180" y="1603"/>
                  </a:cubicBezTo>
                  <a:cubicBezTo>
                    <a:pt x="5066" y="1660"/>
                    <a:pt x="4980" y="1717"/>
                    <a:pt x="4894" y="1774"/>
                  </a:cubicBezTo>
                  <a:cubicBezTo>
                    <a:pt x="4865" y="1803"/>
                    <a:pt x="4837" y="1860"/>
                    <a:pt x="4837" y="1918"/>
                  </a:cubicBezTo>
                  <a:cubicBezTo>
                    <a:pt x="4837" y="2003"/>
                    <a:pt x="4837" y="2032"/>
                    <a:pt x="4751" y="2061"/>
                  </a:cubicBezTo>
                  <a:cubicBezTo>
                    <a:pt x="4722" y="2075"/>
                    <a:pt x="4687" y="2075"/>
                    <a:pt x="4651" y="2075"/>
                  </a:cubicBezTo>
                  <a:cubicBezTo>
                    <a:pt x="4615" y="2075"/>
                    <a:pt x="4579" y="2075"/>
                    <a:pt x="4551" y="2089"/>
                  </a:cubicBezTo>
                  <a:cubicBezTo>
                    <a:pt x="4465" y="2089"/>
                    <a:pt x="4436" y="2118"/>
                    <a:pt x="4350" y="2175"/>
                  </a:cubicBezTo>
                  <a:cubicBezTo>
                    <a:pt x="4179" y="2232"/>
                    <a:pt x="4236" y="2461"/>
                    <a:pt x="4093" y="2604"/>
                  </a:cubicBezTo>
                  <a:cubicBezTo>
                    <a:pt x="3892" y="2776"/>
                    <a:pt x="3749" y="2919"/>
                    <a:pt x="3606" y="3148"/>
                  </a:cubicBezTo>
                  <a:cubicBezTo>
                    <a:pt x="3492" y="3349"/>
                    <a:pt x="3377" y="3578"/>
                    <a:pt x="3206" y="3749"/>
                  </a:cubicBezTo>
                  <a:cubicBezTo>
                    <a:pt x="3120" y="3921"/>
                    <a:pt x="2919" y="4093"/>
                    <a:pt x="2776" y="4293"/>
                  </a:cubicBezTo>
                  <a:cubicBezTo>
                    <a:pt x="2719" y="4350"/>
                    <a:pt x="2690" y="4465"/>
                    <a:pt x="2605" y="4522"/>
                  </a:cubicBezTo>
                  <a:cubicBezTo>
                    <a:pt x="2576" y="4608"/>
                    <a:pt x="2547" y="4722"/>
                    <a:pt x="2490" y="4780"/>
                  </a:cubicBezTo>
                  <a:cubicBezTo>
                    <a:pt x="2461" y="4808"/>
                    <a:pt x="2404" y="4865"/>
                    <a:pt x="2347" y="4894"/>
                  </a:cubicBezTo>
                  <a:cubicBezTo>
                    <a:pt x="2318" y="4951"/>
                    <a:pt x="2290" y="5008"/>
                    <a:pt x="2261" y="5037"/>
                  </a:cubicBezTo>
                  <a:cubicBezTo>
                    <a:pt x="2175" y="5152"/>
                    <a:pt x="2118" y="5209"/>
                    <a:pt x="2032" y="5295"/>
                  </a:cubicBezTo>
                  <a:cubicBezTo>
                    <a:pt x="1717" y="5609"/>
                    <a:pt x="1431" y="5953"/>
                    <a:pt x="1145" y="6325"/>
                  </a:cubicBezTo>
                  <a:cubicBezTo>
                    <a:pt x="887" y="6668"/>
                    <a:pt x="630" y="7012"/>
                    <a:pt x="344" y="7327"/>
                  </a:cubicBezTo>
                  <a:cubicBezTo>
                    <a:pt x="286" y="7384"/>
                    <a:pt x="172" y="7470"/>
                    <a:pt x="115" y="7527"/>
                  </a:cubicBezTo>
                  <a:cubicBezTo>
                    <a:pt x="57" y="7613"/>
                    <a:pt x="29" y="7613"/>
                    <a:pt x="29" y="7670"/>
                  </a:cubicBezTo>
                  <a:lnTo>
                    <a:pt x="29" y="7813"/>
                  </a:lnTo>
                  <a:cubicBezTo>
                    <a:pt x="29" y="7956"/>
                    <a:pt x="0" y="8071"/>
                    <a:pt x="0" y="8214"/>
                  </a:cubicBezTo>
                  <a:lnTo>
                    <a:pt x="0" y="8586"/>
                  </a:lnTo>
                  <a:cubicBezTo>
                    <a:pt x="0" y="8672"/>
                    <a:pt x="0" y="8786"/>
                    <a:pt x="29" y="8901"/>
                  </a:cubicBezTo>
                  <a:cubicBezTo>
                    <a:pt x="29" y="8958"/>
                    <a:pt x="115" y="9044"/>
                    <a:pt x="143" y="9072"/>
                  </a:cubicBezTo>
                  <a:cubicBezTo>
                    <a:pt x="163" y="9092"/>
                    <a:pt x="210" y="9126"/>
                    <a:pt x="256" y="9126"/>
                  </a:cubicBezTo>
                  <a:cubicBezTo>
                    <a:pt x="277" y="9126"/>
                    <a:pt x="297" y="9119"/>
                    <a:pt x="315" y="9101"/>
                  </a:cubicBezTo>
                  <a:cubicBezTo>
                    <a:pt x="401" y="9044"/>
                    <a:pt x="429" y="8929"/>
                    <a:pt x="458" y="8872"/>
                  </a:cubicBezTo>
                  <a:cubicBezTo>
                    <a:pt x="573" y="8643"/>
                    <a:pt x="716" y="8471"/>
                    <a:pt x="830" y="8300"/>
                  </a:cubicBezTo>
                  <a:cubicBezTo>
                    <a:pt x="887" y="8214"/>
                    <a:pt x="973" y="8099"/>
                    <a:pt x="1002" y="8013"/>
                  </a:cubicBezTo>
                  <a:cubicBezTo>
                    <a:pt x="1030" y="7899"/>
                    <a:pt x="1002" y="7813"/>
                    <a:pt x="1002" y="7727"/>
                  </a:cubicBezTo>
                  <a:cubicBezTo>
                    <a:pt x="1002" y="7584"/>
                    <a:pt x="1145" y="7470"/>
                    <a:pt x="1259" y="7355"/>
                  </a:cubicBezTo>
                  <a:cubicBezTo>
                    <a:pt x="1431" y="7212"/>
                    <a:pt x="1574" y="7098"/>
                    <a:pt x="1775" y="7069"/>
                  </a:cubicBezTo>
                  <a:cubicBezTo>
                    <a:pt x="1975" y="7012"/>
                    <a:pt x="2147" y="6955"/>
                    <a:pt x="2147" y="6754"/>
                  </a:cubicBezTo>
                  <a:cubicBezTo>
                    <a:pt x="2147" y="6670"/>
                    <a:pt x="2107" y="6645"/>
                    <a:pt x="2062" y="6645"/>
                  </a:cubicBezTo>
                  <a:cubicBezTo>
                    <a:pt x="2031" y="6645"/>
                    <a:pt x="1998" y="6657"/>
                    <a:pt x="1975" y="6668"/>
                  </a:cubicBezTo>
                  <a:cubicBezTo>
                    <a:pt x="1911" y="6733"/>
                    <a:pt x="1862" y="6765"/>
                    <a:pt x="1794" y="6765"/>
                  </a:cubicBezTo>
                  <a:cubicBezTo>
                    <a:pt x="1771" y="6765"/>
                    <a:pt x="1746" y="6761"/>
                    <a:pt x="1717" y="6754"/>
                  </a:cubicBezTo>
                  <a:cubicBezTo>
                    <a:pt x="1775" y="6583"/>
                    <a:pt x="1975" y="6439"/>
                    <a:pt x="2061" y="6239"/>
                  </a:cubicBezTo>
                  <a:cubicBezTo>
                    <a:pt x="2118" y="6182"/>
                    <a:pt x="2147" y="6067"/>
                    <a:pt x="2261" y="6067"/>
                  </a:cubicBezTo>
                  <a:cubicBezTo>
                    <a:pt x="2347" y="6067"/>
                    <a:pt x="2404" y="6153"/>
                    <a:pt x="2433" y="6210"/>
                  </a:cubicBezTo>
                  <a:cubicBezTo>
                    <a:pt x="2486" y="6310"/>
                    <a:pt x="2556" y="6342"/>
                    <a:pt x="2634" y="6342"/>
                  </a:cubicBezTo>
                  <a:cubicBezTo>
                    <a:pt x="2773" y="6342"/>
                    <a:pt x="2937" y="6239"/>
                    <a:pt x="3075" y="6239"/>
                  </a:cubicBezTo>
                  <a:cubicBezTo>
                    <a:pt x="3147" y="6239"/>
                    <a:pt x="3212" y="6267"/>
                    <a:pt x="3263" y="6354"/>
                  </a:cubicBezTo>
                  <a:cubicBezTo>
                    <a:pt x="3320" y="6525"/>
                    <a:pt x="3206" y="6726"/>
                    <a:pt x="3148" y="6869"/>
                  </a:cubicBezTo>
                  <a:cubicBezTo>
                    <a:pt x="3062" y="6926"/>
                    <a:pt x="3120" y="7040"/>
                    <a:pt x="3206" y="7040"/>
                  </a:cubicBezTo>
                  <a:cubicBezTo>
                    <a:pt x="3263" y="7040"/>
                    <a:pt x="3320" y="7012"/>
                    <a:pt x="3377" y="6955"/>
                  </a:cubicBezTo>
                  <a:cubicBezTo>
                    <a:pt x="3434" y="6897"/>
                    <a:pt x="3434" y="6811"/>
                    <a:pt x="3463" y="6754"/>
                  </a:cubicBezTo>
                  <a:cubicBezTo>
                    <a:pt x="3520" y="6640"/>
                    <a:pt x="3549" y="6583"/>
                    <a:pt x="3606" y="6497"/>
                  </a:cubicBezTo>
                  <a:lnTo>
                    <a:pt x="3807" y="6325"/>
                  </a:lnTo>
                  <a:cubicBezTo>
                    <a:pt x="3864" y="6239"/>
                    <a:pt x="3864" y="6210"/>
                    <a:pt x="3864" y="6153"/>
                  </a:cubicBezTo>
                  <a:cubicBezTo>
                    <a:pt x="3864" y="5810"/>
                    <a:pt x="4150" y="5495"/>
                    <a:pt x="4322" y="5237"/>
                  </a:cubicBezTo>
                  <a:cubicBezTo>
                    <a:pt x="4436" y="5066"/>
                    <a:pt x="4551" y="4894"/>
                    <a:pt x="4608" y="4722"/>
                  </a:cubicBezTo>
                  <a:cubicBezTo>
                    <a:pt x="4694" y="4522"/>
                    <a:pt x="4722" y="4350"/>
                    <a:pt x="4608" y="4207"/>
                  </a:cubicBezTo>
                  <a:cubicBezTo>
                    <a:pt x="4551" y="4093"/>
                    <a:pt x="4608" y="3806"/>
                    <a:pt x="4694" y="3721"/>
                  </a:cubicBezTo>
                  <a:cubicBezTo>
                    <a:pt x="4751" y="3578"/>
                    <a:pt x="4894" y="3463"/>
                    <a:pt x="4923" y="3291"/>
                  </a:cubicBezTo>
                  <a:lnTo>
                    <a:pt x="4923" y="3005"/>
                  </a:lnTo>
                  <a:cubicBezTo>
                    <a:pt x="4923" y="2891"/>
                    <a:pt x="4980" y="2805"/>
                    <a:pt x="5009" y="2748"/>
                  </a:cubicBezTo>
                  <a:cubicBezTo>
                    <a:pt x="5066" y="2576"/>
                    <a:pt x="5209" y="2433"/>
                    <a:pt x="5323" y="2290"/>
                  </a:cubicBezTo>
                  <a:cubicBezTo>
                    <a:pt x="5466" y="2147"/>
                    <a:pt x="5495" y="1946"/>
                    <a:pt x="5610" y="1803"/>
                  </a:cubicBezTo>
                  <a:cubicBezTo>
                    <a:pt x="5695" y="1660"/>
                    <a:pt x="5838" y="1517"/>
                    <a:pt x="5953" y="1374"/>
                  </a:cubicBezTo>
                  <a:cubicBezTo>
                    <a:pt x="6153" y="1145"/>
                    <a:pt x="6439" y="887"/>
                    <a:pt x="6583" y="572"/>
                  </a:cubicBezTo>
                  <a:lnTo>
                    <a:pt x="6611" y="515"/>
                  </a:lnTo>
                  <a:cubicBezTo>
                    <a:pt x="6668" y="487"/>
                    <a:pt x="6668" y="458"/>
                    <a:pt x="6668" y="429"/>
                  </a:cubicBezTo>
                  <a:cubicBezTo>
                    <a:pt x="6697" y="344"/>
                    <a:pt x="6697" y="229"/>
                    <a:pt x="6668" y="143"/>
                  </a:cubicBezTo>
                  <a:cubicBezTo>
                    <a:pt x="6668" y="86"/>
                    <a:pt x="6668" y="0"/>
                    <a:pt x="66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28"/>
            <p:cNvSpPr/>
            <p:nvPr/>
          </p:nvSpPr>
          <p:spPr>
            <a:xfrm>
              <a:off x="5435338" y="2633475"/>
              <a:ext cx="123800" cy="137475"/>
            </a:xfrm>
            <a:custGeom>
              <a:avLst/>
              <a:gdLst/>
              <a:ahLst/>
              <a:cxnLst/>
              <a:rect l="l" t="t" r="r" b="b"/>
              <a:pathLst>
                <a:path w="4952" h="5499" extrusionOk="0">
                  <a:moveTo>
                    <a:pt x="229" y="3438"/>
                  </a:moveTo>
                  <a:cubicBezTo>
                    <a:pt x="254" y="3487"/>
                    <a:pt x="278" y="3598"/>
                    <a:pt x="338" y="3665"/>
                  </a:cubicBezTo>
                  <a:lnTo>
                    <a:pt x="338" y="3665"/>
                  </a:lnTo>
                  <a:cubicBezTo>
                    <a:pt x="331" y="3680"/>
                    <a:pt x="317" y="3696"/>
                    <a:pt x="287" y="3696"/>
                  </a:cubicBezTo>
                  <a:cubicBezTo>
                    <a:pt x="282" y="3697"/>
                    <a:pt x="278" y="3698"/>
                    <a:pt x="274" y="3698"/>
                  </a:cubicBezTo>
                  <a:cubicBezTo>
                    <a:pt x="201" y="3698"/>
                    <a:pt x="202" y="3466"/>
                    <a:pt x="229" y="3438"/>
                  </a:cubicBezTo>
                  <a:close/>
                  <a:moveTo>
                    <a:pt x="487" y="3696"/>
                  </a:moveTo>
                  <a:cubicBezTo>
                    <a:pt x="516" y="3696"/>
                    <a:pt x="544" y="3696"/>
                    <a:pt x="573" y="3725"/>
                  </a:cubicBezTo>
                  <a:cubicBezTo>
                    <a:pt x="614" y="3765"/>
                    <a:pt x="596" y="3821"/>
                    <a:pt x="604" y="3860"/>
                  </a:cubicBezTo>
                  <a:lnTo>
                    <a:pt x="604" y="3860"/>
                  </a:lnTo>
                  <a:cubicBezTo>
                    <a:pt x="572" y="3838"/>
                    <a:pt x="568" y="3777"/>
                    <a:pt x="544" y="3753"/>
                  </a:cubicBezTo>
                  <a:cubicBezTo>
                    <a:pt x="521" y="3730"/>
                    <a:pt x="497" y="3706"/>
                    <a:pt x="457" y="3698"/>
                  </a:cubicBezTo>
                  <a:lnTo>
                    <a:pt x="457" y="3698"/>
                  </a:lnTo>
                  <a:cubicBezTo>
                    <a:pt x="466" y="3697"/>
                    <a:pt x="476" y="3696"/>
                    <a:pt x="487" y="3696"/>
                  </a:cubicBezTo>
                  <a:close/>
                  <a:moveTo>
                    <a:pt x="3514" y="0"/>
                  </a:moveTo>
                  <a:cubicBezTo>
                    <a:pt x="3507" y="0"/>
                    <a:pt x="3500" y="2"/>
                    <a:pt x="3492" y="4"/>
                  </a:cubicBezTo>
                  <a:cubicBezTo>
                    <a:pt x="3414" y="30"/>
                    <a:pt x="3383" y="151"/>
                    <a:pt x="3292" y="151"/>
                  </a:cubicBezTo>
                  <a:cubicBezTo>
                    <a:pt x="3283" y="151"/>
                    <a:pt x="3273" y="150"/>
                    <a:pt x="3263" y="147"/>
                  </a:cubicBezTo>
                  <a:lnTo>
                    <a:pt x="3263" y="147"/>
                  </a:lnTo>
                  <a:cubicBezTo>
                    <a:pt x="3234" y="233"/>
                    <a:pt x="3177" y="262"/>
                    <a:pt x="3292" y="462"/>
                  </a:cubicBezTo>
                  <a:cubicBezTo>
                    <a:pt x="3292" y="491"/>
                    <a:pt x="3349" y="576"/>
                    <a:pt x="3292" y="605"/>
                  </a:cubicBezTo>
                  <a:cubicBezTo>
                    <a:pt x="3234" y="691"/>
                    <a:pt x="3120" y="691"/>
                    <a:pt x="3063" y="691"/>
                  </a:cubicBezTo>
                  <a:cubicBezTo>
                    <a:pt x="2948" y="691"/>
                    <a:pt x="2862" y="834"/>
                    <a:pt x="2805" y="920"/>
                  </a:cubicBezTo>
                  <a:cubicBezTo>
                    <a:pt x="2719" y="1034"/>
                    <a:pt x="2691" y="1177"/>
                    <a:pt x="2719" y="1321"/>
                  </a:cubicBezTo>
                  <a:cubicBezTo>
                    <a:pt x="2691" y="1206"/>
                    <a:pt x="2633" y="1206"/>
                    <a:pt x="2548" y="1206"/>
                  </a:cubicBezTo>
                  <a:cubicBezTo>
                    <a:pt x="2490" y="1206"/>
                    <a:pt x="2433" y="1177"/>
                    <a:pt x="2404" y="1120"/>
                  </a:cubicBezTo>
                  <a:cubicBezTo>
                    <a:pt x="2404" y="1034"/>
                    <a:pt x="2404" y="977"/>
                    <a:pt x="2347" y="920"/>
                  </a:cubicBezTo>
                  <a:cubicBezTo>
                    <a:pt x="2335" y="916"/>
                    <a:pt x="2324" y="914"/>
                    <a:pt x="2314" y="914"/>
                  </a:cubicBezTo>
                  <a:cubicBezTo>
                    <a:pt x="2246" y="914"/>
                    <a:pt x="2196" y="985"/>
                    <a:pt x="2147" y="1034"/>
                  </a:cubicBezTo>
                  <a:cubicBezTo>
                    <a:pt x="2121" y="1138"/>
                    <a:pt x="2119" y="1357"/>
                    <a:pt x="2013" y="1357"/>
                  </a:cubicBezTo>
                  <a:cubicBezTo>
                    <a:pt x="2002" y="1357"/>
                    <a:pt x="1989" y="1355"/>
                    <a:pt x="1975" y="1349"/>
                  </a:cubicBezTo>
                  <a:cubicBezTo>
                    <a:pt x="1887" y="1327"/>
                    <a:pt x="1815" y="1236"/>
                    <a:pt x="1734" y="1236"/>
                  </a:cubicBezTo>
                  <a:cubicBezTo>
                    <a:pt x="1711" y="1236"/>
                    <a:pt x="1686" y="1244"/>
                    <a:pt x="1660" y="1263"/>
                  </a:cubicBezTo>
                  <a:lnTo>
                    <a:pt x="1546" y="1177"/>
                  </a:lnTo>
                  <a:cubicBezTo>
                    <a:pt x="1522" y="1166"/>
                    <a:pt x="1498" y="1159"/>
                    <a:pt x="1477" y="1159"/>
                  </a:cubicBezTo>
                  <a:cubicBezTo>
                    <a:pt x="1446" y="1159"/>
                    <a:pt x="1420" y="1173"/>
                    <a:pt x="1403" y="1206"/>
                  </a:cubicBezTo>
                  <a:cubicBezTo>
                    <a:pt x="1374" y="1292"/>
                    <a:pt x="1374" y="1321"/>
                    <a:pt x="1403" y="1406"/>
                  </a:cubicBezTo>
                  <a:cubicBezTo>
                    <a:pt x="1431" y="1435"/>
                    <a:pt x="1431" y="1464"/>
                    <a:pt x="1431" y="1492"/>
                  </a:cubicBezTo>
                  <a:cubicBezTo>
                    <a:pt x="1431" y="1531"/>
                    <a:pt x="1426" y="1546"/>
                    <a:pt x="1417" y="1546"/>
                  </a:cubicBezTo>
                  <a:cubicBezTo>
                    <a:pt x="1406" y="1546"/>
                    <a:pt x="1390" y="1524"/>
                    <a:pt x="1374" y="1492"/>
                  </a:cubicBezTo>
                  <a:cubicBezTo>
                    <a:pt x="1323" y="1472"/>
                    <a:pt x="1276" y="1462"/>
                    <a:pt x="1232" y="1462"/>
                  </a:cubicBezTo>
                  <a:cubicBezTo>
                    <a:pt x="1150" y="1462"/>
                    <a:pt x="1076" y="1494"/>
                    <a:pt x="1002" y="1550"/>
                  </a:cubicBezTo>
                  <a:cubicBezTo>
                    <a:pt x="916" y="1607"/>
                    <a:pt x="859" y="1693"/>
                    <a:pt x="916" y="1836"/>
                  </a:cubicBezTo>
                  <a:cubicBezTo>
                    <a:pt x="945" y="1864"/>
                    <a:pt x="1059" y="2007"/>
                    <a:pt x="973" y="2065"/>
                  </a:cubicBezTo>
                  <a:cubicBezTo>
                    <a:pt x="945" y="2065"/>
                    <a:pt x="859" y="2122"/>
                    <a:pt x="830" y="2122"/>
                  </a:cubicBezTo>
                  <a:cubicBezTo>
                    <a:pt x="773" y="2122"/>
                    <a:pt x="716" y="2151"/>
                    <a:pt x="687" y="2151"/>
                  </a:cubicBezTo>
                  <a:cubicBezTo>
                    <a:pt x="659" y="2151"/>
                    <a:pt x="573" y="2151"/>
                    <a:pt x="544" y="2122"/>
                  </a:cubicBezTo>
                  <a:cubicBezTo>
                    <a:pt x="516" y="2065"/>
                    <a:pt x="487" y="2007"/>
                    <a:pt x="430" y="1979"/>
                  </a:cubicBezTo>
                  <a:lnTo>
                    <a:pt x="287" y="1979"/>
                  </a:lnTo>
                  <a:cubicBezTo>
                    <a:pt x="264" y="1986"/>
                    <a:pt x="243" y="1990"/>
                    <a:pt x="223" y="1990"/>
                  </a:cubicBezTo>
                  <a:cubicBezTo>
                    <a:pt x="170" y="1990"/>
                    <a:pt x="128" y="1963"/>
                    <a:pt x="86" y="1922"/>
                  </a:cubicBezTo>
                  <a:lnTo>
                    <a:pt x="86" y="1922"/>
                  </a:lnTo>
                  <a:cubicBezTo>
                    <a:pt x="86" y="2007"/>
                    <a:pt x="86" y="2036"/>
                    <a:pt x="115" y="2122"/>
                  </a:cubicBezTo>
                  <a:cubicBezTo>
                    <a:pt x="115" y="2151"/>
                    <a:pt x="144" y="2179"/>
                    <a:pt x="201" y="2208"/>
                  </a:cubicBezTo>
                  <a:cubicBezTo>
                    <a:pt x="201" y="2265"/>
                    <a:pt x="229" y="2294"/>
                    <a:pt x="229" y="2322"/>
                  </a:cubicBezTo>
                  <a:cubicBezTo>
                    <a:pt x="229" y="2408"/>
                    <a:pt x="144" y="2437"/>
                    <a:pt x="144" y="2465"/>
                  </a:cubicBezTo>
                  <a:cubicBezTo>
                    <a:pt x="115" y="2580"/>
                    <a:pt x="201" y="2637"/>
                    <a:pt x="201" y="2752"/>
                  </a:cubicBezTo>
                  <a:cubicBezTo>
                    <a:pt x="201" y="2837"/>
                    <a:pt x="115" y="2866"/>
                    <a:pt x="115" y="2923"/>
                  </a:cubicBezTo>
                  <a:cubicBezTo>
                    <a:pt x="86" y="2895"/>
                    <a:pt x="115" y="2866"/>
                    <a:pt x="86" y="2866"/>
                  </a:cubicBezTo>
                  <a:cubicBezTo>
                    <a:pt x="0" y="3639"/>
                    <a:pt x="58" y="4469"/>
                    <a:pt x="58" y="5270"/>
                  </a:cubicBezTo>
                  <a:cubicBezTo>
                    <a:pt x="144" y="5156"/>
                    <a:pt x="58" y="4984"/>
                    <a:pt x="115" y="4869"/>
                  </a:cubicBezTo>
                  <a:cubicBezTo>
                    <a:pt x="131" y="4822"/>
                    <a:pt x="207" y="4801"/>
                    <a:pt x="282" y="4801"/>
                  </a:cubicBezTo>
                  <a:cubicBezTo>
                    <a:pt x="344" y="4801"/>
                    <a:pt x="404" y="4815"/>
                    <a:pt x="430" y="4841"/>
                  </a:cubicBezTo>
                  <a:cubicBezTo>
                    <a:pt x="516" y="4898"/>
                    <a:pt x="487" y="4984"/>
                    <a:pt x="430" y="5012"/>
                  </a:cubicBezTo>
                  <a:cubicBezTo>
                    <a:pt x="430" y="5041"/>
                    <a:pt x="401" y="5070"/>
                    <a:pt x="401" y="5127"/>
                  </a:cubicBezTo>
                  <a:cubicBezTo>
                    <a:pt x="401" y="5135"/>
                    <a:pt x="403" y="5138"/>
                    <a:pt x="407" y="5138"/>
                  </a:cubicBezTo>
                  <a:cubicBezTo>
                    <a:pt x="418" y="5138"/>
                    <a:pt x="445" y="5112"/>
                    <a:pt x="487" y="5070"/>
                  </a:cubicBezTo>
                  <a:cubicBezTo>
                    <a:pt x="516" y="5041"/>
                    <a:pt x="544" y="4927"/>
                    <a:pt x="630" y="4927"/>
                  </a:cubicBezTo>
                  <a:cubicBezTo>
                    <a:pt x="659" y="4927"/>
                    <a:pt x="687" y="5012"/>
                    <a:pt x="687" y="5041"/>
                  </a:cubicBezTo>
                  <a:cubicBezTo>
                    <a:pt x="687" y="5070"/>
                    <a:pt x="659" y="5070"/>
                    <a:pt x="630" y="5127"/>
                  </a:cubicBezTo>
                  <a:cubicBezTo>
                    <a:pt x="573" y="5156"/>
                    <a:pt x="516" y="5184"/>
                    <a:pt x="516" y="5213"/>
                  </a:cubicBezTo>
                  <a:cubicBezTo>
                    <a:pt x="516" y="5270"/>
                    <a:pt x="573" y="5299"/>
                    <a:pt x="630" y="5299"/>
                  </a:cubicBezTo>
                  <a:cubicBezTo>
                    <a:pt x="659" y="5299"/>
                    <a:pt x="687" y="5270"/>
                    <a:pt x="716" y="5213"/>
                  </a:cubicBezTo>
                  <a:cubicBezTo>
                    <a:pt x="728" y="5209"/>
                    <a:pt x="737" y="5207"/>
                    <a:pt x="745" y="5207"/>
                  </a:cubicBezTo>
                  <a:cubicBezTo>
                    <a:pt x="794" y="5207"/>
                    <a:pt x="773" y="5278"/>
                    <a:pt x="773" y="5327"/>
                  </a:cubicBezTo>
                  <a:cubicBezTo>
                    <a:pt x="773" y="5351"/>
                    <a:pt x="773" y="5455"/>
                    <a:pt x="807" y="5455"/>
                  </a:cubicBezTo>
                  <a:cubicBezTo>
                    <a:pt x="813" y="5455"/>
                    <a:pt x="821" y="5451"/>
                    <a:pt x="830" y="5442"/>
                  </a:cubicBezTo>
                  <a:cubicBezTo>
                    <a:pt x="859" y="5413"/>
                    <a:pt x="859" y="5356"/>
                    <a:pt x="859" y="5327"/>
                  </a:cubicBezTo>
                  <a:cubicBezTo>
                    <a:pt x="883" y="5303"/>
                    <a:pt x="902" y="5294"/>
                    <a:pt x="918" y="5294"/>
                  </a:cubicBezTo>
                  <a:cubicBezTo>
                    <a:pt x="940" y="5294"/>
                    <a:pt x="957" y="5311"/>
                    <a:pt x="973" y="5327"/>
                  </a:cubicBezTo>
                  <a:cubicBezTo>
                    <a:pt x="1002" y="5356"/>
                    <a:pt x="1088" y="5442"/>
                    <a:pt x="1117" y="5499"/>
                  </a:cubicBezTo>
                  <a:cubicBezTo>
                    <a:pt x="1145" y="5356"/>
                    <a:pt x="1260" y="5270"/>
                    <a:pt x="1260" y="5127"/>
                  </a:cubicBezTo>
                  <a:lnTo>
                    <a:pt x="1260" y="5127"/>
                  </a:lnTo>
                  <a:cubicBezTo>
                    <a:pt x="1239" y="5169"/>
                    <a:pt x="1172" y="5195"/>
                    <a:pt x="1092" y="5195"/>
                  </a:cubicBezTo>
                  <a:cubicBezTo>
                    <a:pt x="1063" y="5195"/>
                    <a:pt x="1033" y="5192"/>
                    <a:pt x="1002" y="5184"/>
                  </a:cubicBezTo>
                  <a:cubicBezTo>
                    <a:pt x="916" y="5156"/>
                    <a:pt x="973" y="5156"/>
                    <a:pt x="1002" y="5070"/>
                  </a:cubicBezTo>
                  <a:cubicBezTo>
                    <a:pt x="1059" y="4984"/>
                    <a:pt x="830" y="4927"/>
                    <a:pt x="859" y="4841"/>
                  </a:cubicBezTo>
                  <a:cubicBezTo>
                    <a:pt x="716" y="4783"/>
                    <a:pt x="859" y="4726"/>
                    <a:pt x="916" y="4640"/>
                  </a:cubicBezTo>
                  <a:cubicBezTo>
                    <a:pt x="931" y="4701"/>
                    <a:pt x="970" y="4737"/>
                    <a:pt x="1004" y="4737"/>
                  </a:cubicBezTo>
                  <a:cubicBezTo>
                    <a:pt x="1034" y="4737"/>
                    <a:pt x="1059" y="4708"/>
                    <a:pt x="1059" y="4640"/>
                  </a:cubicBezTo>
                  <a:cubicBezTo>
                    <a:pt x="1088" y="4583"/>
                    <a:pt x="1088" y="4469"/>
                    <a:pt x="1002" y="4411"/>
                  </a:cubicBezTo>
                  <a:cubicBezTo>
                    <a:pt x="973" y="4354"/>
                    <a:pt x="916" y="4354"/>
                    <a:pt x="859" y="4354"/>
                  </a:cubicBezTo>
                  <a:cubicBezTo>
                    <a:pt x="802" y="4326"/>
                    <a:pt x="716" y="4326"/>
                    <a:pt x="687" y="4297"/>
                  </a:cubicBezTo>
                  <a:cubicBezTo>
                    <a:pt x="630" y="4211"/>
                    <a:pt x="516" y="4154"/>
                    <a:pt x="401" y="4154"/>
                  </a:cubicBezTo>
                  <a:cubicBezTo>
                    <a:pt x="487" y="4125"/>
                    <a:pt x="544" y="4125"/>
                    <a:pt x="630" y="4125"/>
                  </a:cubicBezTo>
                  <a:cubicBezTo>
                    <a:pt x="716" y="4125"/>
                    <a:pt x="830" y="4182"/>
                    <a:pt x="916" y="4182"/>
                  </a:cubicBezTo>
                  <a:cubicBezTo>
                    <a:pt x="1002" y="4182"/>
                    <a:pt x="1088" y="4039"/>
                    <a:pt x="1088" y="3982"/>
                  </a:cubicBezTo>
                  <a:cubicBezTo>
                    <a:pt x="1088" y="3925"/>
                    <a:pt x="1002" y="3868"/>
                    <a:pt x="973" y="3868"/>
                  </a:cubicBezTo>
                  <a:cubicBezTo>
                    <a:pt x="945" y="3868"/>
                    <a:pt x="916" y="3896"/>
                    <a:pt x="859" y="3896"/>
                  </a:cubicBezTo>
                  <a:cubicBezTo>
                    <a:pt x="830" y="3896"/>
                    <a:pt x="830" y="3868"/>
                    <a:pt x="802" y="3868"/>
                  </a:cubicBezTo>
                  <a:cubicBezTo>
                    <a:pt x="792" y="3858"/>
                    <a:pt x="786" y="3855"/>
                    <a:pt x="780" y="3855"/>
                  </a:cubicBezTo>
                  <a:cubicBezTo>
                    <a:pt x="777" y="3855"/>
                    <a:pt x="775" y="3855"/>
                    <a:pt x="773" y="3856"/>
                  </a:cubicBezTo>
                  <a:lnTo>
                    <a:pt x="773" y="3856"/>
                  </a:lnTo>
                  <a:cubicBezTo>
                    <a:pt x="773" y="3850"/>
                    <a:pt x="773" y="3845"/>
                    <a:pt x="773" y="3839"/>
                  </a:cubicBezTo>
                  <a:cubicBezTo>
                    <a:pt x="802" y="3753"/>
                    <a:pt x="859" y="3782"/>
                    <a:pt x="916" y="3725"/>
                  </a:cubicBezTo>
                  <a:cubicBezTo>
                    <a:pt x="945" y="3639"/>
                    <a:pt x="802" y="3610"/>
                    <a:pt x="773" y="3581"/>
                  </a:cubicBezTo>
                  <a:cubicBezTo>
                    <a:pt x="802" y="3496"/>
                    <a:pt x="945" y="3553"/>
                    <a:pt x="945" y="3438"/>
                  </a:cubicBezTo>
                  <a:cubicBezTo>
                    <a:pt x="945" y="3391"/>
                    <a:pt x="932" y="3375"/>
                    <a:pt x="913" y="3375"/>
                  </a:cubicBezTo>
                  <a:cubicBezTo>
                    <a:pt x="875" y="3375"/>
                    <a:pt x="811" y="3438"/>
                    <a:pt x="773" y="3438"/>
                  </a:cubicBezTo>
                  <a:lnTo>
                    <a:pt x="687" y="3438"/>
                  </a:lnTo>
                  <a:cubicBezTo>
                    <a:pt x="659" y="3410"/>
                    <a:pt x="687" y="3410"/>
                    <a:pt x="687" y="3353"/>
                  </a:cubicBezTo>
                  <a:cubicBezTo>
                    <a:pt x="716" y="3324"/>
                    <a:pt x="773" y="3295"/>
                    <a:pt x="830" y="3267"/>
                  </a:cubicBezTo>
                  <a:cubicBezTo>
                    <a:pt x="870" y="3243"/>
                    <a:pt x="905" y="3232"/>
                    <a:pt x="935" y="3232"/>
                  </a:cubicBezTo>
                  <a:cubicBezTo>
                    <a:pt x="1014" y="3232"/>
                    <a:pt x="1059" y="3306"/>
                    <a:pt x="1059" y="3410"/>
                  </a:cubicBezTo>
                  <a:lnTo>
                    <a:pt x="1059" y="3553"/>
                  </a:lnTo>
                  <a:cubicBezTo>
                    <a:pt x="1002" y="3581"/>
                    <a:pt x="973" y="3610"/>
                    <a:pt x="973" y="3696"/>
                  </a:cubicBezTo>
                  <a:cubicBezTo>
                    <a:pt x="973" y="3719"/>
                    <a:pt x="992" y="3761"/>
                    <a:pt x="1030" y="3761"/>
                  </a:cubicBezTo>
                  <a:cubicBezTo>
                    <a:pt x="1039" y="3761"/>
                    <a:pt x="1048" y="3759"/>
                    <a:pt x="1059" y="3753"/>
                  </a:cubicBezTo>
                  <a:cubicBezTo>
                    <a:pt x="1088" y="3753"/>
                    <a:pt x="1088" y="3696"/>
                    <a:pt x="1145" y="3696"/>
                  </a:cubicBezTo>
                  <a:cubicBezTo>
                    <a:pt x="1231" y="3725"/>
                    <a:pt x="1260" y="3753"/>
                    <a:pt x="1288" y="3753"/>
                  </a:cubicBezTo>
                  <a:cubicBezTo>
                    <a:pt x="1346" y="3782"/>
                    <a:pt x="1403" y="3782"/>
                    <a:pt x="1431" y="3782"/>
                  </a:cubicBezTo>
                  <a:cubicBezTo>
                    <a:pt x="1517" y="3753"/>
                    <a:pt x="1489" y="3696"/>
                    <a:pt x="1431" y="3639"/>
                  </a:cubicBezTo>
                  <a:cubicBezTo>
                    <a:pt x="1403" y="3610"/>
                    <a:pt x="1374" y="3610"/>
                    <a:pt x="1374" y="3553"/>
                  </a:cubicBezTo>
                  <a:cubicBezTo>
                    <a:pt x="1374" y="3496"/>
                    <a:pt x="1431" y="3410"/>
                    <a:pt x="1346" y="3410"/>
                  </a:cubicBezTo>
                  <a:cubicBezTo>
                    <a:pt x="1260" y="3410"/>
                    <a:pt x="1231" y="3467"/>
                    <a:pt x="1145" y="3467"/>
                  </a:cubicBezTo>
                  <a:cubicBezTo>
                    <a:pt x="1231" y="3209"/>
                    <a:pt x="1403" y="3181"/>
                    <a:pt x="1660" y="3152"/>
                  </a:cubicBezTo>
                  <a:lnTo>
                    <a:pt x="1660" y="3152"/>
                  </a:lnTo>
                  <a:cubicBezTo>
                    <a:pt x="1660" y="3181"/>
                    <a:pt x="1574" y="3267"/>
                    <a:pt x="1632" y="3324"/>
                  </a:cubicBezTo>
                  <a:cubicBezTo>
                    <a:pt x="1660" y="3353"/>
                    <a:pt x="1689" y="3353"/>
                    <a:pt x="1718" y="3410"/>
                  </a:cubicBezTo>
                  <a:cubicBezTo>
                    <a:pt x="1832" y="3467"/>
                    <a:pt x="1918" y="3639"/>
                    <a:pt x="2061" y="3639"/>
                  </a:cubicBezTo>
                  <a:cubicBezTo>
                    <a:pt x="2147" y="3639"/>
                    <a:pt x="2147" y="3581"/>
                    <a:pt x="2204" y="3496"/>
                  </a:cubicBezTo>
                  <a:cubicBezTo>
                    <a:pt x="2204" y="3438"/>
                    <a:pt x="2261" y="3353"/>
                    <a:pt x="2347" y="3353"/>
                  </a:cubicBezTo>
                  <a:cubicBezTo>
                    <a:pt x="2404" y="3353"/>
                    <a:pt x="2490" y="3438"/>
                    <a:pt x="2548" y="3467"/>
                  </a:cubicBezTo>
                  <a:cubicBezTo>
                    <a:pt x="2633" y="3553"/>
                    <a:pt x="2719" y="3610"/>
                    <a:pt x="2805" y="3696"/>
                  </a:cubicBezTo>
                  <a:cubicBezTo>
                    <a:pt x="2843" y="3629"/>
                    <a:pt x="2885" y="3607"/>
                    <a:pt x="2928" y="3607"/>
                  </a:cubicBezTo>
                  <a:cubicBezTo>
                    <a:pt x="3015" y="3607"/>
                    <a:pt x="3110" y="3696"/>
                    <a:pt x="3206" y="3696"/>
                  </a:cubicBezTo>
                  <a:cubicBezTo>
                    <a:pt x="3149" y="3610"/>
                    <a:pt x="3091" y="3553"/>
                    <a:pt x="3005" y="3496"/>
                  </a:cubicBezTo>
                  <a:cubicBezTo>
                    <a:pt x="2920" y="3467"/>
                    <a:pt x="2834" y="3467"/>
                    <a:pt x="2776" y="3438"/>
                  </a:cubicBezTo>
                  <a:cubicBezTo>
                    <a:pt x="2633" y="3353"/>
                    <a:pt x="2519" y="3209"/>
                    <a:pt x="2376" y="3124"/>
                  </a:cubicBezTo>
                  <a:cubicBezTo>
                    <a:pt x="2343" y="3098"/>
                    <a:pt x="2314" y="3088"/>
                    <a:pt x="2286" y="3088"/>
                  </a:cubicBezTo>
                  <a:cubicBezTo>
                    <a:pt x="2199" y="3088"/>
                    <a:pt x="2128" y="3184"/>
                    <a:pt x="2032" y="3184"/>
                  </a:cubicBezTo>
                  <a:cubicBezTo>
                    <a:pt x="2023" y="3184"/>
                    <a:pt x="2013" y="3183"/>
                    <a:pt x="2004" y="3181"/>
                  </a:cubicBezTo>
                  <a:cubicBezTo>
                    <a:pt x="1918" y="3152"/>
                    <a:pt x="1861" y="3009"/>
                    <a:pt x="1803" y="2923"/>
                  </a:cubicBezTo>
                  <a:cubicBezTo>
                    <a:pt x="1775" y="2866"/>
                    <a:pt x="1718" y="2837"/>
                    <a:pt x="1718" y="2752"/>
                  </a:cubicBezTo>
                  <a:cubicBezTo>
                    <a:pt x="1718" y="2694"/>
                    <a:pt x="1775" y="2637"/>
                    <a:pt x="1775" y="2580"/>
                  </a:cubicBezTo>
                  <a:cubicBezTo>
                    <a:pt x="1775" y="2557"/>
                    <a:pt x="1775" y="2478"/>
                    <a:pt x="1805" y="2478"/>
                  </a:cubicBezTo>
                  <a:cubicBezTo>
                    <a:pt x="1812" y="2478"/>
                    <a:pt x="1821" y="2483"/>
                    <a:pt x="1832" y="2494"/>
                  </a:cubicBezTo>
                  <a:cubicBezTo>
                    <a:pt x="1861" y="2551"/>
                    <a:pt x="1861" y="2608"/>
                    <a:pt x="1861" y="2637"/>
                  </a:cubicBezTo>
                  <a:cubicBezTo>
                    <a:pt x="1902" y="2719"/>
                    <a:pt x="1928" y="2786"/>
                    <a:pt x="1961" y="2786"/>
                  </a:cubicBezTo>
                  <a:cubicBezTo>
                    <a:pt x="1974" y="2786"/>
                    <a:pt x="1988" y="2776"/>
                    <a:pt x="2004" y="2752"/>
                  </a:cubicBezTo>
                  <a:cubicBezTo>
                    <a:pt x="2061" y="2723"/>
                    <a:pt x="2090" y="2608"/>
                    <a:pt x="2147" y="2608"/>
                  </a:cubicBezTo>
                  <a:cubicBezTo>
                    <a:pt x="2204" y="2608"/>
                    <a:pt x="2233" y="2694"/>
                    <a:pt x="2233" y="2723"/>
                  </a:cubicBezTo>
                  <a:cubicBezTo>
                    <a:pt x="2233" y="2743"/>
                    <a:pt x="2233" y="2763"/>
                    <a:pt x="2253" y="2763"/>
                  </a:cubicBezTo>
                  <a:cubicBezTo>
                    <a:pt x="2261" y="2763"/>
                    <a:pt x="2273" y="2760"/>
                    <a:pt x="2290" y="2752"/>
                  </a:cubicBezTo>
                  <a:cubicBezTo>
                    <a:pt x="2376" y="2752"/>
                    <a:pt x="2376" y="2694"/>
                    <a:pt x="2376" y="2637"/>
                  </a:cubicBezTo>
                  <a:cubicBezTo>
                    <a:pt x="2347" y="2580"/>
                    <a:pt x="2261" y="2551"/>
                    <a:pt x="2290" y="2465"/>
                  </a:cubicBezTo>
                  <a:cubicBezTo>
                    <a:pt x="2290" y="2408"/>
                    <a:pt x="2404" y="2351"/>
                    <a:pt x="2433" y="2351"/>
                  </a:cubicBezTo>
                  <a:cubicBezTo>
                    <a:pt x="2433" y="2437"/>
                    <a:pt x="2376" y="2580"/>
                    <a:pt x="2433" y="2637"/>
                  </a:cubicBezTo>
                  <a:cubicBezTo>
                    <a:pt x="2490" y="2723"/>
                    <a:pt x="2548" y="2723"/>
                    <a:pt x="2633" y="2723"/>
                  </a:cubicBezTo>
                  <a:cubicBezTo>
                    <a:pt x="2691" y="2723"/>
                    <a:pt x="2805" y="2694"/>
                    <a:pt x="2834" y="2637"/>
                  </a:cubicBezTo>
                  <a:cubicBezTo>
                    <a:pt x="2920" y="2580"/>
                    <a:pt x="2920" y="2494"/>
                    <a:pt x="2920" y="2437"/>
                  </a:cubicBezTo>
                  <a:cubicBezTo>
                    <a:pt x="2920" y="2351"/>
                    <a:pt x="2948" y="2265"/>
                    <a:pt x="3005" y="2208"/>
                  </a:cubicBezTo>
                  <a:cubicBezTo>
                    <a:pt x="3005" y="2179"/>
                    <a:pt x="3120" y="2179"/>
                    <a:pt x="3120" y="2151"/>
                  </a:cubicBezTo>
                  <a:cubicBezTo>
                    <a:pt x="3149" y="2122"/>
                    <a:pt x="3063" y="2065"/>
                    <a:pt x="3063" y="2036"/>
                  </a:cubicBezTo>
                  <a:cubicBezTo>
                    <a:pt x="2990" y="1940"/>
                    <a:pt x="3060" y="1823"/>
                    <a:pt x="3153" y="1823"/>
                  </a:cubicBezTo>
                  <a:cubicBezTo>
                    <a:pt x="3170" y="1823"/>
                    <a:pt x="3188" y="1827"/>
                    <a:pt x="3206" y="1836"/>
                  </a:cubicBezTo>
                  <a:cubicBezTo>
                    <a:pt x="3322" y="1859"/>
                    <a:pt x="3400" y="1901"/>
                    <a:pt x="3532" y="1901"/>
                  </a:cubicBezTo>
                  <a:cubicBezTo>
                    <a:pt x="3563" y="1901"/>
                    <a:pt x="3597" y="1898"/>
                    <a:pt x="3635" y="1893"/>
                  </a:cubicBezTo>
                  <a:lnTo>
                    <a:pt x="3635" y="1893"/>
                  </a:lnTo>
                  <a:cubicBezTo>
                    <a:pt x="3578" y="1979"/>
                    <a:pt x="3521" y="2036"/>
                    <a:pt x="3549" y="2122"/>
                  </a:cubicBezTo>
                  <a:cubicBezTo>
                    <a:pt x="3578" y="2179"/>
                    <a:pt x="3692" y="2179"/>
                    <a:pt x="3778" y="2265"/>
                  </a:cubicBezTo>
                  <a:cubicBezTo>
                    <a:pt x="3835" y="2294"/>
                    <a:pt x="3835" y="2351"/>
                    <a:pt x="3835" y="2437"/>
                  </a:cubicBezTo>
                  <a:cubicBezTo>
                    <a:pt x="3835" y="2494"/>
                    <a:pt x="3807" y="2608"/>
                    <a:pt x="3864" y="2608"/>
                  </a:cubicBezTo>
                  <a:cubicBezTo>
                    <a:pt x="3950" y="2608"/>
                    <a:pt x="3978" y="2551"/>
                    <a:pt x="4007" y="2551"/>
                  </a:cubicBezTo>
                  <a:cubicBezTo>
                    <a:pt x="4093" y="2551"/>
                    <a:pt x="4122" y="2637"/>
                    <a:pt x="4207" y="2694"/>
                  </a:cubicBezTo>
                  <a:cubicBezTo>
                    <a:pt x="4216" y="2696"/>
                    <a:pt x="4224" y="2697"/>
                    <a:pt x="4231" y="2697"/>
                  </a:cubicBezTo>
                  <a:cubicBezTo>
                    <a:pt x="4354" y="2697"/>
                    <a:pt x="4381" y="2491"/>
                    <a:pt x="4408" y="2437"/>
                  </a:cubicBezTo>
                  <a:cubicBezTo>
                    <a:pt x="4360" y="2437"/>
                    <a:pt x="4312" y="2440"/>
                    <a:pt x="4266" y="2440"/>
                  </a:cubicBezTo>
                  <a:cubicBezTo>
                    <a:pt x="4172" y="2440"/>
                    <a:pt x="4083" y="2427"/>
                    <a:pt x="4007" y="2351"/>
                  </a:cubicBezTo>
                  <a:cubicBezTo>
                    <a:pt x="3978" y="2294"/>
                    <a:pt x="3950" y="2208"/>
                    <a:pt x="3921" y="2122"/>
                  </a:cubicBezTo>
                  <a:cubicBezTo>
                    <a:pt x="3921" y="2122"/>
                    <a:pt x="3921" y="2036"/>
                    <a:pt x="3864" y="2036"/>
                  </a:cubicBezTo>
                  <a:lnTo>
                    <a:pt x="3807" y="2036"/>
                  </a:lnTo>
                  <a:cubicBezTo>
                    <a:pt x="3778" y="2007"/>
                    <a:pt x="3807" y="2007"/>
                    <a:pt x="3835" y="1979"/>
                  </a:cubicBezTo>
                  <a:cubicBezTo>
                    <a:pt x="3864" y="1922"/>
                    <a:pt x="3921" y="1864"/>
                    <a:pt x="3950" y="1836"/>
                  </a:cubicBezTo>
                  <a:cubicBezTo>
                    <a:pt x="3970" y="1754"/>
                    <a:pt x="4050" y="1686"/>
                    <a:pt x="4135" y="1686"/>
                  </a:cubicBezTo>
                  <a:cubicBezTo>
                    <a:pt x="4169" y="1686"/>
                    <a:pt x="4204" y="1697"/>
                    <a:pt x="4236" y="1721"/>
                  </a:cubicBezTo>
                  <a:cubicBezTo>
                    <a:pt x="4293" y="1778"/>
                    <a:pt x="4293" y="1893"/>
                    <a:pt x="4351" y="1979"/>
                  </a:cubicBezTo>
                  <a:cubicBezTo>
                    <a:pt x="4351" y="2007"/>
                    <a:pt x="4379" y="2036"/>
                    <a:pt x="4408" y="2065"/>
                  </a:cubicBezTo>
                  <a:lnTo>
                    <a:pt x="4494" y="2065"/>
                  </a:lnTo>
                  <a:cubicBezTo>
                    <a:pt x="4508" y="2093"/>
                    <a:pt x="4515" y="2093"/>
                    <a:pt x="4519" y="2093"/>
                  </a:cubicBezTo>
                  <a:cubicBezTo>
                    <a:pt x="4522" y="2093"/>
                    <a:pt x="4522" y="2093"/>
                    <a:pt x="4522" y="2122"/>
                  </a:cubicBezTo>
                  <a:lnTo>
                    <a:pt x="4522" y="2151"/>
                  </a:lnTo>
                  <a:cubicBezTo>
                    <a:pt x="4539" y="2218"/>
                    <a:pt x="4575" y="2245"/>
                    <a:pt x="4620" y="2245"/>
                  </a:cubicBezTo>
                  <a:cubicBezTo>
                    <a:pt x="4651" y="2245"/>
                    <a:pt x="4687" y="2231"/>
                    <a:pt x="4723" y="2208"/>
                  </a:cubicBezTo>
                  <a:cubicBezTo>
                    <a:pt x="4780" y="2208"/>
                    <a:pt x="4808" y="2179"/>
                    <a:pt x="4837" y="2179"/>
                  </a:cubicBezTo>
                  <a:cubicBezTo>
                    <a:pt x="4866" y="2151"/>
                    <a:pt x="4923" y="2179"/>
                    <a:pt x="4923" y="2122"/>
                  </a:cubicBezTo>
                  <a:cubicBezTo>
                    <a:pt x="4923" y="2065"/>
                    <a:pt x="4866" y="2007"/>
                    <a:pt x="4866" y="1979"/>
                  </a:cubicBezTo>
                  <a:cubicBezTo>
                    <a:pt x="4866" y="1922"/>
                    <a:pt x="4952" y="1893"/>
                    <a:pt x="4952" y="1864"/>
                  </a:cubicBezTo>
                  <a:cubicBezTo>
                    <a:pt x="4952" y="1831"/>
                    <a:pt x="4934" y="1819"/>
                    <a:pt x="4911" y="1819"/>
                  </a:cubicBezTo>
                  <a:cubicBezTo>
                    <a:pt x="4875" y="1819"/>
                    <a:pt x="4826" y="1847"/>
                    <a:pt x="4808" y="1864"/>
                  </a:cubicBezTo>
                  <a:cubicBezTo>
                    <a:pt x="4780" y="1893"/>
                    <a:pt x="4723" y="1922"/>
                    <a:pt x="4723" y="1979"/>
                  </a:cubicBezTo>
                  <a:cubicBezTo>
                    <a:pt x="4702" y="1999"/>
                    <a:pt x="4711" y="2019"/>
                    <a:pt x="4697" y="2019"/>
                  </a:cubicBezTo>
                  <a:cubicBezTo>
                    <a:pt x="4692" y="2019"/>
                    <a:pt x="4682" y="2016"/>
                    <a:pt x="4665" y="2007"/>
                  </a:cubicBezTo>
                  <a:cubicBezTo>
                    <a:pt x="4579" y="1979"/>
                    <a:pt x="4579" y="1922"/>
                    <a:pt x="4579" y="1864"/>
                  </a:cubicBezTo>
                  <a:cubicBezTo>
                    <a:pt x="4579" y="1778"/>
                    <a:pt x="4579" y="1721"/>
                    <a:pt x="4551" y="1693"/>
                  </a:cubicBezTo>
                  <a:cubicBezTo>
                    <a:pt x="4522" y="1635"/>
                    <a:pt x="4408" y="1635"/>
                    <a:pt x="4408" y="1607"/>
                  </a:cubicBezTo>
                  <a:cubicBezTo>
                    <a:pt x="4408" y="1550"/>
                    <a:pt x="4494" y="1550"/>
                    <a:pt x="4522" y="1492"/>
                  </a:cubicBezTo>
                  <a:cubicBezTo>
                    <a:pt x="4551" y="1464"/>
                    <a:pt x="4551" y="1406"/>
                    <a:pt x="4551" y="1349"/>
                  </a:cubicBezTo>
                  <a:cubicBezTo>
                    <a:pt x="4579" y="1292"/>
                    <a:pt x="4551" y="1206"/>
                    <a:pt x="4579" y="1177"/>
                  </a:cubicBezTo>
                  <a:cubicBezTo>
                    <a:pt x="4579" y="1149"/>
                    <a:pt x="4637" y="1120"/>
                    <a:pt x="4637" y="1120"/>
                  </a:cubicBezTo>
                  <a:cubicBezTo>
                    <a:pt x="4637" y="1063"/>
                    <a:pt x="4579" y="1034"/>
                    <a:pt x="4579" y="1034"/>
                  </a:cubicBezTo>
                  <a:cubicBezTo>
                    <a:pt x="4551" y="1006"/>
                    <a:pt x="4494" y="977"/>
                    <a:pt x="4494" y="891"/>
                  </a:cubicBezTo>
                  <a:cubicBezTo>
                    <a:pt x="4436" y="863"/>
                    <a:pt x="4494" y="777"/>
                    <a:pt x="4436" y="748"/>
                  </a:cubicBezTo>
                  <a:cubicBezTo>
                    <a:pt x="4419" y="730"/>
                    <a:pt x="4404" y="724"/>
                    <a:pt x="4390" y="724"/>
                  </a:cubicBezTo>
                  <a:cubicBezTo>
                    <a:pt x="4359" y="724"/>
                    <a:pt x="4333" y="757"/>
                    <a:pt x="4293" y="777"/>
                  </a:cubicBezTo>
                  <a:cubicBezTo>
                    <a:pt x="4265" y="834"/>
                    <a:pt x="4207" y="834"/>
                    <a:pt x="4122" y="834"/>
                  </a:cubicBezTo>
                  <a:cubicBezTo>
                    <a:pt x="3978" y="834"/>
                    <a:pt x="3835" y="863"/>
                    <a:pt x="3778" y="1006"/>
                  </a:cubicBezTo>
                  <a:cubicBezTo>
                    <a:pt x="3692" y="1177"/>
                    <a:pt x="3835" y="1120"/>
                    <a:pt x="3921" y="1177"/>
                  </a:cubicBezTo>
                  <a:cubicBezTo>
                    <a:pt x="3950" y="1263"/>
                    <a:pt x="3921" y="1321"/>
                    <a:pt x="3864" y="1349"/>
                  </a:cubicBezTo>
                  <a:cubicBezTo>
                    <a:pt x="3850" y="1363"/>
                    <a:pt x="3835" y="1368"/>
                    <a:pt x="3819" y="1368"/>
                  </a:cubicBezTo>
                  <a:cubicBezTo>
                    <a:pt x="3769" y="1368"/>
                    <a:pt x="3714" y="1314"/>
                    <a:pt x="3692" y="1292"/>
                  </a:cubicBezTo>
                  <a:cubicBezTo>
                    <a:pt x="3597" y="1197"/>
                    <a:pt x="3522" y="1142"/>
                    <a:pt x="3418" y="1142"/>
                  </a:cubicBezTo>
                  <a:cubicBezTo>
                    <a:pt x="3396" y="1142"/>
                    <a:pt x="3373" y="1144"/>
                    <a:pt x="3349" y="1149"/>
                  </a:cubicBezTo>
                  <a:cubicBezTo>
                    <a:pt x="3492" y="1006"/>
                    <a:pt x="3521" y="805"/>
                    <a:pt x="3692" y="691"/>
                  </a:cubicBezTo>
                  <a:cubicBezTo>
                    <a:pt x="3549" y="662"/>
                    <a:pt x="3435" y="576"/>
                    <a:pt x="3435" y="433"/>
                  </a:cubicBezTo>
                  <a:cubicBezTo>
                    <a:pt x="3435" y="290"/>
                    <a:pt x="3521" y="262"/>
                    <a:pt x="3578" y="176"/>
                  </a:cubicBezTo>
                  <a:cubicBezTo>
                    <a:pt x="3630" y="124"/>
                    <a:pt x="3587" y="0"/>
                    <a:pt x="35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28"/>
            <p:cNvSpPr/>
            <p:nvPr/>
          </p:nvSpPr>
          <p:spPr>
            <a:xfrm>
              <a:off x="5534238" y="2766650"/>
              <a:ext cx="66400" cy="143675"/>
            </a:xfrm>
            <a:custGeom>
              <a:avLst/>
              <a:gdLst/>
              <a:ahLst/>
              <a:cxnLst/>
              <a:rect l="l" t="t" r="r" b="b"/>
              <a:pathLst>
                <a:path w="2656" h="5747" extrusionOk="0">
                  <a:moveTo>
                    <a:pt x="2598" y="0"/>
                  </a:moveTo>
                  <a:lnTo>
                    <a:pt x="2570" y="57"/>
                  </a:lnTo>
                  <a:cubicBezTo>
                    <a:pt x="2455" y="258"/>
                    <a:pt x="2398" y="487"/>
                    <a:pt x="2283" y="658"/>
                  </a:cubicBezTo>
                  <a:cubicBezTo>
                    <a:pt x="2198" y="716"/>
                    <a:pt x="2169" y="802"/>
                    <a:pt x="2169" y="916"/>
                  </a:cubicBezTo>
                  <a:cubicBezTo>
                    <a:pt x="2198" y="1002"/>
                    <a:pt x="2283" y="1059"/>
                    <a:pt x="2341" y="1059"/>
                  </a:cubicBezTo>
                  <a:cubicBezTo>
                    <a:pt x="2315" y="1075"/>
                    <a:pt x="2289" y="1081"/>
                    <a:pt x="2263" y="1081"/>
                  </a:cubicBezTo>
                  <a:cubicBezTo>
                    <a:pt x="2164" y="1081"/>
                    <a:pt x="2065" y="991"/>
                    <a:pt x="1967" y="991"/>
                  </a:cubicBezTo>
                  <a:cubicBezTo>
                    <a:pt x="1948" y="991"/>
                    <a:pt x="1930" y="995"/>
                    <a:pt x="1911" y="1002"/>
                  </a:cubicBezTo>
                  <a:cubicBezTo>
                    <a:pt x="1825" y="1088"/>
                    <a:pt x="1682" y="1202"/>
                    <a:pt x="1597" y="1288"/>
                  </a:cubicBezTo>
                  <a:cubicBezTo>
                    <a:pt x="1539" y="1374"/>
                    <a:pt x="1453" y="1488"/>
                    <a:pt x="1396" y="1574"/>
                  </a:cubicBezTo>
                  <a:cubicBezTo>
                    <a:pt x="1310" y="1717"/>
                    <a:pt x="1310" y="1861"/>
                    <a:pt x="1253" y="2004"/>
                  </a:cubicBezTo>
                  <a:cubicBezTo>
                    <a:pt x="967" y="2519"/>
                    <a:pt x="681" y="3005"/>
                    <a:pt x="480" y="3549"/>
                  </a:cubicBezTo>
                  <a:cubicBezTo>
                    <a:pt x="480" y="3578"/>
                    <a:pt x="452" y="3635"/>
                    <a:pt x="452" y="3664"/>
                  </a:cubicBezTo>
                  <a:cubicBezTo>
                    <a:pt x="423" y="3692"/>
                    <a:pt x="423" y="3692"/>
                    <a:pt x="452" y="3721"/>
                  </a:cubicBezTo>
                  <a:cubicBezTo>
                    <a:pt x="480" y="3807"/>
                    <a:pt x="538" y="3807"/>
                    <a:pt x="566" y="3864"/>
                  </a:cubicBezTo>
                  <a:cubicBezTo>
                    <a:pt x="595" y="3978"/>
                    <a:pt x="566" y="4093"/>
                    <a:pt x="538" y="4207"/>
                  </a:cubicBezTo>
                  <a:cubicBezTo>
                    <a:pt x="452" y="4436"/>
                    <a:pt x="280" y="4637"/>
                    <a:pt x="166" y="4866"/>
                  </a:cubicBezTo>
                  <a:cubicBezTo>
                    <a:pt x="166" y="4951"/>
                    <a:pt x="137" y="5009"/>
                    <a:pt x="108" y="5094"/>
                  </a:cubicBezTo>
                  <a:cubicBezTo>
                    <a:pt x="108" y="5123"/>
                    <a:pt x="22" y="5152"/>
                    <a:pt x="22" y="5238"/>
                  </a:cubicBezTo>
                  <a:cubicBezTo>
                    <a:pt x="0" y="5327"/>
                    <a:pt x="65" y="5399"/>
                    <a:pt x="135" y="5399"/>
                  </a:cubicBezTo>
                  <a:cubicBezTo>
                    <a:pt x="155" y="5399"/>
                    <a:pt x="175" y="5393"/>
                    <a:pt x="194" y="5381"/>
                  </a:cubicBezTo>
                  <a:cubicBezTo>
                    <a:pt x="251" y="5381"/>
                    <a:pt x="280" y="5295"/>
                    <a:pt x="309" y="5266"/>
                  </a:cubicBezTo>
                  <a:lnTo>
                    <a:pt x="452" y="5123"/>
                  </a:lnTo>
                  <a:cubicBezTo>
                    <a:pt x="566" y="5066"/>
                    <a:pt x="652" y="4951"/>
                    <a:pt x="738" y="4837"/>
                  </a:cubicBezTo>
                  <a:cubicBezTo>
                    <a:pt x="825" y="4749"/>
                    <a:pt x="913" y="4712"/>
                    <a:pt x="1000" y="4712"/>
                  </a:cubicBezTo>
                  <a:cubicBezTo>
                    <a:pt x="1027" y="4712"/>
                    <a:pt x="1054" y="4716"/>
                    <a:pt x="1081" y="4722"/>
                  </a:cubicBezTo>
                  <a:cubicBezTo>
                    <a:pt x="1144" y="4764"/>
                    <a:pt x="1207" y="4791"/>
                    <a:pt x="1281" y="4791"/>
                  </a:cubicBezTo>
                  <a:cubicBezTo>
                    <a:pt x="1308" y="4791"/>
                    <a:pt x="1337" y="4787"/>
                    <a:pt x="1368" y="4780"/>
                  </a:cubicBezTo>
                  <a:cubicBezTo>
                    <a:pt x="1453" y="4694"/>
                    <a:pt x="1539" y="4579"/>
                    <a:pt x="1597" y="4522"/>
                  </a:cubicBezTo>
                  <a:cubicBezTo>
                    <a:pt x="1682" y="4408"/>
                    <a:pt x="1797" y="4350"/>
                    <a:pt x="1883" y="4265"/>
                  </a:cubicBezTo>
                  <a:cubicBezTo>
                    <a:pt x="1940" y="4522"/>
                    <a:pt x="1969" y="4808"/>
                    <a:pt x="1940" y="5066"/>
                  </a:cubicBezTo>
                  <a:cubicBezTo>
                    <a:pt x="1940" y="5152"/>
                    <a:pt x="1854" y="5266"/>
                    <a:pt x="1797" y="5381"/>
                  </a:cubicBezTo>
                  <a:cubicBezTo>
                    <a:pt x="1711" y="5438"/>
                    <a:pt x="1682" y="5552"/>
                    <a:pt x="1711" y="5667"/>
                  </a:cubicBezTo>
                  <a:cubicBezTo>
                    <a:pt x="1744" y="5725"/>
                    <a:pt x="1782" y="5747"/>
                    <a:pt x="1822" y="5747"/>
                  </a:cubicBezTo>
                  <a:cubicBezTo>
                    <a:pt x="1920" y="5747"/>
                    <a:pt x="2030" y="5613"/>
                    <a:pt x="2112" y="5552"/>
                  </a:cubicBezTo>
                  <a:cubicBezTo>
                    <a:pt x="2169" y="5495"/>
                    <a:pt x="2226" y="5381"/>
                    <a:pt x="2283" y="5295"/>
                  </a:cubicBezTo>
                  <a:cubicBezTo>
                    <a:pt x="2283" y="5266"/>
                    <a:pt x="2312" y="5238"/>
                    <a:pt x="2369" y="5209"/>
                  </a:cubicBezTo>
                  <a:cubicBezTo>
                    <a:pt x="2398" y="5152"/>
                    <a:pt x="2426" y="5152"/>
                    <a:pt x="2455" y="5123"/>
                  </a:cubicBezTo>
                  <a:cubicBezTo>
                    <a:pt x="2512" y="5094"/>
                    <a:pt x="2512" y="5066"/>
                    <a:pt x="2512" y="5009"/>
                  </a:cubicBezTo>
                  <a:lnTo>
                    <a:pt x="2512" y="4923"/>
                  </a:lnTo>
                  <a:lnTo>
                    <a:pt x="2512" y="4694"/>
                  </a:lnTo>
                  <a:lnTo>
                    <a:pt x="2512" y="4293"/>
                  </a:lnTo>
                  <a:cubicBezTo>
                    <a:pt x="2541" y="4007"/>
                    <a:pt x="2541" y="3721"/>
                    <a:pt x="2541" y="3435"/>
                  </a:cubicBezTo>
                  <a:cubicBezTo>
                    <a:pt x="2570" y="2290"/>
                    <a:pt x="2655" y="1145"/>
                    <a:pt x="259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28"/>
            <p:cNvSpPr/>
            <p:nvPr/>
          </p:nvSpPr>
          <p:spPr>
            <a:xfrm>
              <a:off x="5529063" y="2908300"/>
              <a:ext cx="70150" cy="124825"/>
            </a:xfrm>
            <a:custGeom>
              <a:avLst/>
              <a:gdLst/>
              <a:ahLst/>
              <a:cxnLst/>
              <a:rect l="l" t="t" r="r" b="b"/>
              <a:pathLst>
                <a:path w="2806" h="4993" extrusionOk="0">
                  <a:moveTo>
                    <a:pt x="2748" y="1"/>
                  </a:moveTo>
                  <a:cubicBezTo>
                    <a:pt x="2662" y="201"/>
                    <a:pt x="2519" y="402"/>
                    <a:pt x="2376" y="545"/>
                  </a:cubicBezTo>
                  <a:cubicBezTo>
                    <a:pt x="2233" y="745"/>
                    <a:pt x="2147" y="917"/>
                    <a:pt x="2032" y="1146"/>
                  </a:cubicBezTo>
                  <a:cubicBezTo>
                    <a:pt x="1804" y="1518"/>
                    <a:pt x="1632" y="1918"/>
                    <a:pt x="1431" y="2348"/>
                  </a:cubicBezTo>
                  <a:cubicBezTo>
                    <a:pt x="1231" y="2720"/>
                    <a:pt x="1059" y="3063"/>
                    <a:pt x="859" y="3435"/>
                  </a:cubicBezTo>
                  <a:cubicBezTo>
                    <a:pt x="630" y="3779"/>
                    <a:pt x="430" y="4093"/>
                    <a:pt x="201" y="4465"/>
                  </a:cubicBezTo>
                  <a:cubicBezTo>
                    <a:pt x="172" y="4523"/>
                    <a:pt x="86" y="4637"/>
                    <a:pt x="58" y="4723"/>
                  </a:cubicBezTo>
                  <a:cubicBezTo>
                    <a:pt x="29" y="4780"/>
                    <a:pt x="1" y="4866"/>
                    <a:pt x="29" y="4923"/>
                  </a:cubicBezTo>
                  <a:cubicBezTo>
                    <a:pt x="38" y="4974"/>
                    <a:pt x="76" y="4992"/>
                    <a:pt x="127" y="4992"/>
                  </a:cubicBezTo>
                  <a:cubicBezTo>
                    <a:pt x="252" y="4992"/>
                    <a:pt x="455" y="4886"/>
                    <a:pt x="516" y="4866"/>
                  </a:cubicBezTo>
                  <a:cubicBezTo>
                    <a:pt x="888" y="4723"/>
                    <a:pt x="1203" y="4494"/>
                    <a:pt x="1489" y="4265"/>
                  </a:cubicBezTo>
                  <a:cubicBezTo>
                    <a:pt x="2061" y="3836"/>
                    <a:pt x="2519" y="3178"/>
                    <a:pt x="2633" y="2462"/>
                  </a:cubicBezTo>
                  <a:cubicBezTo>
                    <a:pt x="2691" y="2061"/>
                    <a:pt x="2805" y="1632"/>
                    <a:pt x="2805" y="1260"/>
                  </a:cubicBezTo>
                  <a:cubicBezTo>
                    <a:pt x="2805" y="1031"/>
                    <a:pt x="2777" y="859"/>
                    <a:pt x="2777" y="630"/>
                  </a:cubicBezTo>
                  <a:cubicBezTo>
                    <a:pt x="2777" y="430"/>
                    <a:pt x="2777" y="201"/>
                    <a:pt x="274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28"/>
            <p:cNvSpPr/>
            <p:nvPr/>
          </p:nvSpPr>
          <p:spPr>
            <a:xfrm>
              <a:off x="5550538" y="2608275"/>
              <a:ext cx="52250" cy="63000"/>
            </a:xfrm>
            <a:custGeom>
              <a:avLst/>
              <a:gdLst/>
              <a:ahLst/>
              <a:cxnLst/>
              <a:rect l="l" t="t" r="r" b="b"/>
              <a:pathLst>
                <a:path w="2090" h="2520" extrusionOk="0">
                  <a:moveTo>
                    <a:pt x="852" y="0"/>
                  </a:moveTo>
                  <a:cubicBezTo>
                    <a:pt x="818" y="0"/>
                    <a:pt x="783" y="4"/>
                    <a:pt x="744" y="10"/>
                  </a:cubicBezTo>
                  <a:cubicBezTo>
                    <a:pt x="830" y="68"/>
                    <a:pt x="773" y="182"/>
                    <a:pt x="773" y="297"/>
                  </a:cubicBezTo>
                  <a:cubicBezTo>
                    <a:pt x="812" y="277"/>
                    <a:pt x="893" y="243"/>
                    <a:pt x="967" y="243"/>
                  </a:cubicBezTo>
                  <a:cubicBezTo>
                    <a:pt x="1000" y="243"/>
                    <a:pt x="1032" y="250"/>
                    <a:pt x="1059" y="268"/>
                  </a:cubicBezTo>
                  <a:cubicBezTo>
                    <a:pt x="1088" y="268"/>
                    <a:pt x="1088" y="325"/>
                    <a:pt x="1088" y="382"/>
                  </a:cubicBezTo>
                  <a:cubicBezTo>
                    <a:pt x="1088" y="411"/>
                    <a:pt x="1116" y="440"/>
                    <a:pt x="1173" y="468"/>
                  </a:cubicBezTo>
                  <a:cubicBezTo>
                    <a:pt x="1202" y="554"/>
                    <a:pt x="1317" y="583"/>
                    <a:pt x="1259" y="669"/>
                  </a:cubicBezTo>
                  <a:cubicBezTo>
                    <a:pt x="1231" y="726"/>
                    <a:pt x="1088" y="726"/>
                    <a:pt x="1030" y="755"/>
                  </a:cubicBezTo>
                  <a:cubicBezTo>
                    <a:pt x="830" y="840"/>
                    <a:pt x="744" y="1012"/>
                    <a:pt x="601" y="1155"/>
                  </a:cubicBezTo>
                  <a:cubicBezTo>
                    <a:pt x="515" y="1241"/>
                    <a:pt x="458" y="1298"/>
                    <a:pt x="372" y="1327"/>
                  </a:cubicBezTo>
                  <a:cubicBezTo>
                    <a:pt x="286" y="1413"/>
                    <a:pt x="172" y="1413"/>
                    <a:pt x="143" y="1470"/>
                  </a:cubicBezTo>
                  <a:cubicBezTo>
                    <a:pt x="57" y="1584"/>
                    <a:pt x="0" y="1670"/>
                    <a:pt x="0" y="1813"/>
                  </a:cubicBezTo>
                  <a:cubicBezTo>
                    <a:pt x="29" y="1899"/>
                    <a:pt x="57" y="2042"/>
                    <a:pt x="57" y="2157"/>
                  </a:cubicBezTo>
                  <a:cubicBezTo>
                    <a:pt x="69" y="2215"/>
                    <a:pt x="95" y="2226"/>
                    <a:pt x="130" y="2226"/>
                  </a:cubicBezTo>
                  <a:cubicBezTo>
                    <a:pt x="149" y="2226"/>
                    <a:pt x="172" y="2222"/>
                    <a:pt x="197" y="2222"/>
                  </a:cubicBezTo>
                  <a:cubicBezTo>
                    <a:pt x="233" y="2222"/>
                    <a:pt x="274" y="2231"/>
                    <a:pt x="315" y="2271"/>
                  </a:cubicBezTo>
                  <a:cubicBezTo>
                    <a:pt x="372" y="2271"/>
                    <a:pt x="458" y="2329"/>
                    <a:pt x="487" y="2357"/>
                  </a:cubicBezTo>
                  <a:cubicBezTo>
                    <a:pt x="515" y="2414"/>
                    <a:pt x="544" y="2472"/>
                    <a:pt x="630" y="2500"/>
                  </a:cubicBezTo>
                  <a:cubicBezTo>
                    <a:pt x="636" y="2514"/>
                    <a:pt x="646" y="2519"/>
                    <a:pt x="657" y="2519"/>
                  </a:cubicBezTo>
                  <a:cubicBezTo>
                    <a:pt x="694" y="2519"/>
                    <a:pt x="744" y="2458"/>
                    <a:pt x="744" y="2414"/>
                  </a:cubicBezTo>
                  <a:cubicBezTo>
                    <a:pt x="744" y="2271"/>
                    <a:pt x="515" y="2271"/>
                    <a:pt x="458" y="2157"/>
                  </a:cubicBezTo>
                  <a:cubicBezTo>
                    <a:pt x="401" y="2071"/>
                    <a:pt x="458" y="1985"/>
                    <a:pt x="372" y="1928"/>
                  </a:cubicBezTo>
                  <a:cubicBezTo>
                    <a:pt x="357" y="1920"/>
                    <a:pt x="339" y="1917"/>
                    <a:pt x="322" y="1917"/>
                  </a:cubicBezTo>
                  <a:cubicBezTo>
                    <a:pt x="273" y="1917"/>
                    <a:pt x="221" y="1943"/>
                    <a:pt x="200" y="1985"/>
                  </a:cubicBezTo>
                  <a:cubicBezTo>
                    <a:pt x="229" y="1899"/>
                    <a:pt x="229" y="1728"/>
                    <a:pt x="315" y="1699"/>
                  </a:cubicBezTo>
                  <a:cubicBezTo>
                    <a:pt x="326" y="1688"/>
                    <a:pt x="338" y="1683"/>
                    <a:pt x="351" y="1683"/>
                  </a:cubicBezTo>
                  <a:cubicBezTo>
                    <a:pt x="404" y="1683"/>
                    <a:pt x="464" y="1762"/>
                    <a:pt x="487" y="1785"/>
                  </a:cubicBezTo>
                  <a:cubicBezTo>
                    <a:pt x="540" y="1823"/>
                    <a:pt x="595" y="1839"/>
                    <a:pt x="650" y="1839"/>
                  </a:cubicBezTo>
                  <a:cubicBezTo>
                    <a:pt x="803" y="1839"/>
                    <a:pt x="954" y="1718"/>
                    <a:pt x="1059" y="1613"/>
                  </a:cubicBezTo>
                  <a:lnTo>
                    <a:pt x="1059" y="1613"/>
                  </a:lnTo>
                  <a:cubicBezTo>
                    <a:pt x="916" y="1785"/>
                    <a:pt x="887" y="2071"/>
                    <a:pt x="1088" y="2271"/>
                  </a:cubicBezTo>
                  <a:cubicBezTo>
                    <a:pt x="1101" y="2281"/>
                    <a:pt x="1115" y="2285"/>
                    <a:pt x="1127" y="2285"/>
                  </a:cubicBezTo>
                  <a:cubicBezTo>
                    <a:pt x="1191" y="2285"/>
                    <a:pt x="1235" y="2176"/>
                    <a:pt x="1259" y="2128"/>
                  </a:cubicBezTo>
                  <a:lnTo>
                    <a:pt x="1374" y="2014"/>
                  </a:lnTo>
                  <a:cubicBezTo>
                    <a:pt x="1460" y="2014"/>
                    <a:pt x="1488" y="1985"/>
                    <a:pt x="1517" y="1928"/>
                  </a:cubicBezTo>
                  <a:cubicBezTo>
                    <a:pt x="1631" y="1842"/>
                    <a:pt x="1517" y="1642"/>
                    <a:pt x="1488" y="1499"/>
                  </a:cubicBezTo>
                  <a:cubicBezTo>
                    <a:pt x="1460" y="1384"/>
                    <a:pt x="1488" y="1212"/>
                    <a:pt x="1631" y="1155"/>
                  </a:cubicBezTo>
                  <a:lnTo>
                    <a:pt x="1918" y="1155"/>
                  </a:lnTo>
                  <a:cubicBezTo>
                    <a:pt x="1946" y="1155"/>
                    <a:pt x="2032" y="1155"/>
                    <a:pt x="2061" y="1127"/>
                  </a:cubicBezTo>
                  <a:cubicBezTo>
                    <a:pt x="2089" y="1069"/>
                    <a:pt x="2089" y="1012"/>
                    <a:pt x="2089" y="926"/>
                  </a:cubicBezTo>
                  <a:cubicBezTo>
                    <a:pt x="2089" y="840"/>
                    <a:pt x="2089" y="726"/>
                    <a:pt x="2061" y="611"/>
                  </a:cubicBezTo>
                  <a:cubicBezTo>
                    <a:pt x="2032" y="497"/>
                    <a:pt x="1975" y="440"/>
                    <a:pt x="2032" y="325"/>
                  </a:cubicBezTo>
                  <a:cubicBezTo>
                    <a:pt x="2061" y="268"/>
                    <a:pt x="2089" y="239"/>
                    <a:pt x="2061" y="182"/>
                  </a:cubicBezTo>
                  <a:cubicBezTo>
                    <a:pt x="2032" y="153"/>
                    <a:pt x="1946" y="153"/>
                    <a:pt x="1918" y="153"/>
                  </a:cubicBezTo>
                  <a:cubicBezTo>
                    <a:pt x="1839" y="134"/>
                    <a:pt x="1746" y="100"/>
                    <a:pt x="1659" y="100"/>
                  </a:cubicBezTo>
                  <a:cubicBezTo>
                    <a:pt x="1619" y="100"/>
                    <a:pt x="1581" y="107"/>
                    <a:pt x="1546" y="125"/>
                  </a:cubicBezTo>
                  <a:cubicBezTo>
                    <a:pt x="1488" y="153"/>
                    <a:pt x="1488" y="211"/>
                    <a:pt x="1488" y="297"/>
                  </a:cubicBezTo>
                  <a:cubicBezTo>
                    <a:pt x="1488" y="321"/>
                    <a:pt x="1425" y="451"/>
                    <a:pt x="1371" y="451"/>
                  </a:cubicBezTo>
                  <a:cubicBezTo>
                    <a:pt x="1362" y="451"/>
                    <a:pt x="1353" y="448"/>
                    <a:pt x="1345" y="440"/>
                  </a:cubicBezTo>
                  <a:cubicBezTo>
                    <a:pt x="1317" y="440"/>
                    <a:pt x="1317" y="411"/>
                    <a:pt x="1317" y="354"/>
                  </a:cubicBezTo>
                  <a:cubicBezTo>
                    <a:pt x="1317" y="325"/>
                    <a:pt x="1259" y="325"/>
                    <a:pt x="1231" y="297"/>
                  </a:cubicBezTo>
                  <a:cubicBezTo>
                    <a:pt x="1202" y="268"/>
                    <a:pt x="1173" y="182"/>
                    <a:pt x="1116" y="153"/>
                  </a:cubicBezTo>
                  <a:cubicBezTo>
                    <a:pt x="1050" y="43"/>
                    <a:pt x="966" y="0"/>
                    <a:pt x="85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28"/>
            <p:cNvSpPr/>
            <p:nvPr/>
          </p:nvSpPr>
          <p:spPr>
            <a:xfrm>
              <a:off x="5441788" y="2311525"/>
              <a:ext cx="164575" cy="86675"/>
            </a:xfrm>
            <a:custGeom>
              <a:avLst/>
              <a:gdLst/>
              <a:ahLst/>
              <a:cxnLst/>
              <a:rect l="l" t="t" r="r" b="b"/>
              <a:pathLst>
                <a:path w="6583" h="3467" extrusionOk="0">
                  <a:moveTo>
                    <a:pt x="3402" y="1"/>
                  </a:moveTo>
                  <a:cubicBezTo>
                    <a:pt x="2988" y="1"/>
                    <a:pt x="2573" y="75"/>
                    <a:pt x="2204" y="204"/>
                  </a:cubicBezTo>
                  <a:cubicBezTo>
                    <a:pt x="859" y="719"/>
                    <a:pt x="0" y="2093"/>
                    <a:pt x="57" y="3466"/>
                  </a:cubicBezTo>
                  <a:cubicBezTo>
                    <a:pt x="114" y="3295"/>
                    <a:pt x="114" y="3123"/>
                    <a:pt x="143" y="2951"/>
                  </a:cubicBezTo>
                  <a:cubicBezTo>
                    <a:pt x="143" y="2751"/>
                    <a:pt x="229" y="2579"/>
                    <a:pt x="258" y="2436"/>
                  </a:cubicBezTo>
                  <a:cubicBezTo>
                    <a:pt x="372" y="2150"/>
                    <a:pt x="515" y="1864"/>
                    <a:pt x="687" y="1606"/>
                  </a:cubicBezTo>
                  <a:cubicBezTo>
                    <a:pt x="1321" y="768"/>
                    <a:pt x="2350" y="306"/>
                    <a:pt x="3390" y="306"/>
                  </a:cubicBezTo>
                  <a:cubicBezTo>
                    <a:pt x="3664" y="306"/>
                    <a:pt x="3938" y="338"/>
                    <a:pt x="4207" y="404"/>
                  </a:cubicBezTo>
                  <a:cubicBezTo>
                    <a:pt x="4837" y="547"/>
                    <a:pt x="5380" y="976"/>
                    <a:pt x="5810" y="1434"/>
                  </a:cubicBezTo>
                  <a:cubicBezTo>
                    <a:pt x="6010" y="1692"/>
                    <a:pt x="6182" y="1978"/>
                    <a:pt x="6296" y="2264"/>
                  </a:cubicBezTo>
                  <a:cubicBezTo>
                    <a:pt x="6439" y="2608"/>
                    <a:pt x="6497" y="2980"/>
                    <a:pt x="6582" y="3323"/>
                  </a:cubicBezTo>
                  <a:cubicBezTo>
                    <a:pt x="6582" y="2579"/>
                    <a:pt x="6353" y="1864"/>
                    <a:pt x="5924" y="1263"/>
                  </a:cubicBezTo>
                  <a:cubicBezTo>
                    <a:pt x="5523" y="748"/>
                    <a:pt x="4951" y="375"/>
                    <a:pt x="4350" y="147"/>
                  </a:cubicBezTo>
                  <a:cubicBezTo>
                    <a:pt x="4049" y="46"/>
                    <a:pt x="3726" y="1"/>
                    <a:pt x="340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28"/>
            <p:cNvSpPr/>
            <p:nvPr/>
          </p:nvSpPr>
          <p:spPr>
            <a:xfrm>
              <a:off x="5448213" y="2980575"/>
              <a:ext cx="145275" cy="70975"/>
            </a:xfrm>
            <a:custGeom>
              <a:avLst/>
              <a:gdLst/>
              <a:ahLst/>
              <a:cxnLst/>
              <a:rect l="l" t="t" r="r" b="b"/>
              <a:pathLst>
                <a:path w="5811" h="2839" extrusionOk="0">
                  <a:moveTo>
                    <a:pt x="5810" y="0"/>
                  </a:moveTo>
                  <a:cubicBezTo>
                    <a:pt x="5773" y="19"/>
                    <a:pt x="5784" y="26"/>
                    <a:pt x="5797" y="28"/>
                  </a:cubicBezTo>
                  <a:lnTo>
                    <a:pt x="5797" y="28"/>
                  </a:lnTo>
                  <a:cubicBezTo>
                    <a:pt x="5801" y="19"/>
                    <a:pt x="5806" y="10"/>
                    <a:pt x="5810" y="0"/>
                  </a:cubicBezTo>
                  <a:close/>
                  <a:moveTo>
                    <a:pt x="5797" y="28"/>
                  </a:moveTo>
                  <a:lnTo>
                    <a:pt x="5797" y="28"/>
                  </a:lnTo>
                  <a:cubicBezTo>
                    <a:pt x="5718" y="185"/>
                    <a:pt x="5663" y="294"/>
                    <a:pt x="5581" y="430"/>
                  </a:cubicBezTo>
                  <a:cubicBezTo>
                    <a:pt x="5524" y="544"/>
                    <a:pt x="5467" y="687"/>
                    <a:pt x="5410" y="773"/>
                  </a:cubicBezTo>
                  <a:cubicBezTo>
                    <a:pt x="5266" y="1002"/>
                    <a:pt x="5123" y="1202"/>
                    <a:pt x="4952" y="1403"/>
                  </a:cubicBezTo>
                  <a:cubicBezTo>
                    <a:pt x="4608" y="1718"/>
                    <a:pt x="4265" y="1975"/>
                    <a:pt x="3864" y="2147"/>
                  </a:cubicBezTo>
                  <a:cubicBezTo>
                    <a:pt x="3692" y="2233"/>
                    <a:pt x="3463" y="2290"/>
                    <a:pt x="3263" y="2376"/>
                  </a:cubicBezTo>
                  <a:cubicBezTo>
                    <a:pt x="3120" y="2404"/>
                    <a:pt x="3006" y="2490"/>
                    <a:pt x="2862" y="2548"/>
                  </a:cubicBezTo>
                  <a:cubicBezTo>
                    <a:pt x="2748" y="2576"/>
                    <a:pt x="2605" y="2576"/>
                    <a:pt x="2519" y="2576"/>
                  </a:cubicBezTo>
                  <a:cubicBezTo>
                    <a:pt x="2004" y="2576"/>
                    <a:pt x="1460" y="2433"/>
                    <a:pt x="1031" y="2175"/>
                  </a:cubicBezTo>
                  <a:cubicBezTo>
                    <a:pt x="831" y="2032"/>
                    <a:pt x="602" y="1889"/>
                    <a:pt x="430" y="1718"/>
                  </a:cubicBezTo>
                  <a:cubicBezTo>
                    <a:pt x="329" y="1617"/>
                    <a:pt x="251" y="1450"/>
                    <a:pt x="78" y="1450"/>
                  </a:cubicBezTo>
                  <a:cubicBezTo>
                    <a:pt x="54" y="1450"/>
                    <a:pt x="28" y="1453"/>
                    <a:pt x="1" y="1460"/>
                  </a:cubicBezTo>
                  <a:cubicBezTo>
                    <a:pt x="115" y="1746"/>
                    <a:pt x="373" y="1947"/>
                    <a:pt x="573" y="2118"/>
                  </a:cubicBezTo>
                  <a:cubicBezTo>
                    <a:pt x="802" y="2290"/>
                    <a:pt x="1031" y="2462"/>
                    <a:pt x="1288" y="2576"/>
                  </a:cubicBezTo>
                  <a:cubicBezTo>
                    <a:pt x="1669" y="2755"/>
                    <a:pt x="2081" y="2838"/>
                    <a:pt x="2494" y="2838"/>
                  </a:cubicBezTo>
                  <a:cubicBezTo>
                    <a:pt x="3136" y="2838"/>
                    <a:pt x="3782" y="2638"/>
                    <a:pt x="4322" y="2290"/>
                  </a:cubicBezTo>
                  <a:cubicBezTo>
                    <a:pt x="5123" y="1746"/>
                    <a:pt x="5696" y="1002"/>
                    <a:pt x="5810" y="29"/>
                  </a:cubicBezTo>
                  <a:cubicBezTo>
                    <a:pt x="5810" y="29"/>
                    <a:pt x="5803" y="29"/>
                    <a:pt x="5797" y="2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28"/>
            <p:cNvSpPr/>
            <p:nvPr/>
          </p:nvSpPr>
          <p:spPr>
            <a:xfrm>
              <a:off x="5508313" y="2892575"/>
              <a:ext cx="89450" cy="147300"/>
            </a:xfrm>
            <a:custGeom>
              <a:avLst/>
              <a:gdLst/>
              <a:ahLst/>
              <a:cxnLst/>
              <a:rect l="l" t="t" r="r" b="b"/>
              <a:pathLst>
                <a:path w="3578" h="5892" extrusionOk="0">
                  <a:moveTo>
                    <a:pt x="3463" y="0"/>
                  </a:moveTo>
                  <a:cubicBezTo>
                    <a:pt x="3320" y="57"/>
                    <a:pt x="3349" y="229"/>
                    <a:pt x="3349" y="344"/>
                  </a:cubicBezTo>
                  <a:cubicBezTo>
                    <a:pt x="3349" y="430"/>
                    <a:pt x="3406" y="573"/>
                    <a:pt x="3320" y="687"/>
                  </a:cubicBezTo>
                  <a:cubicBezTo>
                    <a:pt x="3292" y="802"/>
                    <a:pt x="3177" y="945"/>
                    <a:pt x="3120" y="1059"/>
                  </a:cubicBezTo>
                  <a:cubicBezTo>
                    <a:pt x="3034" y="1202"/>
                    <a:pt x="2977" y="1288"/>
                    <a:pt x="2891" y="1431"/>
                  </a:cubicBezTo>
                  <a:cubicBezTo>
                    <a:pt x="2777" y="1689"/>
                    <a:pt x="2691" y="1946"/>
                    <a:pt x="2548" y="2147"/>
                  </a:cubicBezTo>
                  <a:cubicBezTo>
                    <a:pt x="2433" y="2347"/>
                    <a:pt x="2290" y="2547"/>
                    <a:pt x="2176" y="2776"/>
                  </a:cubicBezTo>
                  <a:cubicBezTo>
                    <a:pt x="2118" y="2862"/>
                    <a:pt x="2118" y="2977"/>
                    <a:pt x="2061" y="3091"/>
                  </a:cubicBezTo>
                  <a:cubicBezTo>
                    <a:pt x="2033" y="3148"/>
                    <a:pt x="1975" y="3234"/>
                    <a:pt x="1889" y="3291"/>
                  </a:cubicBezTo>
                  <a:cubicBezTo>
                    <a:pt x="1746" y="3406"/>
                    <a:pt x="1575" y="3492"/>
                    <a:pt x="1546" y="3692"/>
                  </a:cubicBezTo>
                  <a:cubicBezTo>
                    <a:pt x="1489" y="3835"/>
                    <a:pt x="1546" y="3950"/>
                    <a:pt x="1489" y="4064"/>
                  </a:cubicBezTo>
                  <a:cubicBezTo>
                    <a:pt x="1460" y="4150"/>
                    <a:pt x="1403" y="4236"/>
                    <a:pt x="1317" y="4350"/>
                  </a:cubicBezTo>
                  <a:cubicBezTo>
                    <a:pt x="1203" y="4551"/>
                    <a:pt x="1174" y="4780"/>
                    <a:pt x="1031" y="4951"/>
                  </a:cubicBezTo>
                  <a:cubicBezTo>
                    <a:pt x="888" y="5123"/>
                    <a:pt x="745" y="5209"/>
                    <a:pt x="573" y="5238"/>
                  </a:cubicBezTo>
                  <a:cubicBezTo>
                    <a:pt x="458" y="5266"/>
                    <a:pt x="401" y="5352"/>
                    <a:pt x="287" y="5409"/>
                  </a:cubicBezTo>
                  <a:cubicBezTo>
                    <a:pt x="201" y="5495"/>
                    <a:pt x="172" y="5524"/>
                    <a:pt x="115" y="5552"/>
                  </a:cubicBezTo>
                  <a:cubicBezTo>
                    <a:pt x="29" y="5581"/>
                    <a:pt x="1" y="5667"/>
                    <a:pt x="1" y="5724"/>
                  </a:cubicBezTo>
                  <a:cubicBezTo>
                    <a:pt x="1" y="5810"/>
                    <a:pt x="1" y="5810"/>
                    <a:pt x="58" y="5839"/>
                  </a:cubicBezTo>
                  <a:cubicBezTo>
                    <a:pt x="144" y="5867"/>
                    <a:pt x="172" y="5867"/>
                    <a:pt x="258" y="5867"/>
                  </a:cubicBezTo>
                  <a:cubicBezTo>
                    <a:pt x="303" y="5885"/>
                    <a:pt x="347" y="5892"/>
                    <a:pt x="391" y="5892"/>
                  </a:cubicBezTo>
                  <a:cubicBezTo>
                    <a:pt x="490" y="5892"/>
                    <a:pt x="589" y="5858"/>
                    <a:pt x="687" y="5839"/>
                  </a:cubicBezTo>
                  <a:cubicBezTo>
                    <a:pt x="773" y="5839"/>
                    <a:pt x="888" y="5810"/>
                    <a:pt x="916" y="5695"/>
                  </a:cubicBezTo>
                  <a:lnTo>
                    <a:pt x="916" y="5638"/>
                  </a:lnTo>
                  <a:cubicBezTo>
                    <a:pt x="916" y="5581"/>
                    <a:pt x="974" y="5552"/>
                    <a:pt x="974" y="5524"/>
                  </a:cubicBezTo>
                  <a:cubicBezTo>
                    <a:pt x="974" y="5438"/>
                    <a:pt x="1002" y="5381"/>
                    <a:pt x="1031" y="5352"/>
                  </a:cubicBezTo>
                  <a:cubicBezTo>
                    <a:pt x="1059" y="5238"/>
                    <a:pt x="1145" y="5123"/>
                    <a:pt x="1203" y="5009"/>
                  </a:cubicBezTo>
                  <a:lnTo>
                    <a:pt x="1632" y="4379"/>
                  </a:lnTo>
                  <a:cubicBezTo>
                    <a:pt x="1918" y="3950"/>
                    <a:pt x="2147" y="3435"/>
                    <a:pt x="2433" y="3005"/>
                  </a:cubicBezTo>
                  <a:cubicBezTo>
                    <a:pt x="2490" y="2919"/>
                    <a:pt x="2490" y="2834"/>
                    <a:pt x="2548" y="2690"/>
                  </a:cubicBezTo>
                  <a:cubicBezTo>
                    <a:pt x="2576" y="2547"/>
                    <a:pt x="2605" y="2490"/>
                    <a:pt x="2691" y="2376"/>
                  </a:cubicBezTo>
                  <a:cubicBezTo>
                    <a:pt x="2834" y="2175"/>
                    <a:pt x="2920" y="1918"/>
                    <a:pt x="3063" y="1689"/>
                  </a:cubicBezTo>
                  <a:cubicBezTo>
                    <a:pt x="3177" y="1517"/>
                    <a:pt x="3206" y="1317"/>
                    <a:pt x="3406" y="1174"/>
                  </a:cubicBezTo>
                  <a:cubicBezTo>
                    <a:pt x="3578" y="1031"/>
                    <a:pt x="3578" y="830"/>
                    <a:pt x="3578" y="630"/>
                  </a:cubicBezTo>
                  <a:cubicBezTo>
                    <a:pt x="3578" y="458"/>
                    <a:pt x="3521" y="229"/>
                    <a:pt x="34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28"/>
            <p:cNvSpPr/>
            <p:nvPr/>
          </p:nvSpPr>
          <p:spPr>
            <a:xfrm>
              <a:off x="5433188" y="2971975"/>
              <a:ext cx="94475" cy="75600"/>
            </a:xfrm>
            <a:custGeom>
              <a:avLst/>
              <a:gdLst/>
              <a:ahLst/>
              <a:cxnLst/>
              <a:rect l="l" t="t" r="r" b="b"/>
              <a:pathLst>
                <a:path w="3779" h="3024" extrusionOk="0">
                  <a:moveTo>
                    <a:pt x="1" y="1"/>
                  </a:moveTo>
                  <a:cubicBezTo>
                    <a:pt x="1" y="430"/>
                    <a:pt x="86" y="860"/>
                    <a:pt x="287" y="1232"/>
                  </a:cubicBezTo>
                  <a:cubicBezTo>
                    <a:pt x="344" y="1432"/>
                    <a:pt x="458" y="1604"/>
                    <a:pt x="573" y="1747"/>
                  </a:cubicBezTo>
                  <a:cubicBezTo>
                    <a:pt x="602" y="1804"/>
                    <a:pt x="630" y="1775"/>
                    <a:pt x="659" y="1804"/>
                  </a:cubicBezTo>
                  <a:lnTo>
                    <a:pt x="745" y="1890"/>
                  </a:lnTo>
                  <a:cubicBezTo>
                    <a:pt x="773" y="1947"/>
                    <a:pt x="859" y="2033"/>
                    <a:pt x="888" y="2062"/>
                  </a:cubicBezTo>
                  <a:cubicBezTo>
                    <a:pt x="1145" y="2319"/>
                    <a:pt x="1432" y="2577"/>
                    <a:pt x="1746" y="2720"/>
                  </a:cubicBezTo>
                  <a:cubicBezTo>
                    <a:pt x="2118" y="2863"/>
                    <a:pt x="2433" y="2949"/>
                    <a:pt x="2777" y="3006"/>
                  </a:cubicBezTo>
                  <a:cubicBezTo>
                    <a:pt x="2889" y="3015"/>
                    <a:pt x="2998" y="3023"/>
                    <a:pt x="3105" y="3023"/>
                  </a:cubicBezTo>
                  <a:cubicBezTo>
                    <a:pt x="3351" y="3023"/>
                    <a:pt x="3578" y="2977"/>
                    <a:pt x="3778" y="2777"/>
                  </a:cubicBezTo>
                  <a:cubicBezTo>
                    <a:pt x="3752" y="2725"/>
                    <a:pt x="3715" y="2709"/>
                    <a:pt x="3668" y="2709"/>
                  </a:cubicBezTo>
                  <a:cubicBezTo>
                    <a:pt x="3611" y="2709"/>
                    <a:pt x="3542" y="2733"/>
                    <a:pt x="3463" y="2748"/>
                  </a:cubicBezTo>
                  <a:lnTo>
                    <a:pt x="3120" y="2748"/>
                  </a:lnTo>
                  <a:cubicBezTo>
                    <a:pt x="2891" y="2748"/>
                    <a:pt x="2634" y="2720"/>
                    <a:pt x="2433" y="2663"/>
                  </a:cubicBezTo>
                  <a:cubicBezTo>
                    <a:pt x="1775" y="2577"/>
                    <a:pt x="1203" y="2205"/>
                    <a:pt x="773" y="1718"/>
                  </a:cubicBezTo>
                  <a:cubicBezTo>
                    <a:pt x="573" y="1461"/>
                    <a:pt x="430" y="1174"/>
                    <a:pt x="315" y="888"/>
                  </a:cubicBezTo>
                  <a:cubicBezTo>
                    <a:pt x="287" y="745"/>
                    <a:pt x="201" y="573"/>
                    <a:pt x="172" y="430"/>
                  </a:cubicBezTo>
                  <a:cubicBezTo>
                    <a:pt x="172" y="344"/>
                    <a:pt x="172" y="316"/>
                    <a:pt x="144" y="287"/>
                  </a:cubicBezTo>
                  <a:cubicBezTo>
                    <a:pt x="86" y="230"/>
                    <a:pt x="58" y="201"/>
                    <a:pt x="58" y="173"/>
                  </a:cubicBezTo>
                  <a:cubicBezTo>
                    <a:pt x="29" y="87"/>
                    <a:pt x="58" y="30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28"/>
            <p:cNvSpPr/>
            <p:nvPr/>
          </p:nvSpPr>
          <p:spPr>
            <a:xfrm>
              <a:off x="5593463" y="2929050"/>
              <a:ext cx="7900" cy="46550"/>
            </a:xfrm>
            <a:custGeom>
              <a:avLst/>
              <a:gdLst/>
              <a:ahLst/>
              <a:cxnLst/>
              <a:rect l="l" t="t" r="r" b="b"/>
              <a:pathLst>
                <a:path w="316" h="1862" extrusionOk="0">
                  <a:moveTo>
                    <a:pt x="201" y="1"/>
                  </a:moveTo>
                  <a:cubicBezTo>
                    <a:pt x="286" y="602"/>
                    <a:pt x="0" y="1146"/>
                    <a:pt x="29" y="1747"/>
                  </a:cubicBezTo>
                  <a:lnTo>
                    <a:pt x="29" y="1861"/>
                  </a:lnTo>
                  <a:cubicBezTo>
                    <a:pt x="229" y="1231"/>
                    <a:pt x="315" y="602"/>
                    <a:pt x="20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28"/>
            <p:cNvSpPr/>
            <p:nvPr/>
          </p:nvSpPr>
          <p:spPr>
            <a:xfrm>
              <a:off x="5437488" y="2460425"/>
              <a:ext cx="10750" cy="33650"/>
            </a:xfrm>
            <a:custGeom>
              <a:avLst/>
              <a:gdLst/>
              <a:ahLst/>
              <a:cxnLst/>
              <a:rect l="l" t="t" r="r" b="b"/>
              <a:pathLst>
                <a:path w="430" h="1346" extrusionOk="0">
                  <a:moveTo>
                    <a:pt x="115" y="0"/>
                  </a:moveTo>
                  <a:cubicBezTo>
                    <a:pt x="0" y="430"/>
                    <a:pt x="29" y="887"/>
                    <a:pt x="86" y="1345"/>
                  </a:cubicBezTo>
                  <a:cubicBezTo>
                    <a:pt x="172" y="1231"/>
                    <a:pt x="372" y="1145"/>
                    <a:pt x="258" y="1002"/>
                  </a:cubicBezTo>
                  <a:cubicBezTo>
                    <a:pt x="229" y="945"/>
                    <a:pt x="143" y="916"/>
                    <a:pt x="143" y="887"/>
                  </a:cubicBezTo>
                  <a:lnTo>
                    <a:pt x="172" y="859"/>
                  </a:lnTo>
                  <a:cubicBezTo>
                    <a:pt x="229" y="802"/>
                    <a:pt x="258" y="802"/>
                    <a:pt x="286" y="773"/>
                  </a:cubicBezTo>
                  <a:cubicBezTo>
                    <a:pt x="430" y="658"/>
                    <a:pt x="286" y="630"/>
                    <a:pt x="172" y="601"/>
                  </a:cubicBezTo>
                  <a:cubicBezTo>
                    <a:pt x="86" y="573"/>
                    <a:pt x="115" y="487"/>
                    <a:pt x="115" y="372"/>
                  </a:cubicBezTo>
                  <a:lnTo>
                    <a:pt x="11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28"/>
            <p:cNvSpPr/>
            <p:nvPr/>
          </p:nvSpPr>
          <p:spPr>
            <a:xfrm>
              <a:off x="5434613" y="2876100"/>
              <a:ext cx="6475" cy="38675"/>
            </a:xfrm>
            <a:custGeom>
              <a:avLst/>
              <a:gdLst/>
              <a:ahLst/>
              <a:cxnLst/>
              <a:rect l="l" t="t" r="r" b="b"/>
              <a:pathLst>
                <a:path w="259" h="1547" extrusionOk="0">
                  <a:moveTo>
                    <a:pt x="1" y="1"/>
                  </a:moveTo>
                  <a:lnTo>
                    <a:pt x="1" y="1546"/>
                  </a:lnTo>
                  <a:cubicBezTo>
                    <a:pt x="87" y="1461"/>
                    <a:pt x="201" y="1432"/>
                    <a:pt x="230" y="1317"/>
                  </a:cubicBezTo>
                  <a:cubicBezTo>
                    <a:pt x="258" y="1174"/>
                    <a:pt x="201" y="1117"/>
                    <a:pt x="115" y="1031"/>
                  </a:cubicBezTo>
                  <a:cubicBezTo>
                    <a:pt x="58" y="974"/>
                    <a:pt x="87" y="888"/>
                    <a:pt x="87" y="831"/>
                  </a:cubicBezTo>
                  <a:lnTo>
                    <a:pt x="87" y="545"/>
                  </a:lnTo>
                  <a:cubicBezTo>
                    <a:pt x="29" y="344"/>
                    <a:pt x="29" y="173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28"/>
            <p:cNvSpPr/>
            <p:nvPr/>
          </p:nvSpPr>
          <p:spPr>
            <a:xfrm>
              <a:off x="5433188" y="2810675"/>
              <a:ext cx="10050" cy="18250"/>
            </a:xfrm>
            <a:custGeom>
              <a:avLst/>
              <a:gdLst/>
              <a:ahLst/>
              <a:cxnLst/>
              <a:rect l="l" t="t" r="r" b="b"/>
              <a:pathLst>
                <a:path w="402" h="730" extrusionOk="0">
                  <a:moveTo>
                    <a:pt x="201" y="472"/>
                  </a:moveTo>
                  <a:cubicBezTo>
                    <a:pt x="191" y="472"/>
                    <a:pt x="185" y="475"/>
                    <a:pt x="179" y="478"/>
                  </a:cubicBezTo>
                  <a:lnTo>
                    <a:pt x="179" y="478"/>
                  </a:lnTo>
                  <a:cubicBezTo>
                    <a:pt x="177" y="476"/>
                    <a:pt x="175" y="474"/>
                    <a:pt x="172" y="472"/>
                  </a:cubicBezTo>
                  <a:lnTo>
                    <a:pt x="172" y="472"/>
                  </a:lnTo>
                  <a:cubicBezTo>
                    <a:pt x="172" y="475"/>
                    <a:pt x="173" y="478"/>
                    <a:pt x="173" y="482"/>
                  </a:cubicBezTo>
                  <a:lnTo>
                    <a:pt x="173" y="482"/>
                  </a:lnTo>
                  <a:cubicBezTo>
                    <a:pt x="175" y="481"/>
                    <a:pt x="177" y="479"/>
                    <a:pt x="179" y="478"/>
                  </a:cubicBezTo>
                  <a:lnTo>
                    <a:pt x="179" y="478"/>
                  </a:lnTo>
                  <a:cubicBezTo>
                    <a:pt x="185" y="483"/>
                    <a:pt x="189" y="484"/>
                    <a:pt x="192" y="484"/>
                  </a:cubicBezTo>
                  <a:cubicBezTo>
                    <a:pt x="201" y="484"/>
                    <a:pt x="201" y="472"/>
                    <a:pt x="201" y="472"/>
                  </a:cubicBezTo>
                  <a:close/>
                  <a:moveTo>
                    <a:pt x="154" y="1"/>
                  </a:moveTo>
                  <a:cubicBezTo>
                    <a:pt x="142" y="1"/>
                    <a:pt x="129" y="5"/>
                    <a:pt x="115" y="14"/>
                  </a:cubicBezTo>
                  <a:cubicBezTo>
                    <a:pt x="29" y="14"/>
                    <a:pt x="115" y="157"/>
                    <a:pt x="29" y="185"/>
                  </a:cubicBezTo>
                  <a:cubicBezTo>
                    <a:pt x="1" y="300"/>
                    <a:pt x="1" y="443"/>
                    <a:pt x="1" y="586"/>
                  </a:cubicBezTo>
                  <a:lnTo>
                    <a:pt x="1" y="643"/>
                  </a:lnTo>
                  <a:cubicBezTo>
                    <a:pt x="1" y="672"/>
                    <a:pt x="1" y="672"/>
                    <a:pt x="29" y="729"/>
                  </a:cubicBezTo>
                  <a:lnTo>
                    <a:pt x="144" y="729"/>
                  </a:lnTo>
                  <a:cubicBezTo>
                    <a:pt x="252" y="729"/>
                    <a:pt x="181" y="550"/>
                    <a:pt x="173" y="482"/>
                  </a:cubicBezTo>
                  <a:lnTo>
                    <a:pt x="173" y="482"/>
                  </a:lnTo>
                  <a:cubicBezTo>
                    <a:pt x="170" y="483"/>
                    <a:pt x="168" y="484"/>
                    <a:pt x="165" y="484"/>
                  </a:cubicBezTo>
                  <a:cubicBezTo>
                    <a:pt x="160" y="484"/>
                    <a:pt x="153" y="481"/>
                    <a:pt x="144" y="472"/>
                  </a:cubicBezTo>
                  <a:cubicBezTo>
                    <a:pt x="144" y="472"/>
                    <a:pt x="115" y="443"/>
                    <a:pt x="144" y="443"/>
                  </a:cubicBezTo>
                  <a:cubicBezTo>
                    <a:pt x="172" y="443"/>
                    <a:pt x="172" y="472"/>
                    <a:pt x="201" y="472"/>
                  </a:cubicBezTo>
                  <a:cubicBezTo>
                    <a:pt x="201" y="472"/>
                    <a:pt x="258" y="443"/>
                    <a:pt x="287" y="443"/>
                  </a:cubicBezTo>
                  <a:cubicBezTo>
                    <a:pt x="401" y="357"/>
                    <a:pt x="315" y="243"/>
                    <a:pt x="287" y="185"/>
                  </a:cubicBezTo>
                  <a:cubicBezTo>
                    <a:pt x="263" y="113"/>
                    <a:pt x="218" y="1"/>
                    <a:pt x="1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28"/>
            <p:cNvSpPr/>
            <p:nvPr/>
          </p:nvSpPr>
          <p:spPr>
            <a:xfrm>
              <a:off x="5433913" y="2681500"/>
              <a:ext cx="7875" cy="19875"/>
            </a:xfrm>
            <a:custGeom>
              <a:avLst/>
              <a:gdLst/>
              <a:ahLst/>
              <a:cxnLst/>
              <a:rect l="l" t="t" r="r" b="b"/>
              <a:pathLst>
                <a:path w="315" h="795" extrusionOk="0">
                  <a:moveTo>
                    <a:pt x="29" y="1"/>
                  </a:moveTo>
                  <a:cubicBezTo>
                    <a:pt x="0" y="201"/>
                    <a:pt x="0" y="373"/>
                    <a:pt x="29" y="516"/>
                  </a:cubicBezTo>
                  <a:cubicBezTo>
                    <a:pt x="29" y="544"/>
                    <a:pt x="0" y="716"/>
                    <a:pt x="29" y="773"/>
                  </a:cubicBezTo>
                  <a:cubicBezTo>
                    <a:pt x="29" y="788"/>
                    <a:pt x="50" y="795"/>
                    <a:pt x="75" y="795"/>
                  </a:cubicBezTo>
                  <a:cubicBezTo>
                    <a:pt x="100" y="795"/>
                    <a:pt x="129" y="788"/>
                    <a:pt x="143" y="773"/>
                  </a:cubicBezTo>
                  <a:cubicBezTo>
                    <a:pt x="315" y="659"/>
                    <a:pt x="0" y="458"/>
                    <a:pt x="286" y="401"/>
                  </a:cubicBezTo>
                  <a:cubicBezTo>
                    <a:pt x="258" y="230"/>
                    <a:pt x="172" y="115"/>
                    <a:pt x="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28"/>
            <p:cNvSpPr/>
            <p:nvPr/>
          </p:nvSpPr>
          <p:spPr>
            <a:xfrm>
              <a:off x="5433188" y="2915475"/>
              <a:ext cx="4325" cy="39375"/>
            </a:xfrm>
            <a:custGeom>
              <a:avLst/>
              <a:gdLst/>
              <a:ahLst/>
              <a:cxnLst/>
              <a:rect l="l" t="t" r="r" b="b"/>
              <a:pathLst>
                <a:path w="173" h="1575" extrusionOk="0">
                  <a:moveTo>
                    <a:pt x="58" y="0"/>
                  </a:moveTo>
                  <a:cubicBezTo>
                    <a:pt x="1" y="544"/>
                    <a:pt x="29" y="1030"/>
                    <a:pt x="29" y="1574"/>
                  </a:cubicBezTo>
                  <a:cubicBezTo>
                    <a:pt x="86" y="1431"/>
                    <a:pt x="29" y="1259"/>
                    <a:pt x="58" y="1116"/>
                  </a:cubicBezTo>
                  <a:cubicBezTo>
                    <a:pt x="144" y="916"/>
                    <a:pt x="172" y="716"/>
                    <a:pt x="172" y="544"/>
                  </a:cubicBezTo>
                  <a:lnTo>
                    <a:pt x="5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28"/>
            <p:cNvSpPr/>
            <p:nvPr/>
          </p:nvSpPr>
          <p:spPr>
            <a:xfrm>
              <a:off x="5433913" y="2700100"/>
              <a:ext cx="7175" cy="9325"/>
            </a:xfrm>
            <a:custGeom>
              <a:avLst/>
              <a:gdLst/>
              <a:ahLst/>
              <a:cxnLst/>
              <a:rect l="l" t="t" r="r" b="b"/>
              <a:pathLst>
                <a:path w="287" h="373" extrusionOk="0">
                  <a:moveTo>
                    <a:pt x="195" y="0"/>
                  </a:moveTo>
                  <a:cubicBezTo>
                    <a:pt x="147" y="0"/>
                    <a:pt x="82" y="40"/>
                    <a:pt x="29" y="58"/>
                  </a:cubicBezTo>
                  <a:cubicBezTo>
                    <a:pt x="0" y="58"/>
                    <a:pt x="29" y="172"/>
                    <a:pt x="57" y="201"/>
                  </a:cubicBezTo>
                  <a:cubicBezTo>
                    <a:pt x="57" y="287"/>
                    <a:pt x="57" y="344"/>
                    <a:pt x="115" y="373"/>
                  </a:cubicBezTo>
                  <a:cubicBezTo>
                    <a:pt x="143" y="315"/>
                    <a:pt x="115" y="172"/>
                    <a:pt x="172" y="144"/>
                  </a:cubicBezTo>
                  <a:cubicBezTo>
                    <a:pt x="258" y="87"/>
                    <a:pt x="286" y="144"/>
                    <a:pt x="258" y="58"/>
                  </a:cubicBezTo>
                  <a:cubicBezTo>
                    <a:pt x="247" y="15"/>
                    <a:pt x="224" y="0"/>
                    <a:pt x="1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28"/>
            <p:cNvSpPr/>
            <p:nvPr/>
          </p:nvSpPr>
          <p:spPr>
            <a:xfrm>
              <a:off x="5433188" y="2783100"/>
              <a:ext cx="8600" cy="3600"/>
            </a:xfrm>
            <a:custGeom>
              <a:avLst/>
              <a:gdLst/>
              <a:ahLst/>
              <a:cxnLst/>
              <a:rect l="l" t="t" r="r" b="b"/>
              <a:pathLst>
                <a:path w="344" h="144" extrusionOk="0">
                  <a:moveTo>
                    <a:pt x="29" y="0"/>
                  </a:moveTo>
                  <a:cubicBezTo>
                    <a:pt x="29" y="0"/>
                    <a:pt x="1" y="58"/>
                    <a:pt x="29" y="58"/>
                  </a:cubicBezTo>
                  <a:lnTo>
                    <a:pt x="115" y="115"/>
                  </a:lnTo>
                  <a:cubicBezTo>
                    <a:pt x="144" y="115"/>
                    <a:pt x="172" y="144"/>
                    <a:pt x="201" y="144"/>
                  </a:cubicBezTo>
                  <a:cubicBezTo>
                    <a:pt x="287" y="144"/>
                    <a:pt x="344" y="115"/>
                    <a:pt x="315" y="29"/>
                  </a:cubicBezTo>
                  <a:cubicBezTo>
                    <a:pt x="315" y="20"/>
                    <a:pt x="309" y="16"/>
                    <a:pt x="298" y="16"/>
                  </a:cubicBezTo>
                  <a:cubicBezTo>
                    <a:pt x="277" y="16"/>
                    <a:pt x="239" y="29"/>
                    <a:pt x="201" y="29"/>
                  </a:cubicBezTo>
                  <a:cubicBezTo>
                    <a:pt x="184" y="37"/>
                    <a:pt x="170" y="41"/>
                    <a:pt x="156" y="41"/>
                  </a:cubicBezTo>
                  <a:cubicBezTo>
                    <a:pt x="122" y="41"/>
                    <a:pt x="90" y="21"/>
                    <a:pt x="2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28"/>
            <p:cNvSpPr/>
            <p:nvPr/>
          </p:nvSpPr>
          <p:spPr>
            <a:xfrm>
              <a:off x="5591313" y="2972700"/>
              <a:ext cx="3600" cy="10050"/>
            </a:xfrm>
            <a:custGeom>
              <a:avLst/>
              <a:gdLst/>
              <a:ahLst/>
              <a:cxnLst/>
              <a:rect l="l" t="t" r="r" b="b"/>
              <a:pathLst>
                <a:path w="144" h="402" extrusionOk="0">
                  <a:moveTo>
                    <a:pt x="115" y="1"/>
                  </a:moveTo>
                  <a:cubicBezTo>
                    <a:pt x="86" y="58"/>
                    <a:pt x="86" y="144"/>
                    <a:pt x="0" y="201"/>
                  </a:cubicBezTo>
                  <a:lnTo>
                    <a:pt x="0" y="315"/>
                  </a:lnTo>
                  <a:cubicBezTo>
                    <a:pt x="0" y="344"/>
                    <a:pt x="0" y="401"/>
                    <a:pt x="29" y="401"/>
                  </a:cubicBezTo>
                  <a:cubicBezTo>
                    <a:pt x="143" y="401"/>
                    <a:pt x="115" y="58"/>
                    <a:pt x="11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28"/>
            <p:cNvSpPr/>
            <p:nvPr/>
          </p:nvSpPr>
          <p:spPr>
            <a:xfrm>
              <a:off x="5434613" y="2617150"/>
              <a:ext cx="55850" cy="68675"/>
            </a:xfrm>
            <a:custGeom>
              <a:avLst/>
              <a:gdLst/>
              <a:ahLst/>
              <a:cxnLst/>
              <a:rect l="l" t="t" r="r" b="b"/>
              <a:pathLst>
                <a:path w="2234" h="2747" extrusionOk="0">
                  <a:moveTo>
                    <a:pt x="234" y="1"/>
                  </a:moveTo>
                  <a:cubicBezTo>
                    <a:pt x="200" y="1"/>
                    <a:pt x="169" y="8"/>
                    <a:pt x="144" y="27"/>
                  </a:cubicBezTo>
                  <a:cubicBezTo>
                    <a:pt x="87" y="56"/>
                    <a:pt x="144" y="199"/>
                    <a:pt x="144" y="256"/>
                  </a:cubicBezTo>
                  <a:lnTo>
                    <a:pt x="144" y="657"/>
                  </a:lnTo>
                  <a:lnTo>
                    <a:pt x="144" y="886"/>
                  </a:lnTo>
                  <a:cubicBezTo>
                    <a:pt x="144" y="943"/>
                    <a:pt x="201" y="1029"/>
                    <a:pt x="201" y="1058"/>
                  </a:cubicBezTo>
                  <a:cubicBezTo>
                    <a:pt x="201" y="1172"/>
                    <a:pt x="87" y="1229"/>
                    <a:pt x="29" y="1315"/>
                  </a:cubicBezTo>
                  <a:lnTo>
                    <a:pt x="29" y="1602"/>
                  </a:lnTo>
                  <a:cubicBezTo>
                    <a:pt x="29" y="1659"/>
                    <a:pt x="1" y="1773"/>
                    <a:pt x="87" y="1802"/>
                  </a:cubicBezTo>
                  <a:cubicBezTo>
                    <a:pt x="93" y="1804"/>
                    <a:pt x="99" y="1805"/>
                    <a:pt x="104" y="1805"/>
                  </a:cubicBezTo>
                  <a:cubicBezTo>
                    <a:pt x="168" y="1805"/>
                    <a:pt x="146" y="1657"/>
                    <a:pt x="173" y="1630"/>
                  </a:cubicBezTo>
                  <a:cubicBezTo>
                    <a:pt x="191" y="1603"/>
                    <a:pt x="209" y="1593"/>
                    <a:pt x="226" y="1593"/>
                  </a:cubicBezTo>
                  <a:cubicBezTo>
                    <a:pt x="263" y="1593"/>
                    <a:pt x="296" y="1639"/>
                    <a:pt x="316" y="1659"/>
                  </a:cubicBezTo>
                  <a:cubicBezTo>
                    <a:pt x="401" y="1745"/>
                    <a:pt x="487" y="1830"/>
                    <a:pt x="516" y="1945"/>
                  </a:cubicBezTo>
                  <a:cubicBezTo>
                    <a:pt x="545" y="1974"/>
                    <a:pt x="545" y="2031"/>
                    <a:pt x="516" y="2059"/>
                  </a:cubicBezTo>
                  <a:cubicBezTo>
                    <a:pt x="502" y="2074"/>
                    <a:pt x="480" y="2081"/>
                    <a:pt x="459" y="2081"/>
                  </a:cubicBezTo>
                  <a:cubicBezTo>
                    <a:pt x="437" y="2081"/>
                    <a:pt x="416" y="2074"/>
                    <a:pt x="401" y="2059"/>
                  </a:cubicBezTo>
                  <a:cubicBezTo>
                    <a:pt x="373" y="2016"/>
                    <a:pt x="337" y="1995"/>
                    <a:pt x="301" y="1995"/>
                  </a:cubicBezTo>
                  <a:cubicBezTo>
                    <a:pt x="266" y="1995"/>
                    <a:pt x="230" y="2016"/>
                    <a:pt x="201" y="2059"/>
                  </a:cubicBezTo>
                  <a:cubicBezTo>
                    <a:pt x="144" y="2088"/>
                    <a:pt x="87" y="2117"/>
                    <a:pt x="29" y="2174"/>
                  </a:cubicBezTo>
                  <a:cubicBezTo>
                    <a:pt x="1" y="2203"/>
                    <a:pt x="29" y="2317"/>
                    <a:pt x="87" y="2346"/>
                  </a:cubicBezTo>
                  <a:cubicBezTo>
                    <a:pt x="87" y="2346"/>
                    <a:pt x="144" y="2374"/>
                    <a:pt x="144" y="2403"/>
                  </a:cubicBezTo>
                  <a:cubicBezTo>
                    <a:pt x="144" y="2460"/>
                    <a:pt x="115" y="2489"/>
                    <a:pt x="87" y="2489"/>
                  </a:cubicBezTo>
                  <a:cubicBezTo>
                    <a:pt x="144" y="2517"/>
                    <a:pt x="258" y="2489"/>
                    <a:pt x="316" y="2546"/>
                  </a:cubicBezTo>
                  <a:cubicBezTo>
                    <a:pt x="401" y="2632"/>
                    <a:pt x="373" y="2746"/>
                    <a:pt x="516" y="2746"/>
                  </a:cubicBezTo>
                  <a:cubicBezTo>
                    <a:pt x="567" y="2746"/>
                    <a:pt x="663" y="2656"/>
                    <a:pt x="724" y="2656"/>
                  </a:cubicBezTo>
                  <a:cubicBezTo>
                    <a:pt x="731" y="2656"/>
                    <a:pt x="739" y="2657"/>
                    <a:pt x="745" y="2660"/>
                  </a:cubicBezTo>
                  <a:cubicBezTo>
                    <a:pt x="802" y="2689"/>
                    <a:pt x="831" y="2746"/>
                    <a:pt x="859" y="2746"/>
                  </a:cubicBezTo>
                  <a:cubicBezTo>
                    <a:pt x="888" y="2746"/>
                    <a:pt x="888" y="2746"/>
                    <a:pt x="888" y="2689"/>
                  </a:cubicBezTo>
                  <a:cubicBezTo>
                    <a:pt x="888" y="2689"/>
                    <a:pt x="945" y="2660"/>
                    <a:pt x="945" y="2632"/>
                  </a:cubicBezTo>
                  <a:lnTo>
                    <a:pt x="1002" y="2603"/>
                  </a:lnTo>
                  <a:cubicBezTo>
                    <a:pt x="1002" y="2546"/>
                    <a:pt x="974" y="2517"/>
                    <a:pt x="945" y="2517"/>
                  </a:cubicBezTo>
                  <a:cubicBezTo>
                    <a:pt x="888" y="2489"/>
                    <a:pt x="859" y="2489"/>
                    <a:pt x="859" y="2403"/>
                  </a:cubicBezTo>
                  <a:cubicBezTo>
                    <a:pt x="859" y="2346"/>
                    <a:pt x="859" y="2317"/>
                    <a:pt x="831" y="2260"/>
                  </a:cubicBezTo>
                  <a:cubicBezTo>
                    <a:pt x="802" y="2231"/>
                    <a:pt x="831" y="2203"/>
                    <a:pt x="859" y="2174"/>
                  </a:cubicBezTo>
                  <a:cubicBezTo>
                    <a:pt x="974" y="2088"/>
                    <a:pt x="1088" y="2059"/>
                    <a:pt x="1231" y="2059"/>
                  </a:cubicBezTo>
                  <a:cubicBezTo>
                    <a:pt x="1212" y="2158"/>
                    <a:pt x="1223" y="2189"/>
                    <a:pt x="1247" y="2189"/>
                  </a:cubicBezTo>
                  <a:cubicBezTo>
                    <a:pt x="1285" y="2189"/>
                    <a:pt x="1358" y="2109"/>
                    <a:pt x="1391" y="2109"/>
                  </a:cubicBezTo>
                  <a:cubicBezTo>
                    <a:pt x="1396" y="2109"/>
                    <a:pt x="1400" y="2111"/>
                    <a:pt x="1403" y="2117"/>
                  </a:cubicBezTo>
                  <a:cubicBezTo>
                    <a:pt x="1460" y="2059"/>
                    <a:pt x="1403" y="2031"/>
                    <a:pt x="1375" y="1945"/>
                  </a:cubicBezTo>
                  <a:cubicBezTo>
                    <a:pt x="1317" y="1859"/>
                    <a:pt x="1317" y="1802"/>
                    <a:pt x="1375" y="1745"/>
                  </a:cubicBezTo>
                  <a:cubicBezTo>
                    <a:pt x="1460" y="1945"/>
                    <a:pt x="1718" y="1830"/>
                    <a:pt x="1861" y="1974"/>
                  </a:cubicBezTo>
                  <a:cubicBezTo>
                    <a:pt x="1895" y="2007"/>
                    <a:pt x="1920" y="2023"/>
                    <a:pt x="1939" y="2023"/>
                  </a:cubicBezTo>
                  <a:cubicBezTo>
                    <a:pt x="1969" y="2023"/>
                    <a:pt x="1987" y="1986"/>
                    <a:pt x="2004" y="1916"/>
                  </a:cubicBezTo>
                  <a:cubicBezTo>
                    <a:pt x="2061" y="1773"/>
                    <a:pt x="2090" y="1630"/>
                    <a:pt x="2147" y="1516"/>
                  </a:cubicBezTo>
                  <a:cubicBezTo>
                    <a:pt x="2147" y="1487"/>
                    <a:pt x="2204" y="1401"/>
                    <a:pt x="2233" y="1258"/>
                  </a:cubicBezTo>
                  <a:lnTo>
                    <a:pt x="2233" y="1115"/>
                  </a:lnTo>
                  <a:cubicBezTo>
                    <a:pt x="2233" y="1029"/>
                    <a:pt x="2147" y="943"/>
                    <a:pt x="2090" y="886"/>
                  </a:cubicBezTo>
                  <a:cubicBezTo>
                    <a:pt x="2033" y="843"/>
                    <a:pt x="1990" y="822"/>
                    <a:pt x="1947" y="822"/>
                  </a:cubicBezTo>
                  <a:cubicBezTo>
                    <a:pt x="1904" y="822"/>
                    <a:pt x="1861" y="843"/>
                    <a:pt x="1804" y="886"/>
                  </a:cubicBezTo>
                  <a:cubicBezTo>
                    <a:pt x="1689" y="943"/>
                    <a:pt x="1661" y="1029"/>
                    <a:pt x="1546" y="1058"/>
                  </a:cubicBezTo>
                  <a:cubicBezTo>
                    <a:pt x="1575" y="886"/>
                    <a:pt x="1718" y="829"/>
                    <a:pt x="1832" y="743"/>
                  </a:cubicBezTo>
                  <a:cubicBezTo>
                    <a:pt x="1929" y="622"/>
                    <a:pt x="1862" y="501"/>
                    <a:pt x="1753" y="501"/>
                  </a:cubicBezTo>
                  <a:cubicBezTo>
                    <a:pt x="1733" y="501"/>
                    <a:pt x="1711" y="505"/>
                    <a:pt x="1689" y="514"/>
                  </a:cubicBezTo>
                  <a:cubicBezTo>
                    <a:pt x="1600" y="581"/>
                    <a:pt x="1528" y="684"/>
                    <a:pt x="1432" y="684"/>
                  </a:cubicBezTo>
                  <a:cubicBezTo>
                    <a:pt x="1405" y="684"/>
                    <a:pt x="1377" y="676"/>
                    <a:pt x="1346" y="657"/>
                  </a:cubicBezTo>
                  <a:cubicBezTo>
                    <a:pt x="1260" y="628"/>
                    <a:pt x="1289" y="514"/>
                    <a:pt x="1346" y="428"/>
                  </a:cubicBezTo>
                  <a:cubicBezTo>
                    <a:pt x="1289" y="428"/>
                    <a:pt x="1219" y="454"/>
                    <a:pt x="1161" y="454"/>
                  </a:cubicBezTo>
                  <a:cubicBezTo>
                    <a:pt x="1133" y="454"/>
                    <a:pt x="1107" y="447"/>
                    <a:pt x="1088" y="428"/>
                  </a:cubicBezTo>
                  <a:cubicBezTo>
                    <a:pt x="1002" y="428"/>
                    <a:pt x="974" y="371"/>
                    <a:pt x="917" y="342"/>
                  </a:cubicBezTo>
                  <a:cubicBezTo>
                    <a:pt x="859" y="400"/>
                    <a:pt x="831" y="543"/>
                    <a:pt x="802" y="571"/>
                  </a:cubicBezTo>
                  <a:cubicBezTo>
                    <a:pt x="776" y="597"/>
                    <a:pt x="728" y="611"/>
                    <a:pt x="679" y="611"/>
                  </a:cubicBezTo>
                  <a:cubicBezTo>
                    <a:pt x="619" y="611"/>
                    <a:pt x="560" y="590"/>
                    <a:pt x="545" y="543"/>
                  </a:cubicBezTo>
                  <a:cubicBezTo>
                    <a:pt x="516" y="514"/>
                    <a:pt x="573" y="428"/>
                    <a:pt x="573" y="400"/>
                  </a:cubicBezTo>
                  <a:cubicBezTo>
                    <a:pt x="630" y="342"/>
                    <a:pt x="573" y="228"/>
                    <a:pt x="545" y="142"/>
                  </a:cubicBezTo>
                  <a:cubicBezTo>
                    <a:pt x="500" y="97"/>
                    <a:pt x="351" y="1"/>
                    <a:pt x="2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28"/>
            <p:cNvSpPr/>
            <p:nvPr/>
          </p:nvSpPr>
          <p:spPr>
            <a:xfrm>
              <a:off x="5471838" y="2606375"/>
              <a:ext cx="47225" cy="44375"/>
            </a:xfrm>
            <a:custGeom>
              <a:avLst/>
              <a:gdLst/>
              <a:ahLst/>
              <a:cxnLst/>
              <a:rect l="l" t="t" r="r" b="b"/>
              <a:pathLst>
                <a:path w="1889" h="1775" extrusionOk="0">
                  <a:moveTo>
                    <a:pt x="1460" y="1"/>
                  </a:moveTo>
                  <a:cubicBezTo>
                    <a:pt x="1460" y="86"/>
                    <a:pt x="1374" y="115"/>
                    <a:pt x="1345" y="144"/>
                  </a:cubicBezTo>
                  <a:lnTo>
                    <a:pt x="1231" y="258"/>
                  </a:lnTo>
                  <a:cubicBezTo>
                    <a:pt x="1173" y="287"/>
                    <a:pt x="1145" y="287"/>
                    <a:pt x="1059" y="287"/>
                  </a:cubicBezTo>
                  <a:lnTo>
                    <a:pt x="1030" y="287"/>
                  </a:lnTo>
                  <a:cubicBezTo>
                    <a:pt x="1030" y="287"/>
                    <a:pt x="1030" y="344"/>
                    <a:pt x="1002" y="344"/>
                  </a:cubicBezTo>
                  <a:lnTo>
                    <a:pt x="916" y="344"/>
                  </a:lnTo>
                  <a:cubicBezTo>
                    <a:pt x="801" y="315"/>
                    <a:pt x="715" y="258"/>
                    <a:pt x="572" y="258"/>
                  </a:cubicBezTo>
                  <a:cubicBezTo>
                    <a:pt x="487" y="258"/>
                    <a:pt x="429" y="287"/>
                    <a:pt x="372" y="344"/>
                  </a:cubicBezTo>
                  <a:lnTo>
                    <a:pt x="286" y="458"/>
                  </a:lnTo>
                  <a:cubicBezTo>
                    <a:pt x="143" y="544"/>
                    <a:pt x="143" y="659"/>
                    <a:pt x="57" y="802"/>
                  </a:cubicBezTo>
                  <a:cubicBezTo>
                    <a:pt x="57" y="831"/>
                    <a:pt x="29" y="859"/>
                    <a:pt x="29" y="916"/>
                  </a:cubicBezTo>
                  <a:cubicBezTo>
                    <a:pt x="0" y="945"/>
                    <a:pt x="29" y="945"/>
                    <a:pt x="57" y="974"/>
                  </a:cubicBezTo>
                  <a:cubicBezTo>
                    <a:pt x="100" y="1002"/>
                    <a:pt x="129" y="1017"/>
                    <a:pt x="154" y="1017"/>
                  </a:cubicBezTo>
                  <a:cubicBezTo>
                    <a:pt x="179" y="1017"/>
                    <a:pt x="200" y="1002"/>
                    <a:pt x="229" y="974"/>
                  </a:cubicBezTo>
                  <a:cubicBezTo>
                    <a:pt x="343" y="945"/>
                    <a:pt x="429" y="831"/>
                    <a:pt x="515" y="773"/>
                  </a:cubicBezTo>
                  <a:cubicBezTo>
                    <a:pt x="630" y="687"/>
                    <a:pt x="744" y="630"/>
                    <a:pt x="887" y="544"/>
                  </a:cubicBezTo>
                  <a:lnTo>
                    <a:pt x="887" y="544"/>
                  </a:lnTo>
                  <a:cubicBezTo>
                    <a:pt x="887" y="773"/>
                    <a:pt x="715" y="716"/>
                    <a:pt x="601" y="831"/>
                  </a:cubicBezTo>
                  <a:cubicBezTo>
                    <a:pt x="572" y="916"/>
                    <a:pt x="487" y="1002"/>
                    <a:pt x="572" y="1059"/>
                  </a:cubicBezTo>
                  <a:cubicBezTo>
                    <a:pt x="630" y="1088"/>
                    <a:pt x="744" y="1059"/>
                    <a:pt x="773" y="1117"/>
                  </a:cubicBezTo>
                  <a:cubicBezTo>
                    <a:pt x="736" y="1171"/>
                    <a:pt x="689" y="1191"/>
                    <a:pt x="644" y="1191"/>
                  </a:cubicBezTo>
                  <a:cubicBezTo>
                    <a:pt x="618" y="1191"/>
                    <a:pt x="593" y="1184"/>
                    <a:pt x="572" y="1174"/>
                  </a:cubicBezTo>
                  <a:cubicBezTo>
                    <a:pt x="523" y="1174"/>
                    <a:pt x="484" y="1155"/>
                    <a:pt x="448" y="1155"/>
                  </a:cubicBezTo>
                  <a:cubicBezTo>
                    <a:pt x="421" y="1155"/>
                    <a:pt x="397" y="1166"/>
                    <a:pt x="372" y="1203"/>
                  </a:cubicBezTo>
                  <a:cubicBezTo>
                    <a:pt x="343" y="1260"/>
                    <a:pt x="372" y="1288"/>
                    <a:pt x="429" y="1346"/>
                  </a:cubicBezTo>
                  <a:cubicBezTo>
                    <a:pt x="487" y="1374"/>
                    <a:pt x="515" y="1432"/>
                    <a:pt x="572" y="1489"/>
                  </a:cubicBezTo>
                  <a:lnTo>
                    <a:pt x="773" y="1575"/>
                  </a:lnTo>
                  <a:cubicBezTo>
                    <a:pt x="797" y="1575"/>
                    <a:pt x="864" y="1638"/>
                    <a:pt x="918" y="1638"/>
                  </a:cubicBezTo>
                  <a:cubicBezTo>
                    <a:pt x="927" y="1638"/>
                    <a:pt x="936" y="1636"/>
                    <a:pt x="944" y="1632"/>
                  </a:cubicBezTo>
                  <a:cubicBezTo>
                    <a:pt x="1030" y="1575"/>
                    <a:pt x="1030" y="1489"/>
                    <a:pt x="1059" y="1403"/>
                  </a:cubicBezTo>
                  <a:lnTo>
                    <a:pt x="1059" y="1403"/>
                  </a:lnTo>
                  <a:cubicBezTo>
                    <a:pt x="1033" y="1507"/>
                    <a:pt x="1054" y="1636"/>
                    <a:pt x="1167" y="1636"/>
                  </a:cubicBezTo>
                  <a:cubicBezTo>
                    <a:pt x="1178" y="1636"/>
                    <a:pt x="1189" y="1634"/>
                    <a:pt x="1202" y="1632"/>
                  </a:cubicBezTo>
                  <a:lnTo>
                    <a:pt x="1316" y="1517"/>
                  </a:lnTo>
                  <a:cubicBezTo>
                    <a:pt x="1340" y="1494"/>
                    <a:pt x="1325" y="1431"/>
                    <a:pt x="1335" y="1378"/>
                  </a:cubicBezTo>
                  <a:lnTo>
                    <a:pt x="1335" y="1378"/>
                  </a:lnTo>
                  <a:cubicBezTo>
                    <a:pt x="1331" y="1416"/>
                    <a:pt x="1363" y="1443"/>
                    <a:pt x="1431" y="1489"/>
                  </a:cubicBezTo>
                  <a:cubicBezTo>
                    <a:pt x="1488" y="1517"/>
                    <a:pt x="1460" y="1517"/>
                    <a:pt x="1431" y="1575"/>
                  </a:cubicBezTo>
                  <a:cubicBezTo>
                    <a:pt x="1374" y="1632"/>
                    <a:pt x="1345" y="1718"/>
                    <a:pt x="1431" y="1775"/>
                  </a:cubicBezTo>
                  <a:cubicBezTo>
                    <a:pt x="1488" y="1775"/>
                    <a:pt x="1603" y="1718"/>
                    <a:pt x="1631" y="1718"/>
                  </a:cubicBezTo>
                  <a:cubicBezTo>
                    <a:pt x="1650" y="1718"/>
                    <a:pt x="1708" y="1743"/>
                    <a:pt x="1752" y="1743"/>
                  </a:cubicBezTo>
                  <a:cubicBezTo>
                    <a:pt x="1774" y="1743"/>
                    <a:pt x="1793" y="1737"/>
                    <a:pt x="1803" y="1718"/>
                  </a:cubicBezTo>
                  <a:cubicBezTo>
                    <a:pt x="1889" y="1689"/>
                    <a:pt x="1860" y="1632"/>
                    <a:pt x="1803" y="1575"/>
                  </a:cubicBezTo>
                  <a:cubicBezTo>
                    <a:pt x="1746" y="1460"/>
                    <a:pt x="1860" y="1374"/>
                    <a:pt x="1803" y="1231"/>
                  </a:cubicBezTo>
                  <a:cubicBezTo>
                    <a:pt x="1717" y="1231"/>
                    <a:pt x="1603" y="1203"/>
                    <a:pt x="1402" y="1059"/>
                  </a:cubicBezTo>
                  <a:cubicBezTo>
                    <a:pt x="1488" y="916"/>
                    <a:pt x="1345" y="831"/>
                    <a:pt x="1259" y="716"/>
                  </a:cubicBezTo>
                  <a:cubicBezTo>
                    <a:pt x="1231" y="659"/>
                    <a:pt x="1173" y="516"/>
                    <a:pt x="1259" y="487"/>
                  </a:cubicBezTo>
                  <a:cubicBezTo>
                    <a:pt x="1374" y="430"/>
                    <a:pt x="1574" y="516"/>
                    <a:pt x="1603" y="373"/>
                  </a:cubicBezTo>
                  <a:cubicBezTo>
                    <a:pt x="1631" y="258"/>
                    <a:pt x="1545" y="58"/>
                    <a:pt x="14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28"/>
            <p:cNvSpPr/>
            <p:nvPr/>
          </p:nvSpPr>
          <p:spPr>
            <a:xfrm>
              <a:off x="5515463" y="2469475"/>
              <a:ext cx="24350" cy="25375"/>
            </a:xfrm>
            <a:custGeom>
              <a:avLst/>
              <a:gdLst/>
              <a:ahLst/>
              <a:cxnLst/>
              <a:rect l="l" t="t" r="r" b="b"/>
              <a:pathLst>
                <a:path w="974" h="1015" extrusionOk="0">
                  <a:moveTo>
                    <a:pt x="539" y="0"/>
                  </a:moveTo>
                  <a:cubicBezTo>
                    <a:pt x="517" y="0"/>
                    <a:pt x="490" y="3"/>
                    <a:pt x="459" y="10"/>
                  </a:cubicBezTo>
                  <a:cubicBezTo>
                    <a:pt x="344" y="125"/>
                    <a:pt x="172" y="211"/>
                    <a:pt x="115" y="325"/>
                  </a:cubicBezTo>
                  <a:cubicBezTo>
                    <a:pt x="58" y="411"/>
                    <a:pt x="115" y="497"/>
                    <a:pt x="58" y="554"/>
                  </a:cubicBezTo>
                  <a:cubicBezTo>
                    <a:pt x="58" y="611"/>
                    <a:pt x="1" y="669"/>
                    <a:pt x="29" y="726"/>
                  </a:cubicBezTo>
                  <a:cubicBezTo>
                    <a:pt x="51" y="790"/>
                    <a:pt x="121" y="822"/>
                    <a:pt x="190" y="822"/>
                  </a:cubicBezTo>
                  <a:cubicBezTo>
                    <a:pt x="214" y="822"/>
                    <a:pt x="237" y="819"/>
                    <a:pt x="258" y="812"/>
                  </a:cubicBezTo>
                  <a:cubicBezTo>
                    <a:pt x="316" y="754"/>
                    <a:pt x="344" y="697"/>
                    <a:pt x="401" y="611"/>
                  </a:cubicBezTo>
                  <a:cubicBezTo>
                    <a:pt x="421" y="591"/>
                    <a:pt x="441" y="584"/>
                    <a:pt x="461" y="584"/>
                  </a:cubicBezTo>
                  <a:cubicBezTo>
                    <a:pt x="528" y="584"/>
                    <a:pt x="600" y="669"/>
                    <a:pt x="688" y="669"/>
                  </a:cubicBezTo>
                  <a:cubicBezTo>
                    <a:pt x="707" y="669"/>
                    <a:pt x="713" y="643"/>
                    <a:pt x="724" y="643"/>
                  </a:cubicBezTo>
                  <a:cubicBezTo>
                    <a:pt x="729" y="643"/>
                    <a:pt x="735" y="649"/>
                    <a:pt x="745" y="669"/>
                  </a:cubicBezTo>
                  <a:cubicBezTo>
                    <a:pt x="773" y="697"/>
                    <a:pt x="745" y="783"/>
                    <a:pt x="745" y="783"/>
                  </a:cubicBezTo>
                  <a:cubicBezTo>
                    <a:pt x="716" y="840"/>
                    <a:pt x="630" y="926"/>
                    <a:pt x="716" y="983"/>
                  </a:cubicBezTo>
                  <a:cubicBezTo>
                    <a:pt x="744" y="1006"/>
                    <a:pt x="768" y="1015"/>
                    <a:pt x="788" y="1015"/>
                  </a:cubicBezTo>
                  <a:cubicBezTo>
                    <a:pt x="869" y="1015"/>
                    <a:pt x="888" y="858"/>
                    <a:pt x="888" y="812"/>
                  </a:cubicBezTo>
                  <a:cubicBezTo>
                    <a:pt x="917" y="697"/>
                    <a:pt x="974" y="554"/>
                    <a:pt x="917" y="440"/>
                  </a:cubicBezTo>
                  <a:cubicBezTo>
                    <a:pt x="917" y="418"/>
                    <a:pt x="904" y="411"/>
                    <a:pt x="883" y="411"/>
                  </a:cubicBezTo>
                  <a:cubicBezTo>
                    <a:pt x="842" y="411"/>
                    <a:pt x="769" y="440"/>
                    <a:pt x="699" y="440"/>
                  </a:cubicBezTo>
                  <a:cubicBezTo>
                    <a:pt x="664" y="440"/>
                    <a:pt x="630" y="432"/>
                    <a:pt x="602" y="411"/>
                  </a:cubicBezTo>
                  <a:cubicBezTo>
                    <a:pt x="545" y="382"/>
                    <a:pt x="573" y="268"/>
                    <a:pt x="602" y="239"/>
                  </a:cubicBezTo>
                  <a:cubicBezTo>
                    <a:pt x="630" y="211"/>
                    <a:pt x="745" y="211"/>
                    <a:pt x="831" y="211"/>
                  </a:cubicBezTo>
                  <a:cubicBezTo>
                    <a:pt x="655" y="160"/>
                    <a:pt x="699" y="0"/>
                    <a:pt x="53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28"/>
            <p:cNvSpPr/>
            <p:nvPr/>
          </p:nvSpPr>
          <p:spPr>
            <a:xfrm>
              <a:off x="5458238" y="2441400"/>
              <a:ext cx="33650" cy="27925"/>
            </a:xfrm>
            <a:custGeom>
              <a:avLst/>
              <a:gdLst/>
              <a:ahLst/>
              <a:cxnLst/>
              <a:rect l="l" t="t" r="r" b="b"/>
              <a:pathLst>
                <a:path w="1346" h="1117" extrusionOk="0">
                  <a:moveTo>
                    <a:pt x="373" y="0"/>
                  </a:moveTo>
                  <a:cubicBezTo>
                    <a:pt x="348" y="0"/>
                    <a:pt x="326" y="7"/>
                    <a:pt x="315" y="17"/>
                  </a:cubicBezTo>
                  <a:cubicBezTo>
                    <a:pt x="258" y="74"/>
                    <a:pt x="201" y="132"/>
                    <a:pt x="172" y="160"/>
                  </a:cubicBezTo>
                  <a:lnTo>
                    <a:pt x="0" y="361"/>
                  </a:lnTo>
                  <a:cubicBezTo>
                    <a:pt x="77" y="361"/>
                    <a:pt x="140" y="335"/>
                    <a:pt x="200" y="335"/>
                  </a:cubicBezTo>
                  <a:cubicBezTo>
                    <a:pt x="229" y="335"/>
                    <a:pt x="258" y="341"/>
                    <a:pt x="286" y="361"/>
                  </a:cubicBezTo>
                  <a:cubicBezTo>
                    <a:pt x="344" y="389"/>
                    <a:pt x="315" y="504"/>
                    <a:pt x="401" y="561"/>
                  </a:cubicBezTo>
                  <a:cubicBezTo>
                    <a:pt x="458" y="647"/>
                    <a:pt x="601" y="675"/>
                    <a:pt x="601" y="790"/>
                  </a:cubicBezTo>
                  <a:cubicBezTo>
                    <a:pt x="601" y="904"/>
                    <a:pt x="372" y="962"/>
                    <a:pt x="458" y="1076"/>
                  </a:cubicBezTo>
                  <a:cubicBezTo>
                    <a:pt x="478" y="1096"/>
                    <a:pt x="527" y="1117"/>
                    <a:pt x="564" y="1117"/>
                  </a:cubicBezTo>
                  <a:cubicBezTo>
                    <a:pt x="580" y="1117"/>
                    <a:pt x="593" y="1113"/>
                    <a:pt x="601" y="1105"/>
                  </a:cubicBezTo>
                  <a:cubicBezTo>
                    <a:pt x="630" y="1105"/>
                    <a:pt x="630" y="1047"/>
                    <a:pt x="687" y="990"/>
                  </a:cubicBezTo>
                  <a:cubicBezTo>
                    <a:pt x="744" y="933"/>
                    <a:pt x="830" y="847"/>
                    <a:pt x="916" y="818"/>
                  </a:cubicBezTo>
                  <a:cubicBezTo>
                    <a:pt x="1116" y="761"/>
                    <a:pt x="1317" y="618"/>
                    <a:pt x="1345" y="389"/>
                  </a:cubicBezTo>
                  <a:lnTo>
                    <a:pt x="1345" y="389"/>
                  </a:lnTo>
                  <a:cubicBezTo>
                    <a:pt x="1317" y="403"/>
                    <a:pt x="1302" y="411"/>
                    <a:pt x="1277" y="411"/>
                  </a:cubicBezTo>
                  <a:cubicBezTo>
                    <a:pt x="1252" y="411"/>
                    <a:pt x="1217" y="403"/>
                    <a:pt x="1145" y="389"/>
                  </a:cubicBezTo>
                  <a:cubicBezTo>
                    <a:pt x="1116" y="418"/>
                    <a:pt x="1059" y="418"/>
                    <a:pt x="1031" y="446"/>
                  </a:cubicBezTo>
                  <a:cubicBezTo>
                    <a:pt x="973" y="504"/>
                    <a:pt x="887" y="504"/>
                    <a:pt x="830" y="504"/>
                  </a:cubicBezTo>
                  <a:cubicBezTo>
                    <a:pt x="744" y="475"/>
                    <a:pt x="687" y="389"/>
                    <a:pt x="601" y="361"/>
                  </a:cubicBezTo>
                  <a:cubicBezTo>
                    <a:pt x="544" y="361"/>
                    <a:pt x="458" y="361"/>
                    <a:pt x="458" y="246"/>
                  </a:cubicBezTo>
                  <a:cubicBezTo>
                    <a:pt x="458" y="217"/>
                    <a:pt x="544" y="132"/>
                    <a:pt x="487" y="74"/>
                  </a:cubicBezTo>
                  <a:cubicBezTo>
                    <a:pt x="469" y="20"/>
                    <a:pt x="416" y="0"/>
                    <a:pt x="3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28"/>
            <p:cNvSpPr/>
            <p:nvPr/>
          </p:nvSpPr>
          <p:spPr>
            <a:xfrm>
              <a:off x="5559113" y="2529825"/>
              <a:ext cx="15050" cy="29350"/>
            </a:xfrm>
            <a:custGeom>
              <a:avLst/>
              <a:gdLst/>
              <a:ahLst/>
              <a:cxnLst/>
              <a:rect l="l" t="t" r="r" b="b"/>
              <a:pathLst>
                <a:path w="602" h="1174" extrusionOk="0">
                  <a:moveTo>
                    <a:pt x="401" y="0"/>
                  </a:moveTo>
                  <a:cubicBezTo>
                    <a:pt x="258" y="0"/>
                    <a:pt x="258" y="115"/>
                    <a:pt x="172" y="172"/>
                  </a:cubicBezTo>
                  <a:cubicBezTo>
                    <a:pt x="144" y="258"/>
                    <a:pt x="1" y="372"/>
                    <a:pt x="58" y="458"/>
                  </a:cubicBezTo>
                  <a:cubicBezTo>
                    <a:pt x="86" y="501"/>
                    <a:pt x="144" y="501"/>
                    <a:pt x="204" y="501"/>
                  </a:cubicBezTo>
                  <a:cubicBezTo>
                    <a:pt x="265" y="501"/>
                    <a:pt x="330" y="501"/>
                    <a:pt x="373" y="544"/>
                  </a:cubicBezTo>
                  <a:cubicBezTo>
                    <a:pt x="401" y="573"/>
                    <a:pt x="430" y="687"/>
                    <a:pt x="401" y="716"/>
                  </a:cubicBezTo>
                  <a:cubicBezTo>
                    <a:pt x="373" y="730"/>
                    <a:pt x="351" y="737"/>
                    <a:pt x="333" y="737"/>
                  </a:cubicBezTo>
                  <a:cubicBezTo>
                    <a:pt x="315" y="737"/>
                    <a:pt x="301" y="730"/>
                    <a:pt x="287" y="716"/>
                  </a:cubicBezTo>
                  <a:cubicBezTo>
                    <a:pt x="258" y="716"/>
                    <a:pt x="201" y="687"/>
                    <a:pt x="172" y="687"/>
                  </a:cubicBezTo>
                  <a:cubicBezTo>
                    <a:pt x="144" y="687"/>
                    <a:pt x="144" y="744"/>
                    <a:pt x="144" y="802"/>
                  </a:cubicBezTo>
                  <a:cubicBezTo>
                    <a:pt x="115" y="887"/>
                    <a:pt x="29" y="973"/>
                    <a:pt x="58" y="1088"/>
                  </a:cubicBezTo>
                  <a:cubicBezTo>
                    <a:pt x="115" y="1116"/>
                    <a:pt x="172" y="1174"/>
                    <a:pt x="229" y="1174"/>
                  </a:cubicBezTo>
                  <a:cubicBezTo>
                    <a:pt x="258" y="1174"/>
                    <a:pt x="287" y="1116"/>
                    <a:pt x="315" y="1088"/>
                  </a:cubicBezTo>
                  <a:cubicBezTo>
                    <a:pt x="373" y="973"/>
                    <a:pt x="401" y="859"/>
                    <a:pt x="516" y="802"/>
                  </a:cubicBezTo>
                  <a:cubicBezTo>
                    <a:pt x="544" y="716"/>
                    <a:pt x="573" y="687"/>
                    <a:pt x="602" y="601"/>
                  </a:cubicBezTo>
                  <a:cubicBezTo>
                    <a:pt x="602" y="515"/>
                    <a:pt x="573" y="401"/>
                    <a:pt x="573" y="286"/>
                  </a:cubicBezTo>
                  <a:cubicBezTo>
                    <a:pt x="544" y="229"/>
                    <a:pt x="544" y="86"/>
                    <a:pt x="516" y="29"/>
                  </a:cubicBezTo>
                  <a:cubicBezTo>
                    <a:pt x="516" y="0"/>
                    <a:pt x="430" y="0"/>
                    <a:pt x="4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28"/>
            <p:cNvSpPr/>
            <p:nvPr/>
          </p:nvSpPr>
          <p:spPr>
            <a:xfrm>
              <a:off x="5469688" y="2616300"/>
              <a:ext cx="27200" cy="30250"/>
            </a:xfrm>
            <a:custGeom>
              <a:avLst/>
              <a:gdLst/>
              <a:ahLst/>
              <a:cxnLst/>
              <a:rect l="l" t="t" r="r" b="b"/>
              <a:pathLst>
                <a:path w="1088" h="1210" extrusionOk="0">
                  <a:moveTo>
                    <a:pt x="960" y="0"/>
                  </a:moveTo>
                  <a:cubicBezTo>
                    <a:pt x="955" y="0"/>
                    <a:pt x="950" y="2"/>
                    <a:pt x="945" y="4"/>
                  </a:cubicBezTo>
                  <a:cubicBezTo>
                    <a:pt x="887" y="61"/>
                    <a:pt x="859" y="119"/>
                    <a:pt x="830" y="147"/>
                  </a:cubicBezTo>
                  <a:cubicBezTo>
                    <a:pt x="801" y="205"/>
                    <a:pt x="716" y="205"/>
                    <a:pt x="687" y="233"/>
                  </a:cubicBezTo>
                  <a:cubicBezTo>
                    <a:pt x="658" y="262"/>
                    <a:pt x="573" y="290"/>
                    <a:pt x="544" y="348"/>
                  </a:cubicBezTo>
                  <a:lnTo>
                    <a:pt x="401" y="491"/>
                  </a:lnTo>
                  <a:cubicBezTo>
                    <a:pt x="372" y="519"/>
                    <a:pt x="286" y="548"/>
                    <a:pt x="229" y="548"/>
                  </a:cubicBezTo>
                  <a:cubicBezTo>
                    <a:pt x="143" y="548"/>
                    <a:pt x="115" y="548"/>
                    <a:pt x="57" y="634"/>
                  </a:cubicBezTo>
                  <a:cubicBezTo>
                    <a:pt x="57" y="691"/>
                    <a:pt x="57" y="777"/>
                    <a:pt x="115" y="806"/>
                  </a:cubicBezTo>
                  <a:cubicBezTo>
                    <a:pt x="131" y="814"/>
                    <a:pt x="148" y="817"/>
                    <a:pt x="164" y="817"/>
                  </a:cubicBezTo>
                  <a:cubicBezTo>
                    <a:pt x="203" y="817"/>
                    <a:pt x="237" y="797"/>
                    <a:pt x="258" y="777"/>
                  </a:cubicBezTo>
                  <a:cubicBezTo>
                    <a:pt x="286" y="720"/>
                    <a:pt x="315" y="662"/>
                    <a:pt x="344" y="662"/>
                  </a:cubicBezTo>
                  <a:cubicBezTo>
                    <a:pt x="401" y="662"/>
                    <a:pt x="458" y="720"/>
                    <a:pt x="429" y="777"/>
                  </a:cubicBezTo>
                  <a:cubicBezTo>
                    <a:pt x="401" y="806"/>
                    <a:pt x="315" y="806"/>
                    <a:pt x="286" y="834"/>
                  </a:cubicBezTo>
                  <a:lnTo>
                    <a:pt x="172" y="949"/>
                  </a:lnTo>
                  <a:cubicBezTo>
                    <a:pt x="115" y="1006"/>
                    <a:pt x="57" y="1120"/>
                    <a:pt x="0" y="1206"/>
                  </a:cubicBezTo>
                  <a:cubicBezTo>
                    <a:pt x="15" y="1209"/>
                    <a:pt x="30" y="1210"/>
                    <a:pt x="44" y="1210"/>
                  </a:cubicBezTo>
                  <a:cubicBezTo>
                    <a:pt x="192" y="1210"/>
                    <a:pt x="299" y="1082"/>
                    <a:pt x="429" y="977"/>
                  </a:cubicBezTo>
                  <a:cubicBezTo>
                    <a:pt x="458" y="977"/>
                    <a:pt x="515" y="949"/>
                    <a:pt x="544" y="949"/>
                  </a:cubicBezTo>
                  <a:cubicBezTo>
                    <a:pt x="563" y="949"/>
                    <a:pt x="569" y="961"/>
                    <a:pt x="580" y="961"/>
                  </a:cubicBezTo>
                  <a:cubicBezTo>
                    <a:pt x="585" y="961"/>
                    <a:pt x="592" y="958"/>
                    <a:pt x="601" y="949"/>
                  </a:cubicBezTo>
                  <a:lnTo>
                    <a:pt x="573" y="920"/>
                  </a:lnTo>
                  <a:cubicBezTo>
                    <a:pt x="544" y="834"/>
                    <a:pt x="458" y="806"/>
                    <a:pt x="544" y="720"/>
                  </a:cubicBezTo>
                  <a:cubicBezTo>
                    <a:pt x="601" y="720"/>
                    <a:pt x="658" y="662"/>
                    <a:pt x="658" y="548"/>
                  </a:cubicBezTo>
                  <a:cubicBezTo>
                    <a:pt x="687" y="491"/>
                    <a:pt x="716" y="434"/>
                    <a:pt x="801" y="405"/>
                  </a:cubicBezTo>
                  <a:cubicBezTo>
                    <a:pt x="887" y="348"/>
                    <a:pt x="1088" y="376"/>
                    <a:pt x="1088" y="205"/>
                  </a:cubicBezTo>
                  <a:cubicBezTo>
                    <a:pt x="1088" y="126"/>
                    <a:pt x="1016" y="0"/>
                    <a:pt x="9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28"/>
            <p:cNvSpPr/>
            <p:nvPr/>
          </p:nvSpPr>
          <p:spPr>
            <a:xfrm>
              <a:off x="5543363" y="2497450"/>
              <a:ext cx="17200" cy="27375"/>
            </a:xfrm>
            <a:custGeom>
              <a:avLst/>
              <a:gdLst/>
              <a:ahLst/>
              <a:cxnLst/>
              <a:rect l="l" t="t" r="r" b="b"/>
              <a:pathLst>
                <a:path w="688" h="1095" extrusionOk="0">
                  <a:moveTo>
                    <a:pt x="137" y="0"/>
                  </a:moveTo>
                  <a:cubicBezTo>
                    <a:pt x="94" y="0"/>
                    <a:pt x="44" y="7"/>
                    <a:pt x="1" y="36"/>
                  </a:cubicBezTo>
                  <a:cubicBezTo>
                    <a:pt x="1" y="122"/>
                    <a:pt x="30" y="122"/>
                    <a:pt x="58" y="151"/>
                  </a:cubicBezTo>
                  <a:cubicBezTo>
                    <a:pt x="87" y="179"/>
                    <a:pt x="87" y="236"/>
                    <a:pt x="87" y="265"/>
                  </a:cubicBezTo>
                  <a:cubicBezTo>
                    <a:pt x="87" y="322"/>
                    <a:pt x="144" y="379"/>
                    <a:pt x="144" y="408"/>
                  </a:cubicBezTo>
                  <a:cubicBezTo>
                    <a:pt x="173" y="465"/>
                    <a:pt x="201" y="551"/>
                    <a:pt x="201" y="608"/>
                  </a:cubicBezTo>
                  <a:cubicBezTo>
                    <a:pt x="201" y="723"/>
                    <a:pt x="173" y="809"/>
                    <a:pt x="144" y="866"/>
                  </a:cubicBezTo>
                  <a:cubicBezTo>
                    <a:pt x="87" y="895"/>
                    <a:pt x="87" y="980"/>
                    <a:pt x="173" y="1009"/>
                  </a:cubicBezTo>
                  <a:cubicBezTo>
                    <a:pt x="230" y="1038"/>
                    <a:pt x="344" y="1038"/>
                    <a:pt x="402" y="1095"/>
                  </a:cubicBezTo>
                  <a:lnTo>
                    <a:pt x="688" y="1095"/>
                  </a:lnTo>
                  <a:cubicBezTo>
                    <a:pt x="631" y="1009"/>
                    <a:pt x="545" y="980"/>
                    <a:pt x="487" y="895"/>
                  </a:cubicBezTo>
                  <a:cubicBezTo>
                    <a:pt x="430" y="837"/>
                    <a:pt x="430" y="809"/>
                    <a:pt x="430" y="694"/>
                  </a:cubicBezTo>
                  <a:cubicBezTo>
                    <a:pt x="430" y="437"/>
                    <a:pt x="316" y="236"/>
                    <a:pt x="230" y="7"/>
                  </a:cubicBezTo>
                  <a:cubicBezTo>
                    <a:pt x="216" y="7"/>
                    <a:pt x="180" y="0"/>
                    <a:pt x="1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28"/>
            <p:cNvSpPr/>
            <p:nvPr/>
          </p:nvSpPr>
          <p:spPr>
            <a:xfrm>
              <a:off x="5502588" y="2511675"/>
              <a:ext cx="23650" cy="9575"/>
            </a:xfrm>
            <a:custGeom>
              <a:avLst/>
              <a:gdLst/>
              <a:ahLst/>
              <a:cxnLst/>
              <a:rect l="l" t="t" r="r" b="b"/>
              <a:pathLst>
                <a:path w="946" h="383" extrusionOk="0">
                  <a:moveTo>
                    <a:pt x="682" y="0"/>
                  </a:moveTo>
                  <a:cubicBezTo>
                    <a:pt x="662" y="0"/>
                    <a:pt x="645" y="4"/>
                    <a:pt x="630" y="11"/>
                  </a:cubicBezTo>
                  <a:cubicBezTo>
                    <a:pt x="516" y="39"/>
                    <a:pt x="430" y="125"/>
                    <a:pt x="344" y="154"/>
                  </a:cubicBezTo>
                  <a:cubicBezTo>
                    <a:pt x="257" y="176"/>
                    <a:pt x="170" y="214"/>
                    <a:pt x="83" y="231"/>
                  </a:cubicBezTo>
                  <a:lnTo>
                    <a:pt x="83" y="231"/>
                  </a:lnTo>
                  <a:cubicBezTo>
                    <a:pt x="75" y="229"/>
                    <a:pt x="66" y="228"/>
                    <a:pt x="57" y="228"/>
                  </a:cubicBezTo>
                  <a:cubicBezTo>
                    <a:pt x="39" y="228"/>
                    <a:pt x="21" y="232"/>
                    <a:pt x="1" y="240"/>
                  </a:cubicBezTo>
                  <a:cubicBezTo>
                    <a:pt x="28" y="240"/>
                    <a:pt x="56" y="236"/>
                    <a:pt x="83" y="231"/>
                  </a:cubicBezTo>
                  <a:lnTo>
                    <a:pt x="83" y="231"/>
                  </a:lnTo>
                  <a:cubicBezTo>
                    <a:pt x="173" y="250"/>
                    <a:pt x="232" y="360"/>
                    <a:pt x="344" y="383"/>
                  </a:cubicBezTo>
                  <a:cubicBezTo>
                    <a:pt x="401" y="383"/>
                    <a:pt x="459" y="297"/>
                    <a:pt x="544" y="268"/>
                  </a:cubicBezTo>
                  <a:cubicBezTo>
                    <a:pt x="630" y="240"/>
                    <a:pt x="716" y="240"/>
                    <a:pt x="802" y="240"/>
                  </a:cubicBezTo>
                  <a:cubicBezTo>
                    <a:pt x="859" y="240"/>
                    <a:pt x="945" y="154"/>
                    <a:pt x="859" y="97"/>
                  </a:cubicBezTo>
                  <a:cubicBezTo>
                    <a:pt x="816" y="32"/>
                    <a:pt x="741" y="0"/>
                    <a:pt x="68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28"/>
            <p:cNvSpPr/>
            <p:nvPr/>
          </p:nvSpPr>
          <p:spPr>
            <a:xfrm>
              <a:off x="5481138" y="2479025"/>
              <a:ext cx="10750" cy="16525"/>
            </a:xfrm>
            <a:custGeom>
              <a:avLst/>
              <a:gdLst/>
              <a:ahLst/>
              <a:cxnLst/>
              <a:rect l="l" t="t" r="r" b="b"/>
              <a:pathLst>
                <a:path w="430" h="661" extrusionOk="0">
                  <a:moveTo>
                    <a:pt x="143" y="0"/>
                  </a:moveTo>
                  <a:cubicBezTo>
                    <a:pt x="57" y="115"/>
                    <a:pt x="57" y="201"/>
                    <a:pt x="0" y="344"/>
                  </a:cubicBezTo>
                  <a:cubicBezTo>
                    <a:pt x="0" y="458"/>
                    <a:pt x="0" y="601"/>
                    <a:pt x="115" y="630"/>
                  </a:cubicBezTo>
                  <a:cubicBezTo>
                    <a:pt x="144" y="652"/>
                    <a:pt x="166" y="661"/>
                    <a:pt x="182" y="661"/>
                  </a:cubicBezTo>
                  <a:cubicBezTo>
                    <a:pt x="231" y="661"/>
                    <a:pt x="236" y="587"/>
                    <a:pt x="258" y="544"/>
                  </a:cubicBezTo>
                  <a:cubicBezTo>
                    <a:pt x="343" y="430"/>
                    <a:pt x="429" y="430"/>
                    <a:pt x="429" y="315"/>
                  </a:cubicBezTo>
                  <a:cubicBezTo>
                    <a:pt x="286" y="287"/>
                    <a:pt x="200" y="143"/>
                    <a:pt x="1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28"/>
            <p:cNvSpPr/>
            <p:nvPr/>
          </p:nvSpPr>
          <p:spPr>
            <a:xfrm>
              <a:off x="5523338" y="2500900"/>
              <a:ext cx="12900" cy="11275"/>
            </a:xfrm>
            <a:custGeom>
              <a:avLst/>
              <a:gdLst/>
              <a:ahLst/>
              <a:cxnLst/>
              <a:rect l="l" t="t" r="r" b="b"/>
              <a:pathLst>
                <a:path w="516" h="451" extrusionOk="0">
                  <a:moveTo>
                    <a:pt x="194" y="1"/>
                  </a:moveTo>
                  <a:cubicBezTo>
                    <a:pt x="177" y="1"/>
                    <a:pt x="160" y="4"/>
                    <a:pt x="144" y="13"/>
                  </a:cubicBezTo>
                  <a:cubicBezTo>
                    <a:pt x="1" y="70"/>
                    <a:pt x="86" y="299"/>
                    <a:pt x="144" y="385"/>
                  </a:cubicBezTo>
                  <a:cubicBezTo>
                    <a:pt x="160" y="418"/>
                    <a:pt x="234" y="451"/>
                    <a:pt x="299" y="451"/>
                  </a:cubicBezTo>
                  <a:cubicBezTo>
                    <a:pt x="346" y="451"/>
                    <a:pt x="389" y="433"/>
                    <a:pt x="401" y="385"/>
                  </a:cubicBezTo>
                  <a:cubicBezTo>
                    <a:pt x="430" y="270"/>
                    <a:pt x="401" y="127"/>
                    <a:pt x="516" y="70"/>
                  </a:cubicBezTo>
                  <a:lnTo>
                    <a:pt x="516" y="70"/>
                  </a:lnTo>
                  <a:cubicBezTo>
                    <a:pt x="495" y="78"/>
                    <a:pt x="474" y="82"/>
                    <a:pt x="455" y="82"/>
                  </a:cubicBezTo>
                  <a:cubicBezTo>
                    <a:pt x="359" y="82"/>
                    <a:pt x="275" y="1"/>
                    <a:pt x="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28"/>
            <p:cNvSpPr/>
            <p:nvPr/>
          </p:nvSpPr>
          <p:spPr>
            <a:xfrm>
              <a:off x="5501163" y="2472575"/>
              <a:ext cx="13625" cy="10775"/>
            </a:xfrm>
            <a:custGeom>
              <a:avLst/>
              <a:gdLst/>
              <a:ahLst/>
              <a:cxnLst/>
              <a:rect l="l" t="t" r="r" b="b"/>
              <a:pathLst>
                <a:path w="545" h="431" extrusionOk="0">
                  <a:moveTo>
                    <a:pt x="143" y="1"/>
                  </a:moveTo>
                  <a:cubicBezTo>
                    <a:pt x="58" y="1"/>
                    <a:pt x="29" y="115"/>
                    <a:pt x="29" y="144"/>
                  </a:cubicBezTo>
                  <a:cubicBezTo>
                    <a:pt x="0" y="287"/>
                    <a:pt x="143" y="430"/>
                    <a:pt x="315" y="430"/>
                  </a:cubicBezTo>
                  <a:cubicBezTo>
                    <a:pt x="458" y="430"/>
                    <a:pt x="487" y="230"/>
                    <a:pt x="544" y="115"/>
                  </a:cubicBezTo>
                  <a:lnTo>
                    <a:pt x="544" y="115"/>
                  </a:lnTo>
                  <a:cubicBezTo>
                    <a:pt x="481" y="136"/>
                    <a:pt x="387" y="204"/>
                    <a:pt x="319" y="204"/>
                  </a:cubicBezTo>
                  <a:cubicBezTo>
                    <a:pt x="294" y="204"/>
                    <a:pt x="273" y="195"/>
                    <a:pt x="258" y="172"/>
                  </a:cubicBezTo>
                  <a:cubicBezTo>
                    <a:pt x="201" y="144"/>
                    <a:pt x="201" y="1"/>
                    <a:pt x="1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28"/>
            <p:cNvSpPr/>
            <p:nvPr/>
          </p:nvSpPr>
          <p:spPr>
            <a:xfrm>
              <a:off x="5458938" y="2487075"/>
              <a:ext cx="12900" cy="7725"/>
            </a:xfrm>
            <a:custGeom>
              <a:avLst/>
              <a:gdLst/>
              <a:ahLst/>
              <a:cxnLst/>
              <a:rect l="l" t="t" r="r" b="b"/>
              <a:pathLst>
                <a:path w="516" h="309" extrusionOk="0">
                  <a:moveTo>
                    <a:pt x="391" y="0"/>
                  </a:moveTo>
                  <a:cubicBezTo>
                    <a:pt x="349" y="0"/>
                    <a:pt x="302" y="11"/>
                    <a:pt x="258" y="22"/>
                  </a:cubicBezTo>
                  <a:cubicBezTo>
                    <a:pt x="173" y="79"/>
                    <a:pt x="1" y="136"/>
                    <a:pt x="1" y="222"/>
                  </a:cubicBezTo>
                  <a:cubicBezTo>
                    <a:pt x="1" y="285"/>
                    <a:pt x="43" y="308"/>
                    <a:pt x="103" y="308"/>
                  </a:cubicBezTo>
                  <a:cubicBezTo>
                    <a:pt x="236" y="308"/>
                    <a:pt x="457" y="195"/>
                    <a:pt x="516" y="136"/>
                  </a:cubicBezTo>
                  <a:cubicBezTo>
                    <a:pt x="516" y="29"/>
                    <a:pt x="461" y="0"/>
                    <a:pt x="3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28"/>
            <p:cNvSpPr/>
            <p:nvPr/>
          </p:nvSpPr>
          <p:spPr>
            <a:xfrm>
              <a:off x="5509738" y="2462425"/>
              <a:ext cx="12200" cy="8750"/>
            </a:xfrm>
            <a:custGeom>
              <a:avLst/>
              <a:gdLst/>
              <a:ahLst/>
              <a:cxnLst/>
              <a:rect l="l" t="t" r="r" b="b"/>
              <a:pathLst>
                <a:path w="488" h="350" extrusionOk="0">
                  <a:moveTo>
                    <a:pt x="383" y="0"/>
                  </a:moveTo>
                  <a:cubicBezTo>
                    <a:pt x="335" y="0"/>
                    <a:pt x="226" y="67"/>
                    <a:pt x="201" y="92"/>
                  </a:cubicBezTo>
                  <a:cubicBezTo>
                    <a:pt x="115" y="149"/>
                    <a:pt x="58" y="235"/>
                    <a:pt x="1" y="350"/>
                  </a:cubicBezTo>
                  <a:cubicBezTo>
                    <a:pt x="87" y="264"/>
                    <a:pt x="144" y="264"/>
                    <a:pt x="201" y="264"/>
                  </a:cubicBezTo>
                  <a:cubicBezTo>
                    <a:pt x="230" y="249"/>
                    <a:pt x="266" y="249"/>
                    <a:pt x="298" y="249"/>
                  </a:cubicBezTo>
                  <a:cubicBezTo>
                    <a:pt x="330" y="249"/>
                    <a:pt x="359" y="249"/>
                    <a:pt x="373" y="235"/>
                  </a:cubicBezTo>
                  <a:cubicBezTo>
                    <a:pt x="430" y="206"/>
                    <a:pt x="487" y="63"/>
                    <a:pt x="401" y="6"/>
                  </a:cubicBezTo>
                  <a:cubicBezTo>
                    <a:pt x="397" y="2"/>
                    <a:pt x="391" y="0"/>
                    <a:pt x="38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28"/>
            <p:cNvSpPr/>
            <p:nvPr/>
          </p:nvSpPr>
          <p:spPr>
            <a:xfrm>
              <a:off x="5473963" y="2610675"/>
              <a:ext cx="10775" cy="10750"/>
            </a:xfrm>
            <a:custGeom>
              <a:avLst/>
              <a:gdLst/>
              <a:ahLst/>
              <a:cxnLst/>
              <a:rect l="l" t="t" r="r" b="b"/>
              <a:pathLst>
                <a:path w="431" h="430" extrusionOk="0">
                  <a:moveTo>
                    <a:pt x="115" y="0"/>
                  </a:moveTo>
                  <a:cubicBezTo>
                    <a:pt x="58" y="0"/>
                    <a:pt x="58" y="86"/>
                    <a:pt x="58" y="143"/>
                  </a:cubicBezTo>
                  <a:cubicBezTo>
                    <a:pt x="58" y="201"/>
                    <a:pt x="1" y="286"/>
                    <a:pt x="58" y="315"/>
                  </a:cubicBezTo>
                  <a:cubicBezTo>
                    <a:pt x="58" y="344"/>
                    <a:pt x="87" y="372"/>
                    <a:pt x="87" y="372"/>
                  </a:cubicBezTo>
                  <a:cubicBezTo>
                    <a:pt x="115" y="430"/>
                    <a:pt x="115" y="430"/>
                    <a:pt x="144" y="430"/>
                  </a:cubicBezTo>
                  <a:cubicBezTo>
                    <a:pt x="201" y="430"/>
                    <a:pt x="344" y="344"/>
                    <a:pt x="373" y="315"/>
                  </a:cubicBezTo>
                  <a:cubicBezTo>
                    <a:pt x="430" y="229"/>
                    <a:pt x="373" y="229"/>
                    <a:pt x="344" y="201"/>
                  </a:cubicBezTo>
                  <a:cubicBezTo>
                    <a:pt x="287" y="201"/>
                    <a:pt x="255" y="213"/>
                    <a:pt x="232" y="213"/>
                  </a:cubicBezTo>
                  <a:cubicBezTo>
                    <a:pt x="220" y="213"/>
                    <a:pt x="211" y="210"/>
                    <a:pt x="201" y="201"/>
                  </a:cubicBezTo>
                  <a:cubicBezTo>
                    <a:pt x="173" y="201"/>
                    <a:pt x="151" y="208"/>
                    <a:pt x="137" y="208"/>
                  </a:cubicBezTo>
                  <a:cubicBezTo>
                    <a:pt x="122" y="208"/>
                    <a:pt x="115" y="201"/>
                    <a:pt x="115" y="172"/>
                  </a:cubicBezTo>
                  <a:cubicBezTo>
                    <a:pt x="115" y="143"/>
                    <a:pt x="201" y="86"/>
                    <a:pt x="201" y="57"/>
                  </a:cubicBezTo>
                  <a:cubicBezTo>
                    <a:pt x="201" y="29"/>
                    <a:pt x="144" y="0"/>
                    <a:pt x="1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28"/>
            <p:cNvSpPr/>
            <p:nvPr/>
          </p:nvSpPr>
          <p:spPr>
            <a:xfrm>
              <a:off x="5456088" y="2461975"/>
              <a:ext cx="10050" cy="9575"/>
            </a:xfrm>
            <a:custGeom>
              <a:avLst/>
              <a:gdLst/>
              <a:ahLst/>
              <a:cxnLst/>
              <a:rect l="l" t="t" r="r" b="b"/>
              <a:pathLst>
                <a:path w="402" h="383" extrusionOk="0">
                  <a:moveTo>
                    <a:pt x="358" y="0"/>
                  </a:moveTo>
                  <a:cubicBezTo>
                    <a:pt x="313" y="0"/>
                    <a:pt x="250" y="41"/>
                    <a:pt x="229" y="81"/>
                  </a:cubicBezTo>
                  <a:cubicBezTo>
                    <a:pt x="143" y="139"/>
                    <a:pt x="115" y="282"/>
                    <a:pt x="0" y="310"/>
                  </a:cubicBezTo>
                  <a:cubicBezTo>
                    <a:pt x="55" y="346"/>
                    <a:pt x="132" y="383"/>
                    <a:pt x="196" y="383"/>
                  </a:cubicBezTo>
                  <a:cubicBezTo>
                    <a:pt x="233" y="383"/>
                    <a:pt x="266" y="370"/>
                    <a:pt x="287" y="339"/>
                  </a:cubicBezTo>
                  <a:cubicBezTo>
                    <a:pt x="344" y="310"/>
                    <a:pt x="344" y="253"/>
                    <a:pt x="372" y="167"/>
                  </a:cubicBezTo>
                  <a:cubicBezTo>
                    <a:pt x="372" y="139"/>
                    <a:pt x="401" y="81"/>
                    <a:pt x="401" y="24"/>
                  </a:cubicBezTo>
                  <a:cubicBezTo>
                    <a:pt x="393" y="7"/>
                    <a:pt x="377" y="0"/>
                    <a:pt x="35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28"/>
            <p:cNvSpPr/>
            <p:nvPr/>
          </p:nvSpPr>
          <p:spPr>
            <a:xfrm>
              <a:off x="5495438" y="2495325"/>
              <a:ext cx="10750" cy="6900"/>
            </a:xfrm>
            <a:custGeom>
              <a:avLst/>
              <a:gdLst/>
              <a:ahLst/>
              <a:cxnLst/>
              <a:rect l="l" t="t" r="r" b="b"/>
              <a:pathLst>
                <a:path w="430" h="276" extrusionOk="0">
                  <a:moveTo>
                    <a:pt x="214" y="1"/>
                  </a:moveTo>
                  <a:cubicBezTo>
                    <a:pt x="127" y="1"/>
                    <a:pt x="75" y="72"/>
                    <a:pt x="0" y="121"/>
                  </a:cubicBezTo>
                  <a:cubicBezTo>
                    <a:pt x="115" y="178"/>
                    <a:pt x="201" y="236"/>
                    <a:pt x="258" y="264"/>
                  </a:cubicBezTo>
                  <a:cubicBezTo>
                    <a:pt x="266" y="272"/>
                    <a:pt x="282" y="275"/>
                    <a:pt x="301" y="275"/>
                  </a:cubicBezTo>
                  <a:cubicBezTo>
                    <a:pt x="353" y="275"/>
                    <a:pt x="430" y="249"/>
                    <a:pt x="430" y="207"/>
                  </a:cubicBezTo>
                  <a:cubicBezTo>
                    <a:pt x="430" y="121"/>
                    <a:pt x="344" y="7"/>
                    <a:pt x="258" y="7"/>
                  </a:cubicBezTo>
                  <a:cubicBezTo>
                    <a:pt x="242" y="3"/>
                    <a:pt x="228" y="1"/>
                    <a:pt x="2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28"/>
            <p:cNvSpPr/>
            <p:nvPr/>
          </p:nvSpPr>
          <p:spPr>
            <a:xfrm>
              <a:off x="5498288" y="2609950"/>
              <a:ext cx="10775" cy="7775"/>
            </a:xfrm>
            <a:custGeom>
              <a:avLst/>
              <a:gdLst/>
              <a:ahLst/>
              <a:cxnLst/>
              <a:rect l="l" t="t" r="r" b="b"/>
              <a:pathLst>
                <a:path w="431" h="311" extrusionOk="0">
                  <a:moveTo>
                    <a:pt x="430" y="1"/>
                  </a:moveTo>
                  <a:cubicBezTo>
                    <a:pt x="258" y="1"/>
                    <a:pt x="115" y="115"/>
                    <a:pt x="1" y="230"/>
                  </a:cubicBezTo>
                  <a:cubicBezTo>
                    <a:pt x="84" y="281"/>
                    <a:pt x="144" y="311"/>
                    <a:pt x="194" y="311"/>
                  </a:cubicBezTo>
                  <a:cubicBezTo>
                    <a:pt x="283" y="311"/>
                    <a:pt x="339" y="220"/>
                    <a:pt x="43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28"/>
            <p:cNvSpPr/>
            <p:nvPr/>
          </p:nvSpPr>
          <p:spPr>
            <a:xfrm>
              <a:off x="5477538" y="2471200"/>
              <a:ext cx="7200" cy="7125"/>
            </a:xfrm>
            <a:custGeom>
              <a:avLst/>
              <a:gdLst/>
              <a:ahLst/>
              <a:cxnLst/>
              <a:rect l="l" t="t" r="r" b="b"/>
              <a:pathLst>
                <a:path w="288" h="285" extrusionOk="0">
                  <a:moveTo>
                    <a:pt x="161" y="0"/>
                  </a:moveTo>
                  <a:cubicBezTo>
                    <a:pt x="64" y="0"/>
                    <a:pt x="73" y="213"/>
                    <a:pt x="1" y="285"/>
                  </a:cubicBezTo>
                  <a:cubicBezTo>
                    <a:pt x="87" y="285"/>
                    <a:pt x="201" y="285"/>
                    <a:pt x="230" y="199"/>
                  </a:cubicBezTo>
                  <a:cubicBezTo>
                    <a:pt x="287" y="170"/>
                    <a:pt x="287" y="56"/>
                    <a:pt x="230" y="27"/>
                  </a:cubicBezTo>
                  <a:cubicBezTo>
                    <a:pt x="202" y="9"/>
                    <a:pt x="179" y="0"/>
                    <a:pt x="1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28"/>
            <p:cNvSpPr/>
            <p:nvPr/>
          </p:nvSpPr>
          <p:spPr>
            <a:xfrm>
              <a:off x="5534788" y="2511750"/>
              <a:ext cx="10050" cy="8800"/>
            </a:xfrm>
            <a:custGeom>
              <a:avLst/>
              <a:gdLst/>
              <a:ahLst/>
              <a:cxnLst/>
              <a:rect l="l" t="t" r="r" b="b"/>
              <a:pathLst>
                <a:path w="402" h="352" extrusionOk="0">
                  <a:moveTo>
                    <a:pt x="122" y="0"/>
                  </a:moveTo>
                  <a:cubicBezTo>
                    <a:pt x="109" y="0"/>
                    <a:pt x="97" y="2"/>
                    <a:pt x="86" y="8"/>
                  </a:cubicBezTo>
                  <a:cubicBezTo>
                    <a:pt x="0" y="94"/>
                    <a:pt x="115" y="180"/>
                    <a:pt x="144" y="237"/>
                  </a:cubicBezTo>
                  <a:cubicBezTo>
                    <a:pt x="229" y="294"/>
                    <a:pt x="344" y="294"/>
                    <a:pt x="401" y="351"/>
                  </a:cubicBezTo>
                  <a:cubicBezTo>
                    <a:pt x="373" y="294"/>
                    <a:pt x="315" y="180"/>
                    <a:pt x="258" y="65"/>
                  </a:cubicBezTo>
                  <a:cubicBezTo>
                    <a:pt x="235" y="42"/>
                    <a:pt x="174" y="0"/>
                    <a:pt x="12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28"/>
            <p:cNvSpPr/>
            <p:nvPr/>
          </p:nvSpPr>
          <p:spPr>
            <a:xfrm>
              <a:off x="5572713" y="2558625"/>
              <a:ext cx="10025" cy="5575"/>
            </a:xfrm>
            <a:custGeom>
              <a:avLst/>
              <a:gdLst/>
              <a:ahLst/>
              <a:cxnLst/>
              <a:rect l="l" t="t" r="r" b="b"/>
              <a:pathLst>
                <a:path w="401" h="223" extrusionOk="0">
                  <a:moveTo>
                    <a:pt x="226" y="0"/>
                  </a:moveTo>
                  <a:cubicBezTo>
                    <a:pt x="186" y="0"/>
                    <a:pt x="143" y="7"/>
                    <a:pt x="115" y="22"/>
                  </a:cubicBezTo>
                  <a:cubicBezTo>
                    <a:pt x="58" y="79"/>
                    <a:pt x="0" y="136"/>
                    <a:pt x="58" y="165"/>
                  </a:cubicBezTo>
                  <a:cubicBezTo>
                    <a:pt x="115" y="222"/>
                    <a:pt x="201" y="222"/>
                    <a:pt x="258" y="222"/>
                  </a:cubicBezTo>
                  <a:cubicBezTo>
                    <a:pt x="315" y="165"/>
                    <a:pt x="401" y="108"/>
                    <a:pt x="315" y="22"/>
                  </a:cubicBezTo>
                  <a:cubicBezTo>
                    <a:pt x="301" y="7"/>
                    <a:pt x="265" y="0"/>
                    <a:pt x="2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28"/>
            <p:cNvSpPr/>
            <p:nvPr/>
          </p:nvSpPr>
          <p:spPr>
            <a:xfrm>
              <a:off x="5530488" y="2518175"/>
              <a:ext cx="5750" cy="5950"/>
            </a:xfrm>
            <a:custGeom>
              <a:avLst/>
              <a:gdLst/>
              <a:ahLst/>
              <a:cxnLst/>
              <a:rect l="l" t="t" r="r" b="b"/>
              <a:pathLst>
                <a:path w="230" h="238" extrusionOk="0">
                  <a:moveTo>
                    <a:pt x="136" y="1"/>
                  </a:moveTo>
                  <a:cubicBezTo>
                    <a:pt x="128" y="1"/>
                    <a:pt x="121" y="3"/>
                    <a:pt x="115" y="8"/>
                  </a:cubicBezTo>
                  <a:cubicBezTo>
                    <a:pt x="29" y="8"/>
                    <a:pt x="87" y="66"/>
                    <a:pt x="87" y="94"/>
                  </a:cubicBezTo>
                  <a:cubicBezTo>
                    <a:pt x="87" y="180"/>
                    <a:pt x="1" y="237"/>
                    <a:pt x="115" y="237"/>
                  </a:cubicBezTo>
                  <a:cubicBezTo>
                    <a:pt x="172" y="237"/>
                    <a:pt x="172" y="180"/>
                    <a:pt x="230" y="94"/>
                  </a:cubicBezTo>
                  <a:cubicBezTo>
                    <a:pt x="230" y="48"/>
                    <a:pt x="172" y="1"/>
                    <a:pt x="1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28"/>
            <p:cNvSpPr/>
            <p:nvPr/>
          </p:nvSpPr>
          <p:spPr>
            <a:xfrm>
              <a:off x="5579863" y="2544850"/>
              <a:ext cx="5025" cy="9325"/>
            </a:xfrm>
            <a:custGeom>
              <a:avLst/>
              <a:gdLst/>
              <a:ahLst/>
              <a:cxnLst/>
              <a:rect l="l" t="t" r="r" b="b"/>
              <a:pathLst>
                <a:path w="201" h="373" extrusionOk="0">
                  <a:moveTo>
                    <a:pt x="58" y="0"/>
                  </a:moveTo>
                  <a:cubicBezTo>
                    <a:pt x="29" y="115"/>
                    <a:pt x="0" y="229"/>
                    <a:pt x="58" y="372"/>
                  </a:cubicBezTo>
                  <a:cubicBezTo>
                    <a:pt x="201" y="229"/>
                    <a:pt x="144" y="115"/>
                    <a:pt x="5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28"/>
            <p:cNvSpPr/>
            <p:nvPr/>
          </p:nvSpPr>
          <p:spPr>
            <a:xfrm>
              <a:off x="5565563" y="2516925"/>
              <a:ext cx="7175" cy="5050"/>
            </a:xfrm>
            <a:custGeom>
              <a:avLst/>
              <a:gdLst/>
              <a:ahLst/>
              <a:cxnLst/>
              <a:rect l="l" t="t" r="r" b="b"/>
              <a:pathLst>
                <a:path w="287" h="202" extrusionOk="0">
                  <a:moveTo>
                    <a:pt x="150" y="1"/>
                  </a:moveTo>
                  <a:cubicBezTo>
                    <a:pt x="115" y="1"/>
                    <a:pt x="75" y="41"/>
                    <a:pt x="57" y="58"/>
                  </a:cubicBezTo>
                  <a:cubicBezTo>
                    <a:pt x="29" y="87"/>
                    <a:pt x="29" y="144"/>
                    <a:pt x="0" y="201"/>
                  </a:cubicBezTo>
                  <a:cubicBezTo>
                    <a:pt x="115" y="144"/>
                    <a:pt x="286" y="144"/>
                    <a:pt x="200" y="58"/>
                  </a:cubicBezTo>
                  <a:cubicBezTo>
                    <a:pt x="190" y="15"/>
                    <a:pt x="171" y="1"/>
                    <a:pt x="1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28"/>
            <p:cNvSpPr/>
            <p:nvPr/>
          </p:nvSpPr>
          <p:spPr>
            <a:xfrm>
              <a:off x="5569138" y="2557725"/>
              <a:ext cx="6450" cy="6475"/>
            </a:xfrm>
            <a:custGeom>
              <a:avLst/>
              <a:gdLst/>
              <a:ahLst/>
              <a:cxnLst/>
              <a:rect l="l" t="t" r="r" b="b"/>
              <a:pathLst>
                <a:path w="258" h="259" extrusionOk="0">
                  <a:moveTo>
                    <a:pt x="143" y="0"/>
                  </a:moveTo>
                  <a:cubicBezTo>
                    <a:pt x="29" y="29"/>
                    <a:pt x="0" y="144"/>
                    <a:pt x="57" y="201"/>
                  </a:cubicBezTo>
                  <a:cubicBezTo>
                    <a:pt x="115" y="201"/>
                    <a:pt x="143" y="258"/>
                    <a:pt x="172" y="258"/>
                  </a:cubicBezTo>
                  <a:cubicBezTo>
                    <a:pt x="201" y="258"/>
                    <a:pt x="201" y="201"/>
                    <a:pt x="201" y="172"/>
                  </a:cubicBezTo>
                  <a:cubicBezTo>
                    <a:pt x="201" y="144"/>
                    <a:pt x="258" y="115"/>
                    <a:pt x="258" y="58"/>
                  </a:cubicBezTo>
                  <a:cubicBezTo>
                    <a:pt x="172" y="58"/>
                    <a:pt x="143" y="0"/>
                    <a:pt x="1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28"/>
            <p:cNvSpPr/>
            <p:nvPr/>
          </p:nvSpPr>
          <p:spPr>
            <a:xfrm>
              <a:off x="5456088" y="2482475"/>
              <a:ext cx="5750" cy="5150"/>
            </a:xfrm>
            <a:custGeom>
              <a:avLst/>
              <a:gdLst/>
              <a:ahLst/>
              <a:cxnLst/>
              <a:rect l="l" t="t" r="r" b="b"/>
              <a:pathLst>
                <a:path w="230" h="206" extrusionOk="0">
                  <a:moveTo>
                    <a:pt x="166" y="1"/>
                  </a:moveTo>
                  <a:cubicBezTo>
                    <a:pt x="138" y="1"/>
                    <a:pt x="103" y="18"/>
                    <a:pt x="86" y="34"/>
                  </a:cubicBezTo>
                  <a:cubicBezTo>
                    <a:pt x="0" y="63"/>
                    <a:pt x="0" y="149"/>
                    <a:pt x="0" y="206"/>
                  </a:cubicBezTo>
                  <a:cubicBezTo>
                    <a:pt x="58" y="149"/>
                    <a:pt x="229" y="177"/>
                    <a:pt x="201" y="34"/>
                  </a:cubicBezTo>
                  <a:cubicBezTo>
                    <a:pt x="201" y="10"/>
                    <a:pt x="185" y="1"/>
                    <a:pt x="1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28"/>
            <p:cNvSpPr/>
            <p:nvPr/>
          </p:nvSpPr>
          <p:spPr>
            <a:xfrm>
              <a:off x="5447488" y="2469725"/>
              <a:ext cx="5050" cy="4475"/>
            </a:xfrm>
            <a:custGeom>
              <a:avLst/>
              <a:gdLst/>
              <a:ahLst/>
              <a:cxnLst/>
              <a:rect l="l" t="t" r="r" b="b"/>
              <a:pathLst>
                <a:path w="202" h="179" extrusionOk="0">
                  <a:moveTo>
                    <a:pt x="1" y="0"/>
                  </a:moveTo>
                  <a:cubicBezTo>
                    <a:pt x="23" y="45"/>
                    <a:pt x="99" y="178"/>
                    <a:pt x="144" y="178"/>
                  </a:cubicBezTo>
                  <a:cubicBezTo>
                    <a:pt x="156" y="178"/>
                    <a:pt x="166" y="168"/>
                    <a:pt x="173" y="143"/>
                  </a:cubicBezTo>
                  <a:cubicBezTo>
                    <a:pt x="201" y="0"/>
                    <a:pt x="58" y="0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28"/>
            <p:cNvSpPr/>
            <p:nvPr/>
          </p:nvSpPr>
          <p:spPr>
            <a:xfrm>
              <a:off x="5434613" y="2765925"/>
              <a:ext cx="116650" cy="177475"/>
            </a:xfrm>
            <a:custGeom>
              <a:avLst/>
              <a:gdLst/>
              <a:ahLst/>
              <a:cxnLst/>
              <a:rect l="l" t="t" r="r" b="b"/>
              <a:pathLst>
                <a:path w="4666" h="7099" extrusionOk="0">
                  <a:moveTo>
                    <a:pt x="4265" y="1"/>
                  </a:moveTo>
                  <a:cubicBezTo>
                    <a:pt x="4265" y="29"/>
                    <a:pt x="4236" y="58"/>
                    <a:pt x="4236" y="115"/>
                  </a:cubicBezTo>
                  <a:cubicBezTo>
                    <a:pt x="4179" y="172"/>
                    <a:pt x="4179" y="258"/>
                    <a:pt x="4122" y="287"/>
                  </a:cubicBezTo>
                  <a:cubicBezTo>
                    <a:pt x="4093" y="315"/>
                    <a:pt x="4036" y="315"/>
                    <a:pt x="4036" y="344"/>
                  </a:cubicBezTo>
                  <a:cubicBezTo>
                    <a:pt x="4036" y="430"/>
                    <a:pt x="4122" y="430"/>
                    <a:pt x="4151" y="459"/>
                  </a:cubicBezTo>
                  <a:cubicBezTo>
                    <a:pt x="4179" y="516"/>
                    <a:pt x="4265" y="573"/>
                    <a:pt x="4236" y="630"/>
                  </a:cubicBezTo>
                  <a:cubicBezTo>
                    <a:pt x="4179" y="716"/>
                    <a:pt x="4093" y="773"/>
                    <a:pt x="4007" y="831"/>
                  </a:cubicBezTo>
                  <a:cubicBezTo>
                    <a:pt x="3893" y="888"/>
                    <a:pt x="3836" y="1002"/>
                    <a:pt x="3721" y="1031"/>
                  </a:cubicBezTo>
                  <a:cubicBezTo>
                    <a:pt x="3578" y="1117"/>
                    <a:pt x="3435" y="1002"/>
                    <a:pt x="3406" y="1174"/>
                  </a:cubicBezTo>
                  <a:cubicBezTo>
                    <a:pt x="3349" y="1260"/>
                    <a:pt x="3263" y="1288"/>
                    <a:pt x="3178" y="1346"/>
                  </a:cubicBezTo>
                  <a:cubicBezTo>
                    <a:pt x="3120" y="1432"/>
                    <a:pt x="3063" y="1546"/>
                    <a:pt x="2977" y="1575"/>
                  </a:cubicBezTo>
                  <a:cubicBezTo>
                    <a:pt x="2949" y="1603"/>
                    <a:pt x="2863" y="1603"/>
                    <a:pt x="2834" y="1603"/>
                  </a:cubicBezTo>
                  <a:cubicBezTo>
                    <a:pt x="2815" y="1603"/>
                    <a:pt x="2783" y="1591"/>
                    <a:pt x="2756" y="1591"/>
                  </a:cubicBezTo>
                  <a:cubicBezTo>
                    <a:pt x="2742" y="1591"/>
                    <a:pt x="2729" y="1594"/>
                    <a:pt x="2720" y="1603"/>
                  </a:cubicBezTo>
                  <a:cubicBezTo>
                    <a:pt x="2691" y="1632"/>
                    <a:pt x="2720" y="1718"/>
                    <a:pt x="2720" y="1746"/>
                  </a:cubicBezTo>
                  <a:cubicBezTo>
                    <a:pt x="2720" y="1804"/>
                    <a:pt x="2777" y="1832"/>
                    <a:pt x="2805" y="1861"/>
                  </a:cubicBezTo>
                  <a:cubicBezTo>
                    <a:pt x="2834" y="1890"/>
                    <a:pt x="2834" y="1975"/>
                    <a:pt x="2777" y="1975"/>
                  </a:cubicBezTo>
                  <a:cubicBezTo>
                    <a:pt x="2720" y="1975"/>
                    <a:pt x="2720" y="1947"/>
                    <a:pt x="2720" y="1890"/>
                  </a:cubicBezTo>
                  <a:cubicBezTo>
                    <a:pt x="2691" y="1832"/>
                    <a:pt x="2691" y="1746"/>
                    <a:pt x="2577" y="1746"/>
                  </a:cubicBezTo>
                  <a:cubicBezTo>
                    <a:pt x="2519" y="1746"/>
                    <a:pt x="2376" y="1804"/>
                    <a:pt x="2376" y="1861"/>
                  </a:cubicBezTo>
                  <a:cubicBezTo>
                    <a:pt x="2376" y="1890"/>
                    <a:pt x="2433" y="1890"/>
                    <a:pt x="2433" y="1947"/>
                  </a:cubicBezTo>
                  <a:cubicBezTo>
                    <a:pt x="2433" y="1947"/>
                    <a:pt x="2491" y="1975"/>
                    <a:pt x="2491" y="2004"/>
                  </a:cubicBezTo>
                  <a:lnTo>
                    <a:pt x="2491" y="2147"/>
                  </a:lnTo>
                  <a:cubicBezTo>
                    <a:pt x="2491" y="2233"/>
                    <a:pt x="2519" y="2376"/>
                    <a:pt x="2433" y="2433"/>
                  </a:cubicBezTo>
                  <a:cubicBezTo>
                    <a:pt x="2376" y="2462"/>
                    <a:pt x="2290" y="2519"/>
                    <a:pt x="2262" y="2576"/>
                  </a:cubicBezTo>
                  <a:cubicBezTo>
                    <a:pt x="2204" y="2548"/>
                    <a:pt x="2233" y="2462"/>
                    <a:pt x="2233" y="2405"/>
                  </a:cubicBezTo>
                  <a:cubicBezTo>
                    <a:pt x="2233" y="2290"/>
                    <a:pt x="2204" y="2233"/>
                    <a:pt x="2147" y="2118"/>
                  </a:cubicBezTo>
                  <a:cubicBezTo>
                    <a:pt x="2004" y="2176"/>
                    <a:pt x="1947" y="2376"/>
                    <a:pt x="1861" y="2519"/>
                  </a:cubicBezTo>
                  <a:cubicBezTo>
                    <a:pt x="1922" y="2479"/>
                    <a:pt x="1968" y="2438"/>
                    <a:pt x="2020" y="2438"/>
                  </a:cubicBezTo>
                  <a:cubicBezTo>
                    <a:pt x="2042" y="2438"/>
                    <a:pt x="2065" y="2445"/>
                    <a:pt x="2090" y="2462"/>
                  </a:cubicBezTo>
                  <a:cubicBezTo>
                    <a:pt x="2119" y="2548"/>
                    <a:pt x="2147" y="2662"/>
                    <a:pt x="2147" y="2719"/>
                  </a:cubicBezTo>
                  <a:cubicBezTo>
                    <a:pt x="2147" y="2777"/>
                    <a:pt x="2090" y="2834"/>
                    <a:pt x="2061" y="2891"/>
                  </a:cubicBezTo>
                  <a:cubicBezTo>
                    <a:pt x="2004" y="2977"/>
                    <a:pt x="2061" y="3034"/>
                    <a:pt x="2004" y="3120"/>
                  </a:cubicBezTo>
                  <a:cubicBezTo>
                    <a:pt x="1976" y="3177"/>
                    <a:pt x="1918" y="3177"/>
                    <a:pt x="1832" y="3177"/>
                  </a:cubicBezTo>
                  <a:cubicBezTo>
                    <a:pt x="1718" y="3177"/>
                    <a:pt x="1632" y="3177"/>
                    <a:pt x="1518" y="3235"/>
                  </a:cubicBezTo>
                  <a:cubicBezTo>
                    <a:pt x="1432" y="3263"/>
                    <a:pt x="1432" y="3378"/>
                    <a:pt x="1518" y="3435"/>
                  </a:cubicBezTo>
                  <a:cubicBezTo>
                    <a:pt x="1542" y="3472"/>
                    <a:pt x="1582" y="3482"/>
                    <a:pt x="1627" y="3482"/>
                  </a:cubicBezTo>
                  <a:cubicBezTo>
                    <a:pt x="1687" y="3482"/>
                    <a:pt x="1755" y="3464"/>
                    <a:pt x="1804" y="3464"/>
                  </a:cubicBezTo>
                  <a:cubicBezTo>
                    <a:pt x="1673" y="3568"/>
                    <a:pt x="1638" y="3696"/>
                    <a:pt x="1481" y="3696"/>
                  </a:cubicBezTo>
                  <a:cubicBezTo>
                    <a:pt x="1466" y="3696"/>
                    <a:pt x="1449" y="3695"/>
                    <a:pt x="1432" y="3693"/>
                  </a:cubicBezTo>
                  <a:cubicBezTo>
                    <a:pt x="1403" y="3678"/>
                    <a:pt x="1367" y="3671"/>
                    <a:pt x="1332" y="3671"/>
                  </a:cubicBezTo>
                  <a:cubicBezTo>
                    <a:pt x="1296" y="3671"/>
                    <a:pt x="1260" y="3678"/>
                    <a:pt x="1231" y="3693"/>
                  </a:cubicBezTo>
                  <a:cubicBezTo>
                    <a:pt x="1146" y="3721"/>
                    <a:pt x="1146" y="3750"/>
                    <a:pt x="1203" y="3836"/>
                  </a:cubicBezTo>
                  <a:cubicBezTo>
                    <a:pt x="1231" y="3893"/>
                    <a:pt x="1260" y="3950"/>
                    <a:pt x="1289" y="3979"/>
                  </a:cubicBezTo>
                  <a:cubicBezTo>
                    <a:pt x="1289" y="4007"/>
                    <a:pt x="1346" y="4093"/>
                    <a:pt x="1375" y="4122"/>
                  </a:cubicBezTo>
                  <a:cubicBezTo>
                    <a:pt x="1403" y="4150"/>
                    <a:pt x="1432" y="4236"/>
                    <a:pt x="1403" y="4265"/>
                  </a:cubicBezTo>
                  <a:cubicBezTo>
                    <a:pt x="1375" y="4294"/>
                    <a:pt x="1289" y="4322"/>
                    <a:pt x="1260" y="4379"/>
                  </a:cubicBezTo>
                  <a:cubicBezTo>
                    <a:pt x="1146" y="4437"/>
                    <a:pt x="1088" y="4551"/>
                    <a:pt x="1002" y="4666"/>
                  </a:cubicBezTo>
                  <a:cubicBezTo>
                    <a:pt x="974" y="4694"/>
                    <a:pt x="945" y="4751"/>
                    <a:pt x="859" y="4809"/>
                  </a:cubicBezTo>
                  <a:cubicBezTo>
                    <a:pt x="802" y="4837"/>
                    <a:pt x="716" y="4866"/>
                    <a:pt x="688" y="4895"/>
                  </a:cubicBezTo>
                  <a:cubicBezTo>
                    <a:pt x="573" y="5009"/>
                    <a:pt x="573" y="5152"/>
                    <a:pt x="630" y="5324"/>
                  </a:cubicBezTo>
                  <a:cubicBezTo>
                    <a:pt x="630" y="5467"/>
                    <a:pt x="630" y="5553"/>
                    <a:pt x="516" y="5667"/>
                  </a:cubicBezTo>
                  <a:cubicBezTo>
                    <a:pt x="430" y="5724"/>
                    <a:pt x="344" y="5753"/>
                    <a:pt x="258" y="5868"/>
                  </a:cubicBezTo>
                  <a:cubicBezTo>
                    <a:pt x="201" y="5982"/>
                    <a:pt x="201" y="6154"/>
                    <a:pt x="1" y="6154"/>
                  </a:cubicBezTo>
                  <a:lnTo>
                    <a:pt x="1" y="7098"/>
                  </a:lnTo>
                  <a:cubicBezTo>
                    <a:pt x="230" y="7041"/>
                    <a:pt x="373" y="6869"/>
                    <a:pt x="516" y="6698"/>
                  </a:cubicBezTo>
                  <a:cubicBezTo>
                    <a:pt x="659" y="6469"/>
                    <a:pt x="802" y="6268"/>
                    <a:pt x="945" y="6097"/>
                  </a:cubicBezTo>
                  <a:cubicBezTo>
                    <a:pt x="1117" y="5868"/>
                    <a:pt x="1260" y="5667"/>
                    <a:pt x="1432" y="5438"/>
                  </a:cubicBezTo>
                  <a:lnTo>
                    <a:pt x="1661" y="5123"/>
                  </a:lnTo>
                  <a:lnTo>
                    <a:pt x="1861" y="4895"/>
                  </a:lnTo>
                  <a:cubicBezTo>
                    <a:pt x="2119" y="4666"/>
                    <a:pt x="2433" y="4408"/>
                    <a:pt x="2605" y="4036"/>
                  </a:cubicBezTo>
                  <a:cubicBezTo>
                    <a:pt x="2662" y="3979"/>
                    <a:pt x="2691" y="3864"/>
                    <a:pt x="2720" y="3807"/>
                  </a:cubicBezTo>
                  <a:cubicBezTo>
                    <a:pt x="2748" y="3693"/>
                    <a:pt x="2863" y="3664"/>
                    <a:pt x="2949" y="3607"/>
                  </a:cubicBezTo>
                  <a:cubicBezTo>
                    <a:pt x="3034" y="3549"/>
                    <a:pt x="3092" y="3464"/>
                    <a:pt x="3120" y="3406"/>
                  </a:cubicBezTo>
                  <a:cubicBezTo>
                    <a:pt x="3149" y="3292"/>
                    <a:pt x="3178" y="3177"/>
                    <a:pt x="3263" y="3120"/>
                  </a:cubicBezTo>
                  <a:cubicBezTo>
                    <a:pt x="3406" y="2948"/>
                    <a:pt x="3550" y="2805"/>
                    <a:pt x="3664" y="2605"/>
                  </a:cubicBezTo>
                  <a:cubicBezTo>
                    <a:pt x="3750" y="2433"/>
                    <a:pt x="3836" y="2290"/>
                    <a:pt x="3979" y="2147"/>
                  </a:cubicBezTo>
                  <a:cubicBezTo>
                    <a:pt x="4093" y="2033"/>
                    <a:pt x="4236" y="1861"/>
                    <a:pt x="4265" y="1689"/>
                  </a:cubicBezTo>
                  <a:cubicBezTo>
                    <a:pt x="4265" y="1632"/>
                    <a:pt x="4265" y="1603"/>
                    <a:pt x="4294" y="1575"/>
                  </a:cubicBezTo>
                  <a:cubicBezTo>
                    <a:pt x="4294" y="1546"/>
                    <a:pt x="4322" y="1546"/>
                    <a:pt x="4322" y="1517"/>
                  </a:cubicBezTo>
                  <a:cubicBezTo>
                    <a:pt x="4380" y="1432"/>
                    <a:pt x="4322" y="1346"/>
                    <a:pt x="4322" y="1288"/>
                  </a:cubicBezTo>
                  <a:cubicBezTo>
                    <a:pt x="4322" y="1213"/>
                    <a:pt x="4367" y="1198"/>
                    <a:pt x="4421" y="1198"/>
                  </a:cubicBezTo>
                  <a:cubicBezTo>
                    <a:pt x="4456" y="1198"/>
                    <a:pt x="4494" y="1204"/>
                    <a:pt x="4528" y="1204"/>
                  </a:cubicBezTo>
                  <a:cubicBezTo>
                    <a:pt x="4563" y="1204"/>
                    <a:pt x="4592" y="1198"/>
                    <a:pt x="4608" y="1174"/>
                  </a:cubicBezTo>
                  <a:cubicBezTo>
                    <a:pt x="4666" y="1117"/>
                    <a:pt x="4580" y="1031"/>
                    <a:pt x="4551" y="1002"/>
                  </a:cubicBezTo>
                  <a:cubicBezTo>
                    <a:pt x="4465" y="888"/>
                    <a:pt x="4465" y="831"/>
                    <a:pt x="4465" y="716"/>
                  </a:cubicBezTo>
                  <a:cubicBezTo>
                    <a:pt x="4465" y="630"/>
                    <a:pt x="4465" y="544"/>
                    <a:pt x="4523" y="459"/>
                  </a:cubicBezTo>
                  <a:cubicBezTo>
                    <a:pt x="4551" y="401"/>
                    <a:pt x="4523" y="401"/>
                    <a:pt x="4437" y="401"/>
                  </a:cubicBezTo>
                  <a:cubicBezTo>
                    <a:pt x="4425" y="403"/>
                    <a:pt x="4415" y="404"/>
                    <a:pt x="4405" y="404"/>
                  </a:cubicBezTo>
                  <a:cubicBezTo>
                    <a:pt x="4256" y="404"/>
                    <a:pt x="4403" y="196"/>
                    <a:pt x="4322" y="115"/>
                  </a:cubicBezTo>
                  <a:cubicBezTo>
                    <a:pt x="4322" y="58"/>
                    <a:pt x="4294" y="1"/>
                    <a:pt x="426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28"/>
            <p:cNvSpPr/>
            <p:nvPr/>
          </p:nvSpPr>
          <p:spPr>
            <a:xfrm>
              <a:off x="5499013" y="2701600"/>
              <a:ext cx="17925" cy="7125"/>
            </a:xfrm>
            <a:custGeom>
              <a:avLst/>
              <a:gdLst/>
              <a:ahLst/>
              <a:cxnLst/>
              <a:rect l="l" t="t" r="r" b="b"/>
              <a:pathLst>
                <a:path w="717" h="285" extrusionOk="0">
                  <a:moveTo>
                    <a:pt x="292" y="0"/>
                  </a:moveTo>
                  <a:cubicBezTo>
                    <a:pt x="227" y="0"/>
                    <a:pt x="166" y="24"/>
                    <a:pt x="115" y="84"/>
                  </a:cubicBezTo>
                  <a:cubicBezTo>
                    <a:pt x="1" y="170"/>
                    <a:pt x="258" y="284"/>
                    <a:pt x="344" y="284"/>
                  </a:cubicBezTo>
                  <a:cubicBezTo>
                    <a:pt x="413" y="284"/>
                    <a:pt x="518" y="247"/>
                    <a:pt x="631" y="247"/>
                  </a:cubicBezTo>
                  <a:cubicBezTo>
                    <a:pt x="659" y="247"/>
                    <a:pt x="687" y="250"/>
                    <a:pt x="716" y="255"/>
                  </a:cubicBezTo>
                  <a:cubicBezTo>
                    <a:pt x="615" y="135"/>
                    <a:pt x="444" y="0"/>
                    <a:pt x="29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28"/>
            <p:cNvSpPr/>
            <p:nvPr/>
          </p:nvSpPr>
          <p:spPr>
            <a:xfrm>
              <a:off x="5551238" y="2667875"/>
              <a:ext cx="7900" cy="7025"/>
            </a:xfrm>
            <a:custGeom>
              <a:avLst/>
              <a:gdLst/>
              <a:ahLst/>
              <a:cxnLst/>
              <a:rect l="l" t="t" r="r" b="b"/>
              <a:pathLst>
                <a:path w="316" h="281" extrusionOk="0">
                  <a:moveTo>
                    <a:pt x="53" y="0"/>
                  </a:moveTo>
                  <a:cubicBezTo>
                    <a:pt x="27" y="0"/>
                    <a:pt x="8" y="17"/>
                    <a:pt x="1" y="59"/>
                  </a:cubicBezTo>
                  <a:cubicBezTo>
                    <a:pt x="115" y="88"/>
                    <a:pt x="115" y="174"/>
                    <a:pt x="144" y="231"/>
                  </a:cubicBezTo>
                  <a:cubicBezTo>
                    <a:pt x="166" y="265"/>
                    <a:pt x="198" y="281"/>
                    <a:pt x="228" y="281"/>
                  </a:cubicBezTo>
                  <a:cubicBezTo>
                    <a:pt x="274" y="281"/>
                    <a:pt x="316" y="243"/>
                    <a:pt x="316" y="174"/>
                  </a:cubicBezTo>
                  <a:cubicBezTo>
                    <a:pt x="272" y="152"/>
                    <a:pt x="132" y="0"/>
                    <a:pt x="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28"/>
            <p:cNvSpPr/>
            <p:nvPr/>
          </p:nvSpPr>
          <p:spPr>
            <a:xfrm>
              <a:off x="5590588" y="2640725"/>
              <a:ext cx="7900" cy="5025"/>
            </a:xfrm>
            <a:custGeom>
              <a:avLst/>
              <a:gdLst/>
              <a:ahLst/>
              <a:cxnLst/>
              <a:rect l="l" t="t" r="r" b="b"/>
              <a:pathLst>
                <a:path w="316" h="201" extrusionOk="0">
                  <a:moveTo>
                    <a:pt x="172" y="0"/>
                  </a:moveTo>
                  <a:cubicBezTo>
                    <a:pt x="58" y="0"/>
                    <a:pt x="1" y="172"/>
                    <a:pt x="144" y="201"/>
                  </a:cubicBezTo>
                  <a:cubicBezTo>
                    <a:pt x="201" y="172"/>
                    <a:pt x="316" y="0"/>
                    <a:pt x="17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28"/>
            <p:cNvSpPr/>
            <p:nvPr/>
          </p:nvSpPr>
          <p:spPr>
            <a:xfrm>
              <a:off x="5569138" y="2661925"/>
              <a:ext cx="7000" cy="3850"/>
            </a:xfrm>
            <a:custGeom>
              <a:avLst/>
              <a:gdLst/>
              <a:ahLst/>
              <a:cxnLst/>
              <a:rect l="l" t="t" r="r" b="b"/>
              <a:pathLst>
                <a:path w="280" h="154" extrusionOk="0">
                  <a:moveTo>
                    <a:pt x="177" y="0"/>
                  </a:moveTo>
                  <a:cubicBezTo>
                    <a:pt x="163" y="0"/>
                    <a:pt x="150" y="4"/>
                    <a:pt x="143" y="11"/>
                  </a:cubicBezTo>
                  <a:cubicBezTo>
                    <a:pt x="57" y="39"/>
                    <a:pt x="29" y="125"/>
                    <a:pt x="0" y="154"/>
                  </a:cubicBezTo>
                  <a:cubicBezTo>
                    <a:pt x="29" y="154"/>
                    <a:pt x="57" y="125"/>
                    <a:pt x="143" y="97"/>
                  </a:cubicBezTo>
                  <a:cubicBezTo>
                    <a:pt x="162" y="97"/>
                    <a:pt x="181" y="109"/>
                    <a:pt x="209" y="109"/>
                  </a:cubicBezTo>
                  <a:cubicBezTo>
                    <a:pt x="223" y="109"/>
                    <a:pt x="239" y="106"/>
                    <a:pt x="258" y="97"/>
                  </a:cubicBezTo>
                  <a:cubicBezTo>
                    <a:pt x="279" y="32"/>
                    <a:pt x="220" y="0"/>
                    <a:pt x="17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28"/>
            <p:cNvSpPr/>
            <p:nvPr/>
          </p:nvSpPr>
          <p:spPr>
            <a:xfrm>
              <a:off x="5531213" y="2678650"/>
              <a:ext cx="5750" cy="5025"/>
            </a:xfrm>
            <a:custGeom>
              <a:avLst/>
              <a:gdLst/>
              <a:ahLst/>
              <a:cxnLst/>
              <a:rect l="l" t="t" r="r" b="b"/>
              <a:pathLst>
                <a:path w="230" h="201" extrusionOk="0">
                  <a:moveTo>
                    <a:pt x="201" y="0"/>
                  </a:moveTo>
                  <a:cubicBezTo>
                    <a:pt x="86" y="29"/>
                    <a:pt x="86" y="86"/>
                    <a:pt x="0" y="200"/>
                  </a:cubicBezTo>
                  <a:cubicBezTo>
                    <a:pt x="143" y="172"/>
                    <a:pt x="229" y="115"/>
                    <a:pt x="2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28"/>
            <p:cNvSpPr/>
            <p:nvPr/>
          </p:nvSpPr>
          <p:spPr>
            <a:xfrm>
              <a:off x="5481138" y="2765500"/>
              <a:ext cx="20775" cy="13400"/>
            </a:xfrm>
            <a:custGeom>
              <a:avLst/>
              <a:gdLst/>
              <a:ahLst/>
              <a:cxnLst/>
              <a:rect l="l" t="t" r="r" b="b"/>
              <a:pathLst>
                <a:path w="831" h="536" extrusionOk="0">
                  <a:moveTo>
                    <a:pt x="519" y="1"/>
                  </a:moveTo>
                  <a:cubicBezTo>
                    <a:pt x="439" y="1"/>
                    <a:pt x="354" y="20"/>
                    <a:pt x="372" y="75"/>
                  </a:cubicBezTo>
                  <a:cubicBezTo>
                    <a:pt x="372" y="132"/>
                    <a:pt x="487" y="161"/>
                    <a:pt x="487" y="189"/>
                  </a:cubicBezTo>
                  <a:cubicBezTo>
                    <a:pt x="487" y="275"/>
                    <a:pt x="401" y="304"/>
                    <a:pt x="372" y="304"/>
                  </a:cubicBezTo>
                  <a:cubicBezTo>
                    <a:pt x="343" y="275"/>
                    <a:pt x="343" y="218"/>
                    <a:pt x="286" y="218"/>
                  </a:cubicBezTo>
                  <a:lnTo>
                    <a:pt x="200" y="218"/>
                  </a:lnTo>
                  <a:cubicBezTo>
                    <a:pt x="143" y="218"/>
                    <a:pt x="86" y="275"/>
                    <a:pt x="57" y="275"/>
                  </a:cubicBezTo>
                  <a:cubicBezTo>
                    <a:pt x="0" y="275"/>
                    <a:pt x="0" y="275"/>
                    <a:pt x="0" y="304"/>
                  </a:cubicBezTo>
                  <a:lnTo>
                    <a:pt x="0" y="418"/>
                  </a:lnTo>
                  <a:cubicBezTo>
                    <a:pt x="0" y="447"/>
                    <a:pt x="0" y="476"/>
                    <a:pt x="57" y="476"/>
                  </a:cubicBezTo>
                  <a:cubicBezTo>
                    <a:pt x="115" y="476"/>
                    <a:pt x="143" y="390"/>
                    <a:pt x="258" y="390"/>
                  </a:cubicBezTo>
                  <a:cubicBezTo>
                    <a:pt x="363" y="390"/>
                    <a:pt x="396" y="536"/>
                    <a:pt x="513" y="536"/>
                  </a:cubicBezTo>
                  <a:cubicBezTo>
                    <a:pt x="522" y="536"/>
                    <a:pt x="533" y="535"/>
                    <a:pt x="544" y="533"/>
                  </a:cubicBezTo>
                  <a:cubicBezTo>
                    <a:pt x="658" y="476"/>
                    <a:pt x="687" y="304"/>
                    <a:pt x="830" y="218"/>
                  </a:cubicBezTo>
                  <a:cubicBezTo>
                    <a:pt x="830" y="161"/>
                    <a:pt x="773" y="46"/>
                    <a:pt x="630" y="18"/>
                  </a:cubicBezTo>
                  <a:cubicBezTo>
                    <a:pt x="609" y="7"/>
                    <a:pt x="565" y="1"/>
                    <a:pt x="5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28"/>
            <p:cNvSpPr/>
            <p:nvPr/>
          </p:nvSpPr>
          <p:spPr>
            <a:xfrm>
              <a:off x="5500438" y="2790250"/>
              <a:ext cx="21500" cy="26500"/>
            </a:xfrm>
            <a:custGeom>
              <a:avLst/>
              <a:gdLst/>
              <a:ahLst/>
              <a:cxnLst/>
              <a:rect l="l" t="t" r="r" b="b"/>
              <a:pathLst>
                <a:path w="860" h="1060" extrusionOk="0">
                  <a:moveTo>
                    <a:pt x="430" y="1"/>
                  </a:moveTo>
                  <a:cubicBezTo>
                    <a:pt x="373" y="1"/>
                    <a:pt x="316" y="115"/>
                    <a:pt x="316" y="144"/>
                  </a:cubicBezTo>
                  <a:cubicBezTo>
                    <a:pt x="316" y="201"/>
                    <a:pt x="459" y="172"/>
                    <a:pt x="487" y="201"/>
                  </a:cubicBezTo>
                  <a:cubicBezTo>
                    <a:pt x="573" y="258"/>
                    <a:pt x="487" y="344"/>
                    <a:pt x="487" y="401"/>
                  </a:cubicBezTo>
                  <a:cubicBezTo>
                    <a:pt x="487" y="459"/>
                    <a:pt x="487" y="544"/>
                    <a:pt x="430" y="544"/>
                  </a:cubicBezTo>
                  <a:cubicBezTo>
                    <a:pt x="373" y="544"/>
                    <a:pt x="316" y="487"/>
                    <a:pt x="258" y="487"/>
                  </a:cubicBezTo>
                  <a:cubicBezTo>
                    <a:pt x="230" y="487"/>
                    <a:pt x="201" y="487"/>
                    <a:pt x="172" y="544"/>
                  </a:cubicBezTo>
                  <a:cubicBezTo>
                    <a:pt x="87" y="573"/>
                    <a:pt x="58" y="630"/>
                    <a:pt x="1" y="716"/>
                  </a:cubicBezTo>
                  <a:cubicBezTo>
                    <a:pt x="144" y="745"/>
                    <a:pt x="58" y="888"/>
                    <a:pt x="144" y="974"/>
                  </a:cubicBezTo>
                  <a:cubicBezTo>
                    <a:pt x="172" y="1002"/>
                    <a:pt x="230" y="1060"/>
                    <a:pt x="287" y="1060"/>
                  </a:cubicBezTo>
                  <a:cubicBezTo>
                    <a:pt x="344" y="1060"/>
                    <a:pt x="344" y="974"/>
                    <a:pt x="344" y="917"/>
                  </a:cubicBezTo>
                  <a:cubicBezTo>
                    <a:pt x="316" y="859"/>
                    <a:pt x="230" y="773"/>
                    <a:pt x="201" y="630"/>
                  </a:cubicBezTo>
                  <a:cubicBezTo>
                    <a:pt x="218" y="579"/>
                    <a:pt x="266" y="568"/>
                    <a:pt x="321" y="568"/>
                  </a:cubicBezTo>
                  <a:cubicBezTo>
                    <a:pt x="357" y="568"/>
                    <a:pt x="396" y="573"/>
                    <a:pt x="430" y="573"/>
                  </a:cubicBezTo>
                  <a:cubicBezTo>
                    <a:pt x="630" y="544"/>
                    <a:pt x="745" y="344"/>
                    <a:pt x="859" y="172"/>
                  </a:cubicBezTo>
                  <a:lnTo>
                    <a:pt x="859" y="172"/>
                  </a:lnTo>
                  <a:cubicBezTo>
                    <a:pt x="812" y="184"/>
                    <a:pt x="769" y="191"/>
                    <a:pt x="732" y="191"/>
                  </a:cubicBezTo>
                  <a:cubicBezTo>
                    <a:pt x="679" y="191"/>
                    <a:pt x="635" y="177"/>
                    <a:pt x="602" y="144"/>
                  </a:cubicBezTo>
                  <a:cubicBezTo>
                    <a:pt x="573" y="115"/>
                    <a:pt x="487" y="1"/>
                    <a:pt x="43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28"/>
            <p:cNvSpPr/>
            <p:nvPr/>
          </p:nvSpPr>
          <p:spPr>
            <a:xfrm>
              <a:off x="5491863" y="2783825"/>
              <a:ext cx="17200" cy="13700"/>
            </a:xfrm>
            <a:custGeom>
              <a:avLst/>
              <a:gdLst/>
              <a:ahLst/>
              <a:cxnLst/>
              <a:rect l="l" t="t" r="r" b="b"/>
              <a:pathLst>
                <a:path w="688" h="548" extrusionOk="0">
                  <a:moveTo>
                    <a:pt x="372" y="0"/>
                  </a:moveTo>
                  <a:cubicBezTo>
                    <a:pt x="344" y="0"/>
                    <a:pt x="287" y="0"/>
                    <a:pt x="258" y="29"/>
                  </a:cubicBezTo>
                  <a:cubicBezTo>
                    <a:pt x="229" y="115"/>
                    <a:pt x="229" y="172"/>
                    <a:pt x="143" y="200"/>
                  </a:cubicBezTo>
                  <a:cubicBezTo>
                    <a:pt x="115" y="258"/>
                    <a:pt x="0" y="200"/>
                    <a:pt x="0" y="315"/>
                  </a:cubicBezTo>
                  <a:cubicBezTo>
                    <a:pt x="53" y="394"/>
                    <a:pt x="106" y="547"/>
                    <a:pt x="182" y="547"/>
                  </a:cubicBezTo>
                  <a:cubicBezTo>
                    <a:pt x="188" y="547"/>
                    <a:pt x="194" y="546"/>
                    <a:pt x="201" y="544"/>
                  </a:cubicBezTo>
                  <a:cubicBezTo>
                    <a:pt x="229" y="544"/>
                    <a:pt x="229" y="515"/>
                    <a:pt x="229" y="458"/>
                  </a:cubicBezTo>
                  <a:cubicBezTo>
                    <a:pt x="229" y="429"/>
                    <a:pt x="258" y="429"/>
                    <a:pt x="287" y="401"/>
                  </a:cubicBezTo>
                  <a:cubicBezTo>
                    <a:pt x="372" y="315"/>
                    <a:pt x="401" y="258"/>
                    <a:pt x="515" y="258"/>
                  </a:cubicBezTo>
                  <a:cubicBezTo>
                    <a:pt x="538" y="258"/>
                    <a:pt x="566" y="262"/>
                    <a:pt x="591" y="262"/>
                  </a:cubicBezTo>
                  <a:cubicBezTo>
                    <a:pt x="628" y="262"/>
                    <a:pt x="659" y="252"/>
                    <a:pt x="659" y="200"/>
                  </a:cubicBezTo>
                  <a:cubicBezTo>
                    <a:pt x="687" y="115"/>
                    <a:pt x="544" y="86"/>
                    <a:pt x="487" y="29"/>
                  </a:cubicBezTo>
                  <a:cubicBezTo>
                    <a:pt x="474" y="24"/>
                    <a:pt x="462" y="23"/>
                    <a:pt x="453" y="23"/>
                  </a:cubicBezTo>
                  <a:cubicBezTo>
                    <a:pt x="422" y="23"/>
                    <a:pt x="408" y="39"/>
                    <a:pt x="397" y="39"/>
                  </a:cubicBezTo>
                  <a:cubicBezTo>
                    <a:pt x="389" y="39"/>
                    <a:pt x="383" y="31"/>
                    <a:pt x="37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28"/>
            <p:cNvSpPr/>
            <p:nvPr/>
          </p:nvSpPr>
          <p:spPr>
            <a:xfrm>
              <a:off x="5512613" y="2767600"/>
              <a:ext cx="13625" cy="9800"/>
            </a:xfrm>
            <a:custGeom>
              <a:avLst/>
              <a:gdLst/>
              <a:ahLst/>
              <a:cxnLst/>
              <a:rect l="l" t="t" r="r" b="b"/>
              <a:pathLst>
                <a:path w="545" h="392" extrusionOk="0">
                  <a:moveTo>
                    <a:pt x="273" y="1"/>
                  </a:moveTo>
                  <a:cubicBezTo>
                    <a:pt x="257" y="1"/>
                    <a:pt x="243" y="6"/>
                    <a:pt x="229" y="19"/>
                  </a:cubicBezTo>
                  <a:cubicBezTo>
                    <a:pt x="172" y="19"/>
                    <a:pt x="115" y="77"/>
                    <a:pt x="86" y="105"/>
                  </a:cubicBezTo>
                  <a:cubicBezTo>
                    <a:pt x="29" y="191"/>
                    <a:pt x="0" y="220"/>
                    <a:pt x="29" y="306"/>
                  </a:cubicBezTo>
                  <a:cubicBezTo>
                    <a:pt x="58" y="377"/>
                    <a:pt x="108" y="392"/>
                    <a:pt x="161" y="392"/>
                  </a:cubicBezTo>
                  <a:cubicBezTo>
                    <a:pt x="197" y="392"/>
                    <a:pt x="234" y="385"/>
                    <a:pt x="268" y="385"/>
                  </a:cubicBezTo>
                  <a:cubicBezTo>
                    <a:pt x="285" y="385"/>
                    <a:pt x="301" y="387"/>
                    <a:pt x="315" y="392"/>
                  </a:cubicBezTo>
                  <a:cubicBezTo>
                    <a:pt x="344" y="377"/>
                    <a:pt x="372" y="377"/>
                    <a:pt x="397" y="377"/>
                  </a:cubicBezTo>
                  <a:cubicBezTo>
                    <a:pt x="422" y="377"/>
                    <a:pt x="444" y="377"/>
                    <a:pt x="458" y="363"/>
                  </a:cubicBezTo>
                  <a:cubicBezTo>
                    <a:pt x="544" y="363"/>
                    <a:pt x="544" y="334"/>
                    <a:pt x="544" y="248"/>
                  </a:cubicBezTo>
                  <a:lnTo>
                    <a:pt x="401" y="105"/>
                  </a:lnTo>
                  <a:cubicBezTo>
                    <a:pt x="379" y="61"/>
                    <a:pt x="323" y="1"/>
                    <a:pt x="2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28"/>
            <p:cNvSpPr/>
            <p:nvPr/>
          </p:nvSpPr>
          <p:spPr>
            <a:xfrm>
              <a:off x="5500588" y="2766500"/>
              <a:ext cx="11325" cy="14675"/>
            </a:xfrm>
            <a:custGeom>
              <a:avLst/>
              <a:gdLst/>
              <a:ahLst/>
              <a:cxnLst/>
              <a:rect l="l" t="t" r="r" b="b"/>
              <a:pathLst>
                <a:path w="453" h="587" extrusionOk="0">
                  <a:moveTo>
                    <a:pt x="334" y="1"/>
                  </a:moveTo>
                  <a:cubicBezTo>
                    <a:pt x="326" y="1"/>
                    <a:pt x="317" y="2"/>
                    <a:pt x="310" y="6"/>
                  </a:cubicBezTo>
                  <a:cubicBezTo>
                    <a:pt x="224" y="92"/>
                    <a:pt x="252" y="149"/>
                    <a:pt x="224" y="178"/>
                  </a:cubicBezTo>
                  <a:cubicBezTo>
                    <a:pt x="209" y="193"/>
                    <a:pt x="192" y="198"/>
                    <a:pt x="174" y="198"/>
                  </a:cubicBezTo>
                  <a:cubicBezTo>
                    <a:pt x="135" y="198"/>
                    <a:pt x="94" y="172"/>
                    <a:pt x="69" y="172"/>
                  </a:cubicBezTo>
                  <a:cubicBezTo>
                    <a:pt x="62" y="172"/>
                    <a:pt x="56" y="174"/>
                    <a:pt x="52" y="178"/>
                  </a:cubicBezTo>
                  <a:cubicBezTo>
                    <a:pt x="0" y="359"/>
                    <a:pt x="65" y="587"/>
                    <a:pt x="247" y="587"/>
                  </a:cubicBezTo>
                  <a:cubicBezTo>
                    <a:pt x="267" y="587"/>
                    <a:pt x="288" y="584"/>
                    <a:pt x="310" y="579"/>
                  </a:cubicBezTo>
                  <a:cubicBezTo>
                    <a:pt x="310" y="579"/>
                    <a:pt x="338" y="579"/>
                    <a:pt x="338" y="550"/>
                  </a:cubicBezTo>
                  <a:cubicBezTo>
                    <a:pt x="367" y="521"/>
                    <a:pt x="338" y="521"/>
                    <a:pt x="310" y="493"/>
                  </a:cubicBezTo>
                  <a:cubicBezTo>
                    <a:pt x="281" y="407"/>
                    <a:pt x="281" y="378"/>
                    <a:pt x="310" y="292"/>
                  </a:cubicBezTo>
                  <a:cubicBezTo>
                    <a:pt x="367" y="264"/>
                    <a:pt x="453" y="178"/>
                    <a:pt x="453" y="121"/>
                  </a:cubicBezTo>
                  <a:cubicBezTo>
                    <a:pt x="453" y="71"/>
                    <a:pt x="389" y="1"/>
                    <a:pt x="3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28"/>
            <p:cNvSpPr/>
            <p:nvPr/>
          </p:nvSpPr>
          <p:spPr>
            <a:xfrm>
              <a:off x="5434738" y="2791675"/>
              <a:ext cx="9925" cy="9625"/>
            </a:xfrm>
            <a:custGeom>
              <a:avLst/>
              <a:gdLst/>
              <a:ahLst/>
              <a:cxnLst/>
              <a:rect l="l" t="t" r="r" b="b"/>
              <a:pathLst>
                <a:path w="397" h="385" extrusionOk="0">
                  <a:moveTo>
                    <a:pt x="396" y="1"/>
                  </a:moveTo>
                  <a:cubicBezTo>
                    <a:pt x="253" y="1"/>
                    <a:pt x="139" y="87"/>
                    <a:pt x="110" y="201"/>
                  </a:cubicBezTo>
                  <a:cubicBezTo>
                    <a:pt x="83" y="174"/>
                    <a:pt x="62" y="163"/>
                    <a:pt x="47" y="163"/>
                  </a:cubicBezTo>
                  <a:cubicBezTo>
                    <a:pt x="1" y="163"/>
                    <a:pt x="16" y="272"/>
                    <a:pt x="82" y="316"/>
                  </a:cubicBezTo>
                  <a:cubicBezTo>
                    <a:pt x="124" y="358"/>
                    <a:pt x="196" y="384"/>
                    <a:pt x="266" y="384"/>
                  </a:cubicBezTo>
                  <a:cubicBezTo>
                    <a:pt x="291" y="384"/>
                    <a:pt x="316" y="381"/>
                    <a:pt x="339" y="373"/>
                  </a:cubicBezTo>
                  <a:cubicBezTo>
                    <a:pt x="396" y="287"/>
                    <a:pt x="253" y="287"/>
                    <a:pt x="282" y="201"/>
                  </a:cubicBezTo>
                  <a:cubicBezTo>
                    <a:pt x="339" y="115"/>
                    <a:pt x="396" y="87"/>
                    <a:pt x="39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28"/>
            <p:cNvSpPr/>
            <p:nvPr/>
          </p:nvSpPr>
          <p:spPr>
            <a:xfrm>
              <a:off x="5448938" y="2875400"/>
              <a:ext cx="7175" cy="7900"/>
            </a:xfrm>
            <a:custGeom>
              <a:avLst/>
              <a:gdLst/>
              <a:ahLst/>
              <a:cxnLst/>
              <a:rect l="l" t="t" r="r" b="b"/>
              <a:pathLst>
                <a:path w="287" h="316" extrusionOk="0">
                  <a:moveTo>
                    <a:pt x="201" y="0"/>
                  </a:moveTo>
                  <a:cubicBezTo>
                    <a:pt x="86" y="0"/>
                    <a:pt x="0" y="58"/>
                    <a:pt x="0" y="143"/>
                  </a:cubicBezTo>
                  <a:cubicBezTo>
                    <a:pt x="0" y="201"/>
                    <a:pt x="115" y="315"/>
                    <a:pt x="201" y="315"/>
                  </a:cubicBezTo>
                  <a:cubicBezTo>
                    <a:pt x="258" y="315"/>
                    <a:pt x="286" y="201"/>
                    <a:pt x="286" y="143"/>
                  </a:cubicBezTo>
                  <a:cubicBezTo>
                    <a:pt x="286" y="58"/>
                    <a:pt x="258" y="0"/>
                    <a:pt x="2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28"/>
            <p:cNvSpPr/>
            <p:nvPr/>
          </p:nvSpPr>
          <p:spPr>
            <a:xfrm>
              <a:off x="5453938" y="2863825"/>
              <a:ext cx="8600" cy="7175"/>
            </a:xfrm>
            <a:custGeom>
              <a:avLst/>
              <a:gdLst/>
              <a:ahLst/>
              <a:cxnLst/>
              <a:rect l="l" t="t" r="r" b="b"/>
              <a:pathLst>
                <a:path w="344" h="287" extrusionOk="0">
                  <a:moveTo>
                    <a:pt x="233" y="0"/>
                  </a:moveTo>
                  <a:cubicBezTo>
                    <a:pt x="130" y="0"/>
                    <a:pt x="1" y="109"/>
                    <a:pt x="1" y="206"/>
                  </a:cubicBezTo>
                  <a:cubicBezTo>
                    <a:pt x="1" y="267"/>
                    <a:pt x="16" y="286"/>
                    <a:pt x="41" y="286"/>
                  </a:cubicBezTo>
                  <a:cubicBezTo>
                    <a:pt x="74" y="286"/>
                    <a:pt x="123" y="251"/>
                    <a:pt x="172" y="234"/>
                  </a:cubicBezTo>
                  <a:cubicBezTo>
                    <a:pt x="229" y="206"/>
                    <a:pt x="315" y="206"/>
                    <a:pt x="344" y="91"/>
                  </a:cubicBezTo>
                  <a:cubicBezTo>
                    <a:pt x="325" y="26"/>
                    <a:pt x="282" y="0"/>
                    <a:pt x="2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28"/>
            <p:cNvSpPr/>
            <p:nvPr/>
          </p:nvSpPr>
          <p:spPr>
            <a:xfrm>
              <a:off x="5487563" y="2754475"/>
              <a:ext cx="9325" cy="7300"/>
            </a:xfrm>
            <a:custGeom>
              <a:avLst/>
              <a:gdLst/>
              <a:ahLst/>
              <a:cxnLst/>
              <a:rect l="l" t="t" r="r" b="b"/>
              <a:pathLst>
                <a:path w="373" h="292" extrusionOk="0">
                  <a:moveTo>
                    <a:pt x="172" y="1"/>
                  </a:moveTo>
                  <a:cubicBezTo>
                    <a:pt x="115" y="58"/>
                    <a:pt x="1" y="172"/>
                    <a:pt x="115" y="258"/>
                  </a:cubicBezTo>
                  <a:cubicBezTo>
                    <a:pt x="139" y="282"/>
                    <a:pt x="174" y="291"/>
                    <a:pt x="212" y="291"/>
                  </a:cubicBezTo>
                  <a:cubicBezTo>
                    <a:pt x="264" y="291"/>
                    <a:pt x="323" y="275"/>
                    <a:pt x="373" y="258"/>
                  </a:cubicBezTo>
                  <a:cubicBezTo>
                    <a:pt x="287" y="172"/>
                    <a:pt x="230" y="115"/>
                    <a:pt x="17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28"/>
            <p:cNvSpPr/>
            <p:nvPr/>
          </p:nvSpPr>
          <p:spPr>
            <a:xfrm>
              <a:off x="5473263" y="2780575"/>
              <a:ext cx="7625" cy="5550"/>
            </a:xfrm>
            <a:custGeom>
              <a:avLst/>
              <a:gdLst/>
              <a:ahLst/>
              <a:cxnLst/>
              <a:rect l="l" t="t" r="r" b="b"/>
              <a:pathLst>
                <a:path w="305" h="222" extrusionOk="0">
                  <a:moveTo>
                    <a:pt x="184" y="1"/>
                  </a:moveTo>
                  <a:cubicBezTo>
                    <a:pt x="164" y="1"/>
                    <a:pt x="141" y="5"/>
                    <a:pt x="115" y="16"/>
                  </a:cubicBezTo>
                  <a:cubicBezTo>
                    <a:pt x="29" y="16"/>
                    <a:pt x="0" y="16"/>
                    <a:pt x="0" y="101"/>
                  </a:cubicBezTo>
                  <a:cubicBezTo>
                    <a:pt x="0" y="101"/>
                    <a:pt x="0" y="216"/>
                    <a:pt x="29" y="216"/>
                  </a:cubicBezTo>
                  <a:cubicBezTo>
                    <a:pt x="86" y="216"/>
                    <a:pt x="86" y="101"/>
                    <a:pt x="115" y="101"/>
                  </a:cubicBezTo>
                  <a:lnTo>
                    <a:pt x="143" y="130"/>
                  </a:lnTo>
                  <a:cubicBezTo>
                    <a:pt x="168" y="155"/>
                    <a:pt x="214" y="222"/>
                    <a:pt x="244" y="222"/>
                  </a:cubicBezTo>
                  <a:cubicBezTo>
                    <a:pt x="249" y="222"/>
                    <a:pt x="254" y="220"/>
                    <a:pt x="258" y="216"/>
                  </a:cubicBezTo>
                  <a:cubicBezTo>
                    <a:pt x="305" y="99"/>
                    <a:pt x="275" y="1"/>
                    <a:pt x="18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28"/>
            <p:cNvSpPr/>
            <p:nvPr/>
          </p:nvSpPr>
          <p:spPr>
            <a:xfrm>
              <a:off x="5482563" y="2801600"/>
              <a:ext cx="9325" cy="5850"/>
            </a:xfrm>
            <a:custGeom>
              <a:avLst/>
              <a:gdLst/>
              <a:ahLst/>
              <a:cxnLst/>
              <a:rect l="l" t="t" r="r" b="b"/>
              <a:pathLst>
                <a:path w="373" h="234" extrusionOk="0">
                  <a:moveTo>
                    <a:pt x="185" y="1"/>
                  </a:moveTo>
                  <a:cubicBezTo>
                    <a:pt x="173" y="1"/>
                    <a:pt x="159" y="2"/>
                    <a:pt x="143" y="5"/>
                  </a:cubicBezTo>
                  <a:cubicBezTo>
                    <a:pt x="58" y="33"/>
                    <a:pt x="0" y="119"/>
                    <a:pt x="0" y="234"/>
                  </a:cubicBezTo>
                  <a:cubicBezTo>
                    <a:pt x="90" y="162"/>
                    <a:pt x="157" y="101"/>
                    <a:pt x="230" y="101"/>
                  </a:cubicBezTo>
                  <a:cubicBezTo>
                    <a:pt x="273" y="101"/>
                    <a:pt x="319" y="123"/>
                    <a:pt x="372" y="176"/>
                  </a:cubicBezTo>
                  <a:cubicBezTo>
                    <a:pt x="320" y="124"/>
                    <a:pt x="316" y="1"/>
                    <a:pt x="18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28"/>
            <p:cNvSpPr/>
            <p:nvPr/>
          </p:nvSpPr>
          <p:spPr>
            <a:xfrm>
              <a:off x="5486863" y="2809125"/>
              <a:ext cx="4300" cy="3525"/>
            </a:xfrm>
            <a:custGeom>
              <a:avLst/>
              <a:gdLst/>
              <a:ahLst/>
              <a:cxnLst/>
              <a:rect l="l" t="t" r="r" b="b"/>
              <a:pathLst>
                <a:path w="172" h="141" extrusionOk="0">
                  <a:moveTo>
                    <a:pt x="67" y="0"/>
                  </a:moveTo>
                  <a:cubicBezTo>
                    <a:pt x="31" y="0"/>
                    <a:pt x="0" y="22"/>
                    <a:pt x="0" y="76"/>
                  </a:cubicBezTo>
                  <a:cubicBezTo>
                    <a:pt x="0" y="119"/>
                    <a:pt x="43" y="140"/>
                    <a:pt x="86" y="140"/>
                  </a:cubicBezTo>
                  <a:cubicBezTo>
                    <a:pt x="129" y="140"/>
                    <a:pt x="172" y="119"/>
                    <a:pt x="172" y="76"/>
                  </a:cubicBezTo>
                  <a:cubicBezTo>
                    <a:pt x="156" y="30"/>
                    <a:pt x="108" y="0"/>
                    <a:pt x="6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28"/>
            <p:cNvSpPr/>
            <p:nvPr/>
          </p:nvSpPr>
          <p:spPr>
            <a:xfrm>
              <a:off x="5525488" y="2625700"/>
              <a:ext cx="35075" cy="24950"/>
            </a:xfrm>
            <a:custGeom>
              <a:avLst/>
              <a:gdLst/>
              <a:ahLst/>
              <a:cxnLst/>
              <a:rect l="l" t="t" r="r" b="b"/>
              <a:pathLst>
                <a:path w="1403" h="998" extrusionOk="0">
                  <a:moveTo>
                    <a:pt x="1145" y="0"/>
                  </a:moveTo>
                  <a:cubicBezTo>
                    <a:pt x="1002" y="0"/>
                    <a:pt x="1145" y="143"/>
                    <a:pt x="1088" y="201"/>
                  </a:cubicBezTo>
                  <a:cubicBezTo>
                    <a:pt x="1076" y="225"/>
                    <a:pt x="1054" y="234"/>
                    <a:pt x="1025" y="234"/>
                  </a:cubicBezTo>
                  <a:cubicBezTo>
                    <a:pt x="947" y="234"/>
                    <a:pt x="823" y="168"/>
                    <a:pt x="736" y="168"/>
                  </a:cubicBezTo>
                  <a:cubicBezTo>
                    <a:pt x="704" y="168"/>
                    <a:pt x="677" y="176"/>
                    <a:pt x="659" y="201"/>
                  </a:cubicBezTo>
                  <a:cubicBezTo>
                    <a:pt x="630" y="286"/>
                    <a:pt x="659" y="372"/>
                    <a:pt x="659" y="430"/>
                  </a:cubicBezTo>
                  <a:cubicBezTo>
                    <a:pt x="716" y="487"/>
                    <a:pt x="745" y="573"/>
                    <a:pt x="745" y="630"/>
                  </a:cubicBezTo>
                  <a:cubicBezTo>
                    <a:pt x="745" y="687"/>
                    <a:pt x="745" y="716"/>
                    <a:pt x="716" y="744"/>
                  </a:cubicBezTo>
                  <a:cubicBezTo>
                    <a:pt x="680" y="769"/>
                    <a:pt x="628" y="777"/>
                    <a:pt x="574" y="777"/>
                  </a:cubicBezTo>
                  <a:cubicBezTo>
                    <a:pt x="500" y="777"/>
                    <a:pt x="422" y="761"/>
                    <a:pt x="372" y="744"/>
                  </a:cubicBezTo>
                  <a:cubicBezTo>
                    <a:pt x="301" y="730"/>
                    <a:pt x="229" y="716"/>
                    <a:pt x="165" y="716"/>
                  </a:cubicBezTo>
                  <a:cubicBezTo>
                    <a:pt x="101" y="716"/>
                    <a:pt x="43" y="730"/>
                    <a:pt x="0" y="773"/>
                  </a:cubicBezTo>
                  <a:cubicBezTo>
                    <a:pt x="58" y="859"/>
                    <a:pt x="172" y="859"/>
                    <a:pt x="229" y="859"/>
                  </a:cubicBezTo>
                  <a:cubicBezTo>
                    <a:pt x="344" y="859"/>
                    <a:pt x="372" y="887"/>
                    <a:pt x="458" y="973"/>
                  </a:cubicBezTo>
                  <a:cubicBezTo>
                    <a:pt x="487" y="990"/>
                    <a:pt x="512" y="997"/>
                    <a:pt x="535" y="997"/>
                  </a:cubicBezTo>
                  <a:cubicBezTo>
                    <a:pt x="628" y="997"/>
                    <a:pt x="687" y="887"/>
                    <a:pt x="802" y="887"/>
                  </a:cubicBezTo>
                  <a:cubicBezTo>
                    <a:pt x="830" y="887"/>
                    <a:pt x="880" y="895"/>
                    <a:pt x="923" y="895"/>
                  </a:cubicBezTo>
                  <a:cubicBezTo>
                    <a:pt x="966" y="895"/>
                    <a:pt x="1002" y="887"/>
                    <a:pt x="1002" y="859"/>
                  </a:cubicBezTo>
                  <a:cubicBezTo>
                    <a:pt x="1031" y="773"/>
                    <a:pt x="916" y="773"/>
                    <a:pt x="888" y="716"/>
                  </a:cubicBezTo>
                  <a:cubicBezTo>
                    <a:pt x="859" y="601"/>
                    <a:pt x="1002" y="544"/>
                    <a:pt x="1002" y="430"/>
                  </a:cubicBezTo>
                  <a:cubicBezTo>
                    <a:pt x="1048" y="430"/>
                    <a:pt x="1057" y="466"/>
                    <a:pt x="1059" y="466"/>
                  </a:cubicBezTo>
                  <a:cubicBezTo>
                    <a:pt x="1059" y="466"/>
                    <a:pt x="1059" y="464"/>
                    <a:pt x="1059" y="458"/>
                  </a:cubicBezTo>
                  <a:cubicBezTo>
                    <a:pt x="1086" y="476"/>
                    <a:pt x="1107" y="483"/>
                    <a:pt x="1124" y="483"/>
                  </a:cubicBezTo>
                  <a:cubicBezTo>
                    <a:pt x="1163" y="483"/>
                    <a:pt x="1183" y="449"/>
                    <a:pt x="1202" y="430"/>
                  </a:cubicBezTo>
                  <a:cubicBezTo>
                    <a:pt x="1231" y="344"/>
                    <a:pt x="1202" y="286"/>
                    <a:pt x="1231" y="201"/>
                  </a:cubicBezTo>
                  <a:cubicBezTo>
                    <a:pt x="1260" y="143"/>
                    <a:pt x="1403" y="172"/>
                    <a:pt x="1374" y="58"/>
                  </a:cubicBezTo>
                  <a:lnTo>
                    <a:pt x="1374" y="58"/>
                  </a:lnTo>
                  <a:cubicBezTo>
                    <a:pt x="1362" y="62"/>
                    <a:pt x="1350" y="63"/>
                    <a:pt x="1339" y="63"/>
                  </a:cubicBezTo>
                  <a:cubicBezTo>
                    <a:pt x="1271" y="63"/>
                    <a:pt x="1219" y="0"/>
                    <a:pt x="11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28"/>
            <p:cNvSpPr/>
            <p:nvPr/>
          </p:nvSpPr>
          <p:spPr>
            <a:xfrm>
              <a:off x="5437863" y="2898400"/>
              <a:ext cx="129150" cy="124725"/>
            </a:xfrm>
            <a:custGeom>
              <a:avLst/>
              <a:gdLst/>
              <a:ahLst/>
              <a:cxnLst/>
              <a:rect l="l" t="t" r="r" b="b"/>
              <a:pathLst>
                <a:path w="5166" h="4989" extrusionOk="0">
                  <a:moveTo>
                    <a:pt x="5035" y="0"/>
                  </a:moveTo>
                  <a:cubicBezTo>
                    <a:pt x="4984" y="0"/>
                    <a:pt x="4938" y="34"/>
                    <a:pt x="4879" y="53"/>
                  </a:cubicBezTo>
                  <a:cubicBezTo>
                    <a:pt x="4765" y="168"/>
                    <a:pt x="4679" y="340"/>
                    <a:pt x="4564" y="454"/>
                  </a:cubicBezTo>
                  <a:cubicBezTo>
                    <a:pt x="4450" y="597"/>
                    <a:pt x="4307" y="626"/>
                    <a:pt x="4164" y="740"/>
                  </a:cubicBezTo>
                  <a:cubicBezTo>
                    <a:pt x="4192" y="712"/>
                    <a:pt x="4049" y="569"/>
                    <a:pt x="3992" y="569"/>
                  </a:cubicBezTo>
                  <a:cubicBezTo>
                    <a:pt x="3963" y="569"/>
                    <a:pt x="3877" y="626"/>
                    <a:pt x="3849" y="683"/>
                  </a:cubicBezTo>
                  <a:lnTo>
                    <a:pt x="3620" y="883"/>
                  </a:lnTo>
                  <a:cubicBezTo>
                    <a:pt x="3534" y="1026"/>
                    <a:pt x="3420" y="1198"/>
                    <a:pt x="3305" y="1341"/>
                  </a:cubicBezTo>
                  <a:cubicBezTo>
                    <a:pt x="3248" y="1427"/>
                    <a:pt x="3191" y="1484"/>
                    <a:pt x="3133" y="1570"/>
                  </a:cubicBezTo>
                  <a:cubicBezTo>
                    <a:pt x="3105" y="1627"/>
                    <a:pt x="3048" y="1742"/>
                    <a:pt x="3019" y="1828"/>
                  </a:cubicBezTo>
                  <a:cubicBezTo>
                    <a:pt x="2876" y="2143"/>
                    <a:pt x="2704" y="2429"/>
                    <a:pt x="2532" y="2744"/>
                  </a:cubicBezTo>
                  <a:cubicBezTo>
                    <a:pt x="2532" y="2829"/>
                    <a:pt x="2475" y="2858"/>
                    <a:pt x="2447" y="2887"/>
                  </a:cubicBezTo>
                  <a:cubicBezTo>
                    <a:pt x="2429" y="2913"/>
                    <a:pt x="2412" y="2923"/>
                    <a:pt x="2396" y="2923"/>
                  </a:cubicBezTo>
                  <a:cubicBezTo>
                    <a:pt x="2360" y="2923"/>
                    <a:pt x="2332" y="2869"/>
                    <a:pt x="2332" y="2829"/>
                  </a:cubicBezTo>
                  <a:cubicBezTo>
                    <a:pt x="2332" y="2744"/>
                    <a:pt x="2389" y="2629"/>
                    <a:pt x="2418" y="2572"/>
                  </a:cubicBezTo>
                  <a:lnTo>
                    <a:pt x="2532" y="2343"/>
                  </a:lnTo>
                  <a:cubicBezTo>
                    <a:pt x="2590" y="2200"/>
                    <a:pt x="2704" y="2028"/>
                    <a:pt x="2761" y="1885"/>
                  </a:cubicBezTo>
                  <a:cubicBezTo>
                    <a:pt x="2847" y="1742"/>
                    <a:pt x="2962" y="1599"/>
                    <a:pt x="2990" y="1456"/>
                  </a:cubicBezTo>
                  <a:cubicBezTo>
                    <a:pt x="3019" y="1341"/>
                    <a:pt x="2990" y="1284"/>
                    <a:pt x="3019" y="1198"/>
                  </a:cubicBezTo>
                  <a:cubicBezTo>
                    <a:pt x="3019" y="1141"/>
                    <a:pt x="3048" y="1055"/>
                    <a:pt x="3105" y="1026"/>
                  </a:cubicBezTo>
                  <a:cubicBezTo>
                    <a:pt x="3191" y="883"/>
                    <a:pt x="3191" y="740"/>
                    <a:pt x="3162" y="597"/>
                  </a:cubicBezTo>
                  <a:cubicBezTo>
                    <a:pt x="3138" y="478"/>
                    <a:pt x="3075" y="418"/>
                    <a:pt x="2971" y="418"/>
                  </a:cubicBezTo>
                  <a:cubicBezTo>
                    <a:pt x="2951" y="418"/>
                    <a:pt x="2928" y="421"/>
                    <a:pt x="2904" y="425"/>
                  </a:cubicBezTo>
                  <a:cubicBezTo>
                    <a:pt x="2876" y="425"/>
                    <a:pt x="2819" y="425"/>
                    <a:pt x="2733" y="454"/>
                  </a:cubicBezTo>
                  <a:cubicBezTo>
                    <a:pt x="2675" y="454"/>
                    <a:pt x="2590" y="483"/>
                    <a:pt x="2532" y="540"/>
                  </a:cubicBezTo>
                  <a:cubicBezTo>
                    <a:pt x="2513" y="544"/>
                    <a:pt x="2497" y="546"/>
                    <a:pt x="2482" y="546"/>
                  </a:cubicBezTo>
                  <a:cubicBezTo>
                    <a:pt x="2388" y="546"/>
                    <a:pt x="2378" y="471"/>
                    <a:pt x="2303" y="397"/>
                  </a:cubicBezTo>
                  <a:cubicBezTo>
                    <a:pt x="2275" y="311"/>
                    <a:pt x="2160" y="254"/>
                    <a:pt x="2046" y="254"/>
                  </a:cubicBezTo>
                  <a:cubicBezTo>
                    <a:pt x="1903" y="254"/>
                    <a:pt x="1903" y="340"/>
                    <a:pt x="1846" y="454"/>
                  </a:cubicBezTo>
                  <a:cubicBezTo>
                    <a:pt x="1760" y="597"/>
                    <a:pt x="1674" y="712"/>
                    <a:pt x="1559" y="826"/>
                  </a:cubicBezTo>
                  <a:cubicBezTo>
                    <a:pt x="1505" y="881"/>
                    <a:pt x="1320" y="1143"/>
                    <a:pt x="1501" y="1143"/>
                  </a:cubicBezTo>
                  <a:cubicBezTo>
                    <a:pt x="1510" y="1143"/>
                    <a:pt x="1520" y="1142"/>
                    <a:pt x="1531" y="1141"/>
                  </a:cubicBezTo>
                  <a:cubicBezTo>
                    <a:pt x="1702" y="1112"/>
                    <a:pt x="1846" y="1026"/>
                    <a:pt x="1960" y="912"/>
                  </a:cubicBezTo>
                  <a:lnTo>
                    <a:pt x="1960" y="912"/>
                  </a:lnTo>
                  <a:cubicBezTo>
                    <a:pt x="1960" y="998"/>
                    <a:pt x="1960" y="1055"/>
                    <a:pt x="1931" y="1141"/>
                  </a:cubicBezTo>
                  <a:cubicBezTo>
                    <a:pt x="1874" y="1198"/>
                    <a:pt x="1874" y="1198"/>
                    <a:pt x="1817" y="1198"/>
                  </a:cubicBezTo>
                  <a:cubicBezTo>
                    <a:pt x="1801" y="1195"/>
                    <a:pt x="1786" y="1194"/>
                    <a:pt x="1771" y="1194"/>
                  </a:cubicBezTo>
                  <a:cubicBezTo>
                    <a:pt x="1648" y="1194"/>
                    <a:pt x="1544" y="1287"/>
                    <a:pt x="1416" y="1313"/>
                  </a:cubicBezTo>
                  <a:cubicBezTo>
                    <a:pt x="1273" y="1341"/>
                    <a:pt x="1159" y="1427"/>
                    <a:pt x="1073" y="1542"/>
                  </a:cubicBezTo>
                  <a:cubicBezTo>
                    <a:pt x="987" y="1570"/>
                    <a:pt x="958" y="1627"/>
                    <a:pt x="872" y="1685"/>
                  </a:cubicBezTo>
                  <a:cubicBezTo>
                    <a:pt x="844" y="1713"/>
                    <a:pt x="787" y="1742"/>
                    <a:pt x="729" y="1771"/>
                  </a:cubicBezTo>
                  <a:cubicBezTo>
                    <a:pt x="701" y="1856"/>
                    <a:pt x="815" y="1914"/>
                    <a:pt x="815" y="2000"/>
                  </a:cubicBezTo>
                  <a:cubicBezTo>
                    <a:pt x="815" y="2143"/>
                    <a:pt x="701" y="2257"/>
                    <a:pt x="644" y="2400"/>
                  </a:cubicBezTo>
                  <a:cubicBezTo>
                    <a:pt x="415" y="2686"/>
                    <a:pt x="271" y="3001"/>
                    <a:pt x="100" y="3316"/>
                  </a:cubicBezTo>
                  <a:cubicBezTo>
                    <a:pt x="0" y="3415"/>
                    <a:pt x="52" y="3493"/>
                    <a:pt x="105" y="3493"/>
                  </a:cubicBezTo>
                  <a:cubicBezTo>
                    <a:pt x="113" y="3493"/>
                    <a:pt x="121" y="3492"/>
                    <a:pt x="128" y="3488"/>
                  </a:cubicBezTo>
                  <a:cubicBezTo>
                    <a:pt x="157" y="3574"/>
                    <a:pt x="186" y="3688"/>
                    <a:pt x="243" y="3745"/>
                  </a:cubicBezTo>
                  <a:cubicBezTo>
                    <a:pt x="300" y="3888"/>
                    <a:pt x="415" y="4060"/>
                    <a:pt x="529" y="4203"/>
                  </a:cubicBezTo>
                  <a:cubicBezTo>
                    <a:pt x="815" y="4489"/>
                    <a:pt x="1245" y="4690"/>
                    <a:pt x="1588" y="4861"/>
                  </a:cubicBezTo>
                  <a:cubicBezTo>
                    <a:pt x="1702" y="4890"/>
                    <a:pt x="1760" y="4976"/>
                    <a:pt x="1874" y="4976"/>
                  </a:cubicBezTo>
                  <a:cubicBezTo>
                    <a:pt x="1903" y="4985"/>
                    <a:pt x="1931" y="4989"/>
                    <a:pt x="1960" y="4989"/>
                  </a:cubicBezTo>
                  <a:cubicBezTo>
                    <a:pt x="2017" y="4989"/>
                    <a:pt x="2074" y="4976"/>
                    <a:pt x="2132" y="4976"/>
                  </a:cubicBezTo>
                  <a:cubicBezTo>
                    <a:pt x="2170" y="4976"/>
                    <a:pt x="2221" y="4989"/>
                    <a:pt x="2267" y="4989"/>
                  </a:cubicBezTo>
                  <a:cubicBezTo>
                    <a:pt x="2291" y="4989"/>
                    <a:pt x="2313" y="4985"/>
                    <a:pt x="2332" y="4976"/>
                  </a:cubicBezTo>
                  <a:cubicBezTo>
                    <a:pt x="2418" y="4976"/>
                    <a:pt x="2447" y="4919"/>
                    <a:pt x="2475" y="4890"/>
                  </a:cubicBezTo>
                  <a:cubicBezTo>
                    <a:pt x="2704" y="4747"/>
                    <a:pt x="2904" y="4547"/>
                    <a:pt x="2990" y="4289"/>
                  </a:cubicBezTo>
                  <a:cubicBezTo>
                    <a:pt x="3019" y="4146"/>
                    <a:pt x="3048" y="3974"/>
                    <a:pt x="3133" y="3831"/>
                  </a:cubicBezTo>
                  <a:cubicBezTo>
                    <a:pt x="3191" y="3688"/>
                    <a:pt x="3305" y="3545"/>
                    <a:pt x="3420" y="3402"/>
                  </a:cubicBezTo>
                  <a:cubicBezTo>
                    <a:pt x="3477" y="3316"/>
                    <a:pt x="3477" y="3287"/>
                    <a:pt x="3534" y="3173"/>
                  </a:cubicBezTo>
                  <a:cubicBezTo>
                    <a:pt x="3563" y="3116"/>
                    <a:pt x="3563" y="3058"/>
                    <a:pt x="3591" y="3001"/>
                  </a:cubicBezTo>
                  <a:cubicBezTo>
                    <a:pt x="3620" y="2858"/>
                    <a:pt x="3734" y="2772"/>
                    <a:pt x="3877" y="2715"/>
                  </a:cubicBezTo>
                  <a:cubicBezTo>
                    <a:pt x="3963" y="2686"/>
                    <a:pt x="3963" y="2601"/>
                    <a:pt x="3992" y="2543"/>
                  </a:cubicBezTo>
                  <a:cubicBezTo>
                    <a:pt x="4021" y="2457"/>
                    <a:pt x="4049" y="2343"/>
                    <a:pt x="4106" y="2286"/>
                  </a:cubicBezTo>
                  <a:cubicBezTo>
                    <a:pt x="4164" y="2114"/>
                    <a:pt x="4250" y="1914"/>
                    <a:pt x="4335" y="1742"/>
                  </a:cubicBezTo>
                  <a:cubicBezTo>
                    <a:pt x="4536" y="1427"/>
                    <a:pt x="4765" y="1112"/>
                    <a:pt x="4965" y="740"/>
                  </a:cubicBezTo>
                  <a:cubicBezTo>
                    <a:pt x="5051" y="569"/>
                    <a:pt x="5108" y="397"/>
                    <a:pt x="5137" y="197"/>
                  </a:cubicBezTo>
                  <a:cubicBezTo>
                    <a:pt x="5137" y="139"/>
                    <a:pt x="5165" y="53"/>
                    <a:pt x="5108" y="25"/>
                  </a:cubicBezTo>
                  <a:cubicBezTo>
                    <a:pt x="5081" y="7"/>
                    <a:pt x="5058" y="0"/>
                    <a:pt x="503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28"/>
            <p:cNvSpPr/>
            <p:nvPr/>
          </p:nvSpPr>
          <p:spPr>
            <a:xfrm>
              <a:off x="5490438" y="2870825"/>
              <a:ext cx="105200" cy="160125"/>
            </a:xfrm>
            <a:custGeom>
              <a:avLst/>
              <a:gdLst/>
              <a:ahLst/>
              <a:cxnLst/>
              <a:rect l="l" t="t" r="r" b="b"/>
              <a:pathLst>
                <a:path w="4208" h="6405" extrusionOk="0">
                  <a:moveTo>
                    <a:pt x="3596" y="0"/>
                  </a:moveTo>
                  <a:cubicBezTo>
                    <a:pt x="3532" y="0"/>
                    <a:pt x="3455" y="106"/>
                    <a:pt x="3434" y="126"/>
                  </a:cubicBezTo>
                  <a:cubicBezTo>
                    <a:pt x="3320" y="241"/>
                    <a:pt x="3205" y="326"/>
                    <a:pt x="3091" y="470"/>
                  </a:cubicBezTo>
                  <a:cubicBezTo>
                    <a:pt x="3044" y="517"/>
                    <a:pt x="2988" y="538"/>
                    <a:pt x="2923" y="538"/>
                  </a:cubicBezTo>
                  <a:cubicBezTo>
                    <a:pt x="2870" y="538"/>
                    <a:pt x="2812" y="524"/>
                    <a:pt x="2748" y="498"/>
                  </a:cubicBezTo>
                  <a:cubicBezTo>
                    <a:pt x="2697" y="465"/>
                    <a:pt x="2652" y="451"/>
                    <a:pt x="2610" y="451"/>
                  </a:cubicBezTo>
                  <a:cubicBezTo>
                    <a:pt x="2509" y="451"/>
                    <a:pt x="2428" y="532"/>
                    <a:pt x="2347" y="613"/>
                  </a:cubicBezTo>
                  <a:cubicBezTo>
                    <a:pt x="2204" y="756"/>
                    <a:pt x="2089" y="899"/>
                    <a:pt x="1946" y="1042"/>
                  </a:cubicBezTo>
                  <a:cubicBezTo>
                    <a:pt x="1918" y="1071"/>
                    <a:pt x="1889" y="1214"/>
                    <a:pt x="1803" y="1214"/>
                  </a:cubicBezTo>
                  <a:cubicBezTo>
                    <a:pt x="1746" y="1214"/>
                    <a:pt x="1746" y="1128"/>
                    <a:pt x="1746" y="1099"/>
                  </a:cubicBezTo>
                  <a:lnTo>
                    <a:pt x="1860" y="899"/>
                  </a:lnTo>
                  <a:cubicBezTo>
                    <a:pt x="1889" y="813"/>
                    <a:pt x="1889" y="756"/>
                    <a:pt x="1889" y="670"/>
                  </a:cubicBezTo>
                  <a:lnTo>
                    <a:pt x="1889" y="670"/>
                  </a:lnTo>
                  <a:cubicBezTo>
                    <a:pt x="1803" y="813"/>
                    <a:pt x="1631" y="956"/>
                    <a:pt x="1574" y="1128"/>
                  </a:cubicBezTo>
                  <a:cubicBezTo>
                    <a:pt x="1546" y="1214"/>
                    <a:pt x="1488" y="1271"/>
                    <a:pt x="1488" y="1385"/>
                  </a:cubicBezTo>
                  <a:lnTo>
                    <a:pt x="1488" y="1557"/>
                  </a:lnTo>
                  <a:cubicBezTo>
                    <a:pt x="1488" y="1614"/>
                    <a:pt x="1431" y="1614"/>
                    <a:pt x="1374" y="1643"/>
                  </a:cubicBezTo>
                  <a:cubicBezTo>
                    <a:pt x="1231" y="1757"/>
                    <a:pt x="1088" y="1901"/>
                    <a:pt x="1059" y="2072"/>
                  </a:cubicBezTo>
                  <a:cubicBezTo>
                    <a:pt x="1059" y="2129"/>
                    <a:pt x="1059" y="2244"/>
                    <a:pt x="945" y="2273"/>
                  </a:cubicBezTo>
                  <a:cubicBezTo>
                    <a:pt x="887" y="2330"/>
                    <a:pt x="859" y="2330"/>
                    <a:pt x="801" y="2330"/>
                  </a:cubicBezTo>
                  <a:lnTo>
                    <a:pt x="773" y="2358"/>
                  </a:lnTo>
                  <a:cubicBezTo>
                    <a:pt x="773" y="2358"/>
                    <a:pt x="744" y="2387"/>
                    <a:pt x="744" y="2416"/>
                  </a:cubicBezTo>
                  <a:cubicBezTo>
                    <a:pt x="515" y="2816"/>
                    <a:pt x="315" y="3217"/>
                    <a:pt x="143" y="3646"/>
                  </a:cubicBezTo>
                  <a:lnTo>
                    <a:pt x="29" y="3961"/>
                  </a:lnTo>
                  <a:cubicBezTo>
                    <a:pt x="0" y="4076"/>
                    <a:pt x="57" y="4104"/>
                    <a:pt x="143" y="4104"/>
                  </a:cubicBezTo>
                  <a:cubicBezTo>
                    <a:pt x="229" y="4104"/>
                    <a:pt x="286" y="4076"/>
                    <a:pt x="315" y="3990"/>
                  </a:cubicBezTo>
                  <a:cubicBezTo>
                    <a:pt x="344" y="3904"/>
                    <a:pt x="401" y="3789"/>
                    <a:pt x="458" y="3704"/>
                  </a:cubicBezTo>
                  <a:cubicBezTo>
                    <a:pt x="572" y="3532"/>
                    <a:pt x="716" y="3389"/>
                    <a:pt x="773" y="3217"/>
                  </a:cubicBezTo>
                  <a:cubicBezTo>
                    <a:pt x="830" y="3131"/>
                    <a:pt x="859" y="3045"/>
                    <a:pt x="887" y="2931"/>
                  </a:cubicBezTo>
                  <a:cubicBezTo>
                    <a:pt x="973" y="2816"/>
                    <a:pt x="1030" y="2759"/>
                    <a:pt x="1059" y="2645"/>
                  </a:cubicBezTo>
                  <a:cubicBezTo>
                    <a:pt x="1145" y="2530"/>
                    <a:pt x="1202" y="2416"/>
                    <a:pt x="1202" y="2215"/>
                  </a:cubicBezTo>
                  <a:cubicBezTo>
                    <a:pt x="1288" y="2072"/>
                    <a:pt x="1345" y="1958"/>
                    <a:pt x="1460" y="1901"/>
                  </a:cubicBezTo>
                  <a:cubicBezTo>
                    <a:pt x="1488" y="1843"/>
                    <a:pt x="1574" y="1815"/>
                    <a:pt x="1631" y="1786"/>
                  </a:cubicBezTo>
                  <a:cubicBezTo>
                    <a:pt x="1660" y="1757"/>
                    <a:pt x="1660" y="1700"/>
                    <a:pt x="1717" y="1672"/>
                  </a:cubicBezTo>
                  <a:cubicBezTo>
                    <a:pt x="1730" y="1646"/>
                    <a:pt x="1766" y="1632"/>
                    <a:pt x="1802" y="1632"/>
                  </a:cubicBezTo>
                  <a:cubicBezTo>
                    <a:pt x="1846" y="1632"/>
                    <a:pt x="1889" y="1653"/>
                    <a:pt x="1889" y="1700"/>
                  </a:cubicBezTo>
                  <a:cubicBezTo>
                    <a:pt x="1860" y="1757"/>
                    <a:pt x="1803" y="1786"/>
                    <a:pt x="1860" y="1815"/>
                  </a:cubicBezTo>
                  <a:cubicBezTo>
                    <a:pt x="1860" y="1842"/>
                    <a:pt x="1869" y="1852"/>
                    <a:pt x="1883" y="1852"/>
                  </a:cubicBezTo>
                  <a:cubicBezTo>
                    <a:pt x="1912" y="1852"/>
                    <a:pt x="1964" y="1806"/>
                    <a:pt x="2003" y="1786"/>
                  </a:cubicBezTo>
                  <a:cubicBezTo>
                    <a:pt x="2147" y="1700"/>
                    <a:pt x="2290" y="1643"/>
                    <a:pt x="2375" y="1528"/>
                  </a:cubicBezTo>
                  <a:cubicBezTo>
                    <a:pt x="2461" y="1471"/>
                    <a:pt x="2490" y="1385"/>
                    <a:pt x="2576" y="1328"/>
                  </a:cubicBezTo>
                  <a:cubicBezTo>
                    <a:pt x="2633" y="1242"/>
                    <a:pt x="2662" y="1185"/>
                    <a:pt x="2748" y="1128"/>
                  </a:cubicBezTo>
                  <a:cubicBezTo>
                    <a:pt x="2762" y="1123"/>
                    <a:pt x="2774" y="1121"/>
                    <a:pt x="2784" y="1121"/>
                  </a:cubicBezTo>
                  <a:cubicBezTo>
                    <a:pt x="2901" y="1121"/>
                    <a:pt x="2805" y="1392"/>
                    <a:pt x="2805" y="1471"/>
                  </a:cubicBezTo>
                  <a:cubicBezTo>
                    <a:pt x="2748" y="1614"/>
                    <a:pt x="2719" y="1757"/>
                    <a:pt x="2604" y="1901"/>
                  </a:cubicBezTo>
                  <a:cubicBezTo>
                    <a:pt x="2375" y="2129"/>
                    <a:pt x="2318" y="2416"/>
                    <a:pt x="2147" y="2673"/>
                  </a:cubicBezTo>
                  <a:cubicBezTo>
                    <a:pt x="2089" y="2759"/>
                    <a:pt x="2032" y="2788"/>
                    <a:pt x="2003" y="2845"/>
                  </a:cubicBezTo>
                  <a:cubicBezTo>
                    <a:pt x="1946" y="2931"/>
                    <a:pt x="1946" y="2988"/>
                    <a:pt x="1918" y="3074"/>
                  </a:cubicBezTo>
                  <a:cubicBezTo>
                    <a:pt x="1860" y="3217"/>
                    <a:pt x="1803" y="3360"/>
                    <a:pt x="1774" y="3475"/>
                  </a:cubicBezTo>
                  <a:cubicBezTo>
                    <a:pt x="1746" y="3560"/>
                    <a:pt x="1660" y="3675"/>
                    <a:pt x="1574" y="3789"/>
                  </a:cubicBezTo>
                  <a:cubicBezTo>
                    <a:pt x="1517" y="3847"/>
                    <a:pt x="1460" y="3904"/>
                    <a:pt x="1374" y="3932"/>
                  </a:cubicBezTo>
                  <a:cubicBezTo>
                    <a:pt x="1317" y="3961"/>
                    <a:pt x="1288" y="4047"/>
                    <a:pt x="1288" y="4104"/>
                  </a:cubicBezTo>
                  <a:cubicBezTo>
                    <a:pt x="1231" y="4476"/>
                    <a:pt x="1002" y="4677"/>
                    <a:pt x="801" y="4963"/>
                  </a:cubicBezTo>
                  <a:cubicBezTo>
                    <a:pt x="716" y="5106"/>
                    <a:pt x="716" y="5278"/>
                    <a:pt x="658" y="5421"/>
                  </a:cubicBezTo>
                  <a:cubicBezTo>
                    <a:pt x="630" y="5564"/>
                    <a:pt x="572" y="5678"/>
                    <a:pt x="458" y="5793"/>
                  </a:cubicBezTo>
                  <a:cubicBezTo>
                    <a:pt x="372" y="5907"/>
                    <a:pt x="286" y="5993"/>
                    <a:pt x="172" y="6079"/>
                  </a:cubicBezTo>
                  <a:cubicBezTo>
                    <a:pt x="143" y="6108"/>
                    <a:pt x="29" y="6136"/>
                    <a:pt x="57" y="6222"/>
                  </a:cubicBezTo>
                  <a:cubicBezTo>
                    <a:pt x="86" y="6279"/>
                    <a:pt x="172" y="6337"/>
                    <a:pt x="229" y="6337"/>
                  </a:cubicBezTo>
                  <a:cubicBezTo>
                    <a:pt x="376" y="6378"/>
                    <a:pt x="507" y="6405"/>
                    <a:pt x="634" y="6405"/>
                  </a:cubicBezTo>
                  <a:cubicBezTo>
                    <a:pt x="681" y="6405"/>
                    <a:pt x="727" y="6401"/>
                    <a:pt x="773" y="6394"/>
                  </a:cubicBezTo>
                  <a:cubicBezTo>
                    <a:pt x="887" y="6394"/>
                    <a:pt x="945" y="6365"/>
                    <a:pt x="1030" y="6279"/>
                  </a:cubicBezTo>
                  <a:cubicBezTo>
                    <a:pt x="1088" y="6251"/>
                    <a:pt x="1173" y="6222"/>
                    <a:pt x="1231" y="6222"/>
                  </a:cubicBezTo>
                  <a:cubicBezTo>
                    <a:pt x="1517" y="6193"/>
                    <a:pt x="1746" y="5993"/>
                    <a:pt x="1860" y="5764"/>
                  </a:cubicBezTo>
                  <a:cubicBezTo>
                    <a:pt x="1889" y="5650"/>
                    <a:pt x="1918" y="5507"/>
                    <a:pt x="2003" y="5392"/>
                  </a:cubicBezTo>
                  <a:lnTo>
                    <a:pt x="2204" y="5077"/>
                  </a:lnTo>
                  <a:cubicBezTo>
                    <a:pt x="2290" y="4934"/>
                    <a:pt x="2290" y="4820"/>
                    <a:pt x="2290" y="4677"/>
                  </a:cubicBezTo>
                  <a:cubicBezTo>
                    <a:pt x="2290" y="4562"/>
                    <a:pt x="2347" y="4476"/>
                    <a:pt x="2461" y="4390"/>
                  </a:cubicBezTo>
                  <a:cubicBezTo>
                    <a:pt x="2519" y="4362"/>
                    <a:pt x="2604" y="4362"/>
                    <a:pt x="2662" y="4333"/>
                  </a:cubicBezTo>
                  <a:cubicBezTo>
                    <a:pt x="2748" y="4276"/>
                    <a:pt x="2776" y="4219"/>
                    <a:pt x="2805" y="4190"/>
                  </a:cubicBezTo>
                  <a:cubicBezTo>
                    <a:pt x="2919" y="4047"/>
                    <a:pt x="2919" y="3932"/>
                    <a:pt x="2948" y="3789"/>
                  </a:cubicBezTo>
                  <a:cubicBezTo>
                    <a:pt x="3005" y="3618"/>
                    <a:pt x="3062" y="3475"/>
                    <a:pt x="3177" y="3331"/>
                  </a:cubicBezTo>
                  <a:cubicBezTo>
                    <a:pt x="3205" y="3246"/>
                    <a:pt x="3291" y="3188"/>
                    <a:pt x="3320" y="3103"/>
                  </a:cubicBezTo>
                  <a:cubicBezTo>
                    <a:pt x="3349" y="3045"/>
                    <a:pt x="3377" y="2988"/>
                    <a:pt x="3434" y="2931"/>
                  </a:cubicBezTo>
                  <a:cubicBezTo>
                    <a:pt x="3492" y="2788"/>
                    <a:pt x="3577" y="2645"/>
                    <a:pt x="3606" y="2502"/>
                  </a:cubicBezTo>
                  <a:cubicBezTo>
                    <a:pt x="3663" y="2358"/>
                    <a:pt x="3749" y="2244"/>
                    <a:pt x="3864" y="2101"/>
                  </a:cubicBezTo>
                  <a:cubicBezTo>
                    <a:pt x="4035" y="1843"/>
                    <a:pt x="4178" y="1557"/>
                    <a:pt x="4207" y="1242"/>
                  </a:cubicBezTo>
                  <a:lnTo>
                    <a:pt x="4207" y="985"/>
                  </a:lnTo>
                  <a:cubicBezTo>
                    <a:pt x="4207" y="956"/>
                    <a:pt x="4178" y="956"/>
                    <a:pt x="4150" y="927"/>
                  </a:cubicBezTo>
                  <a:cubicBezTo>
                    <a:pt x="4115" y="910"/>
                    <a:pt x="4080" y="882"/>
                    <a:pt x="4052" y="882"/>
                  </a:cubicBezTo>
                  <a:cubicBezTo>
                    <a:pt x="4034" y="882"/>
                    <a:pt x="4018" y="894"/>
                    <a:pt x="4007" y="927"/>
                  </a:cubicBezTo>
                  <a:cubicBezTo>
                    <a:pt x="4007" y="985"/>
                    <a:pt x="4064" y="1042"/>
                    <a:pt x="4035" y="1099"/>
                  </a:cubicBezTo>
                  <a:lnTo>
                    <a:pt x="3892" y="1242"/>
                  </a:lnTo>
                  <a:cubicBezTo>
                    <a:pt x="3749" y="1385"/>
                    <a:pt x="3635" y="1500"/>
                    <a:pt x="3492" y="1614"/>
                  </a:cubicBezTo>
                  <a:cubicBezTo>
                    <a:pt x="3492" y="1500"/>
                    <a:pt x="3520" y="1414"/>
                    <a:pt x="3577" y="1357"/>
                  </a:cubicBezTo>
                  <a:cubicBezTo>
                    <a:pt x="3606" y="1271"/>
                    <a:pt x="3635" y="1185"/>
                    <a:pt x="3663" y="1099"/>
                  </a:cubicBezTo>
                  <a:cubicBezTo>
                    <a:pt x="3721" y="927"/>
                    <a:pt x="3749" y="699"/>
                    <a:pt x="3749" y="527"/>
                  </a:cubicBezTo>
                  <a:cubicBezTo>
                    <a:pt x="3749" y="412"/>
                    <a:pt x="3721" y="355"/>
                    <a:pt x="3721" y="241"/>
                  </a:cubicBezTo>
                  <a:cubicBezTo>
                    <a:pt x="3663" y="212"/>
                    <a:pt x="3721" y="126"/>
                    <a:pt x="3663" y="69"/>
                  </a:cubicBezTo>
                  <a:cubicBezTo>
                    <a:pt x="3647" y="18"/>
                    <a:pt x="3622" y="0"/>
                    <a:pt x="35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28"/>
            <p:cNvSpPr/>
            <p:nvPr/>
          </p:nvSpPr>
          <p:spPr>
            <a:xfrm>
              <a:off x="5434613" y="2977700"/>
              <a:ext cx="80875" cy="61575"/>
            </a:xfrm>
            <a:custGeom>
              <a:avLst/>
              <a:gdLst/>
              <a:ahLst/>
              <a:cxnLst/>
              <a:rect l="l" t="t" r="r" b="b"/>
              <a:pathLst>
                <a:path w="3235" h="2463" extrusionOk="0">
                  <a:moveTo>
                    <a:pt x="1" y="1"/>
                  </a:moveTo>
                  <a:cubicBezTo>
                    <a:pt x="87" y="173"/>
                    <a:pt x="87" y="373"/>
                    <a:pt x="144" y="545"/>
                  </a:cubicBezTo>
                  <a:cubicBezTo>
                    <a:pt x="144" y="573"/>
                    <a:pt x="201" y="602"/>
                    <a:pt x="230" y="659"/>
                  </a:cubicBezTo>
                  <a:cubicBezTo>
                    <a:pt x="230" y="688"/>
                    <a:pt x="258" y="716"/>
                    <a:pt x="258" y="774"/>
                  </a:cubicBezTo>
                  <a:lnTo>
                    <a:pt x="373" y="974"/>
                  </a:lnTo>
                  <a:cubicBezTo>
                    <a:pt x="659" y="1489"/>
                    <a:pt x="1088" y="1861"/>
                    <a:pt x="1575" y="2119"/>
                  </a:cubicBezTo>
                  <a:cubicBezTo>
                    <a:pt x="1832" y="2233"/>
                    <a:pt x="2119" y="2348"/>
                    <a:pt x="2405" y="2405"/>
                  </a:cubicBezTo>
                  <a:cubicBezTo>
                    <a:pt x="2494" y="2423"/>
                    <a:pt x="2616" y="2463"/>
                    <a:pt x="2717" y="2463"/>
                  </a:cubicBezTo>
                  <a:cubicBezTo>
                    <a:pt x="2778" y="2463"/>
                    <a:pt x="2830" y="2448"/>
                    <a:pt x="2863" y="2405"/>
                  </a:cubicBezTo>
                  <a:cubicBezTo>
                    <a:pt x="2949" y="2376"/>
                    <a:pt x="2977" y="2290"/>
                    <a:pt x="3063" y="2233"/>
                  </a:cubicBezTo>
                  <a:cubicBezTo>
                    <a:pt x="3092" y="2205"/>
                    <a:pt x="3149" y="2147"/>
                    <a:pt x="3235" y="2090"/>
                  </a:cubicBezTo>
                  <a:cubicBezTo>
                    <a:pt x="2949" y="2062"/>
                    <a:pt x="2662" y="2004"/>
                    <a:pt x="2376" y="1918"/>
                  </a:cubicBezTo>
                  <a:cubicBezTo>
                    <a:pt x="2355" y="1877"/>
                    <a:pt x="2319" y="1850"/>
                    <a:pt x="2279" y="1850"/>
                  </a:cubicBezTo>
                  <a:cubicBezTo>
                    <a:pt x="2264" y="1850"/>
                    <a:pt x="2248" y="1854"/>
                    <a:pt x="2233" y="1861"/>
                  </a:cubicBezTo>
                  <a:cubicBezTo>
                    <a:pt x="2147" y="1861"/>
                    <a:pt x="2119" y="1890"/>
                    <a:pt x="2061" y="1947"/>
                  </a:cubicBezTo>
                  <a:cubicBezTo>
                    <a:pt x="2046" y="1950"/>
                    <a:pt x="2030" y="1952"/>
                    <a:pt x="2015" y="1952"/>
                  </a:cubicBezTo>
                  <a:cubicBezTo>
                    <a:pt x="1888" y="1952"/>
                    <a:pt x="1763" y="1855"/>
                    <a:pt x="1661" y="1804"/>
                  </a:cubicBezTo>
                  <a:cubicBezTo>
                    <a:pt x="1403" y="1632"/>
                    <a:pt x="1088" y="1546"/>
                    <a:pt x="831" y="1346"/>
                  </a:cubicBezTo>
                  <a:cubicBezTo>
                    <a:pt x="630" y="1117"/>
                    <a:pt x="430" y="860"/>
                    <a:pt x="344" y="631"/>
                  </a:cubicBezTo>
                  <a:cubicBezTo>
                    <a:pt x="344" y="545"/>
                    <a:pt x="287" y="459"/>
                    <a:pt x="258" y="402"/>
                  </a:cubicBezTo>
                  <a:cubicBezTo>
                    <a:pt x="230" y="344"/>
                    <a:pt x="230" y="259"/>
                    <a:pt x="201" y="230"/>
                  </a:cubicBezTo>
                  <a:cubicBezTo>
                    <a:pt x="144" y="144"/>
                    <a:pt x="115" y="1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28"/>
            <p:cNvSpPr/>
            <p:nvPr/>
          </p:nvSpPr>
          <p:spPr>
            <a:xfrm>
              <a:off x="5545513" y="2768075"/>
              <a:ext cx="52975" cy="90900"/>
            </a:xfrm>
            <a:custGeom>
              <a:avLst/>
              <a:gdLst/>
              <a:ahLst/>
              <a:cxnLst/>
              <a:rect l="l" t="t" r="r" b="b"/>
              <a:pathLst>
                <a:path w="2119" h="3636" extrusionOk="0">
                  <a:moveTo>
                    <a:pt x="2119" y="0"/>
                  </a:moveTo>
                  <a:cubicBezTo>
                    <a:pt x="1947" y="29"/>
                    <a:pt x="1918" y="115"/>
                    <a:pt x="1832" y="258"/>
                  </a:cubicBezTo>
                  <a:cubicBezTo>
                    <a:pt x="1775" y="430"/>
                    <a:pt x="1689" y="544"/>
                    <a:pt x="1575" y="659"/>
                  </a:cubicBezTo>
                  <a:cubicBezTo>
                    <a:pt x="1489" y="745"/>
                    <a:pt x="1374" y="802"/>
                    <a:pt x="1260" y="916"/>
                  </a:cubicBezTo>
                  <a:cubicBezTo>
                    <a:pt x="1203" y="1031"/>
                    <a:pt x="1117" y="1174"/>
                    <a:pt x="1060" y="1260"/>
                  </a:cubicBezTo>
                  <a:cubicBezTo>
                    <a:pt x="974" y="1403"/>
                    <a:pt x="859" y="1546"/>
                    <a:pt x="802" y="1689"/>
                  </a:cubicBezTo>
                  <a:cubicBezTo>
                    <a:pt x="688" y="1861"/>
                    <a:pt x="573" y="1947"/>
                    <a:pt x="516" y="2090"/>
                  </a:cubicBezTo>
                  <a:cubicBezTo>
                    <a:pt x="401" y="2204"/>
                    <a:pt x="373" y="2347"/>
                    <a:pt x="373" y="2490"/>
                  </a:cubicBezTo>
                  <a:cubicBezTo>
                    <a:pt x="373" y="2576"/>
                    <a:pt x="401" y="2633"/>
                    <a:pt x="401" y="2719"/>
                  </a:cubicBezTo>
                  <a:cubicBezTo>
                    <a:pt x="373" y="2777"/>
                    <a:pt x="316" y="2862"/>
                    <a:pt x="287" y="2891"/>
                  </a:cubicBezTo>
                  <a:cubicBezTo>
                    <a:pt x="201" y="3006"/>
                    <a:pt x="115" y="3091"/>
                    <a:pt x="87" y="3234"/>
                  </a:cubicBezTo>
                  <a:cubicBezTo>
                    <a:pt x="58" y="3349"/>
                    <a:pt x="1" y="3492"/>
                    <a:pt x="1" y="3635"/>
                  </a:cubicBezTo>
                  <a:cubicBezTo>
                    <a:pt x="201" y="3521"/>
                    <a:pt x="87" y="3320"/>
                    <a:pt x="201" y="3177"/>
                  </a:cubicBezTo>
                  <a:cubicBezTo>
                    <a:pt x="258" y="3091"/>
                    <a:pt x="344" y="3034"/>
                    <a:pt x="373" y="2920"/>
                  </a:cubicBezTo>
                  <a:cubicBezTo>
                    <a:pt x="401" y="2805"/>
                    <a:pt x="430" y="2719"/>
                    <a:pt x="516" y="2633"/>
                  </a:cubicBezTo>
                  <a:cubicBezTo>
                    <a:pt x="716" y="2319"/>
                    <a:pt x="831" y="2004"/>
                    <a:pt x="974" y="1660"/>
                  </a:cubicBezTo>
                  <a:cubicBezTo>
                    <a:pt x="1060" y="1517"/>
                    <a:pt x="1146" y="1374"/>
                    <a:pt x="1260" y="1231"/>
                  </a:cubicBezTo>
                  <a:cubicBezTo>
                    <a:pt x="1346" y="1174"/>
                    <a:pt x="1403" y="1145"/>
                    <a:pt x="1489" y="1059"/>
                  </a:cubicBezTo>
                  <a:cubicBezTo>
                    <a:pt x="1509" y="1039"/>
                    <a:pt x="1529" y="1019"/>
                    <a:pt x="1570" y="1019"/>
                  </a:cubicBezTo>
                  <a:cubicBezTo>
                    <a:pt x="1587" y="1019"/>
                    <a:pt x="1607" y="1022"/>
                    <a:pt x="1632" y="1031"/>
                  </a:cubicBezTo>
                  <a:cubicBezTo>
                    <a:pt x="1684" y="1057"/>
                    <a:pt x="1689" y="1178"/>
                    <a:pt x="1775" y="1178"/>
                  </a:cubicBezTo>
                  <a:cubicBezTo>
                    <a:pt x="1784" y="1178"/>
                    <a:pt x="1793" y="1176"/>
                    <a:pt x="1804" y="1174"/>
                  </a:cubicBezTo>
                  <a:cubicBezTo>
                    <a:pt x="1832" y="1174"/>
                    <a:pt x="1832" y="1145"/>
                    <a:pt x="1861" y="1088"/>
                  </a:cubicBezTo>
                  <a:cubicBezTo>
                    <a:pt x="1918" y="1059"/>
                    <a:pt x="1918" y="1059"/>
                    <a:pt x="1947" y="1059"/>
                  </a:cubicBezTo>
                  <a:cubicBezTo>
                    <a:pt x="2004" y="1031"/>
                    <a:pt x="2061" y="1031"/>
                    <a:pt x="2090" y="945"/>
                  </a:cubicBezTo>
                  <a:cubicBezTo>
                    <a:pt x="2103" y="893"/>
                    <a:pt x="2087" y="876"/>
                    <a:pt x="2062" y="876"/>
                  </a:cubicBezTo>
                  <a:cubicBezTo>
                    <a:pt x="2032" y="876"/>
                    <a:pt x="1991" y="901"/>
                    <a:pt x="1975" y="916"/>
                  </a:cubicBezTo>
                  <a:cubicBezTo>
                    <a:pt x="1916" y="936"/>
                    <a:pt x="1884" y="969"/>
                    <a:pt x="1861" y="969"/>
                  </a:cubicBezTo>
                  <a:cubicBezTo>
                    <a:pt x="1850" y="969"/>
                    <a:pt x="1841" y="963"/>
                    <a:pt x="1832" y="945"/>
                  </a:cubicBezTo>
                  <a:cubicBezTo>
                    <a:pt x="1804" y="916"/>
                    <a:pt x="1804" y="888"/>
                    <a:pt x="1804" y="830"/>
                  </a:cubicBezTo>
                  <a:cubicBezTo>
                    <a:pt x="1804" y="773"/>
                    <a:pt x="1918" y="659"/>
                    <a:pt x="1947" y="601"/>
                  </a:cubicBezTo>
                  <a:cubicBezTo>
                    <a:pt x="2061" y="430"/>
                    <a:pt x="2119" y="201"/>
                    <a:pt x="21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28"/>
            <p:cNvSpPr/>
            <p:nvPr/>
          </p:nvSpPr>
          <p:spPr>
            <a:xfrm>
              <a:off x="5490588" y="2888125"/>
              <a:ext cx="7725" cy="9025"/>
            </a:xfrm>
            <a:custGeom>
              <a:avLst/>
              <a:gdLst/>
              <a:ahLst/>
              <a:cxnLst/>
              <a:rect l="l" t="t" r="r" b="b"/>
              <a:pathLst>
                <a:path w="309" h="361" extrusionOk="0">
                  <a:moveTo>
                    <a:pt x="199" y="1"/>
                  </a:moveTo>
                  <a:cubicBezTo>
                    <a:pt x="188" y="1"/>
                    <a:pt x="177" y="3"/>
                    <a:pt x="166" y="7"/>
                  </a:cubicBezTo>
                  <a:cubicBezTo>
                    <a:pt x="51" y="64"/>
                    <a:pt x="23" y="150"/>
                    <a:pt x="23" y="235"/>
                  </a:cubicBezTo>
                  <a:cubicBezTo>
                    <a:pt x="1" y="323"/>
                    <a:pt x="29" y="360"/>
                    <a:pt x="95" y="360"/>
                  </a:cubicBezTo>
                  <a:cubicBezTo>
                    <a:pt x="115" y="360"/>
                    <a:pt x="139" y="357"/>
                    <a:pt x="166" y="350"/>
                  </a:cubicBezTo>
                  <a:cubicBezTo>
                    <a:pt x="252" y="293"/>
                    <a:pt x="280" y="235"/>
                    <a:pt x="309" y="150"/>
                  </a:cubicBezTo>
                  <a:cubicBezTo>
                    <a:pt x="309" y="75"/>
                    <a:pt x="266" y="1"/>
                    <a:pt x="19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28"/>
            <p:cNvSpPr/>
            <p:nvPr/>
          </p:nvSpPr>
          <p:spPr>
            <a:xfrm>
              <a:off x="5494013" y="2643225"/>
              <a:ext cx="15050" cy="24000"/>
            </a:xfrm>
            <a:custGeom>
              <a:avLst/>
              <a:gdLst/>
              <a:ahLst/>
              <a:cxnLst/>
              <a:rect l="l" t="t" r="r" b="b"/>
              <a:pathLst>
                <a:path w="602" h="960" extrusionOk="0">
                  <a:moveTo>
                    <a:pt x="509" y="1"/>
                  </a:moveTo>
                  <a:cubicBezTo>
                    <a:pt x="443" y="1"/>
                    <a:pt x="422" y="95"/>
                    <a:pt x="401" y="158"/>
                  </a:cubicBezTo>
                  <a:cubicBezTo>
                    <a:pt x="315" y="244"/>
                    <a:pt x="258" y="330"/>
                    <a:pt x="172" y="444"/>
                  </a:cubicBezTo>
                  <a:cubicBezTo>
                    <a:pt x="115" y="501"/>
                    <a:pt x="0" y="644"/>
                    <a:pt x="57" y="759"/>
                  </a:cubicBezTo>
                  <a:cubicBezTo>
                    <a:pt x="79" y="780"/>
                    <a:pt x="96" y="786"/>
                    <a:pt x="111" y="786"/>
                  </a:cubicBezTo>
                  <a:cubicBezTo>
                    <a:pt x="127" y="786"/>
                    <a:pt x="140" y="779"/>
                    <a:pt x="152" y="779"/>
                  </a:cubicBezTo>
                  <a:cubicBezTo>
                    <a:pt x="159" y="779"/>
                    <a:pt x="165" y="781"/>
                    <a:pt x="172" y="787"/>
                  </a:cubicBezTo>
                  <a:cubicBezTo>
                    <a:pt x="201" y="816"/>
                    <a:pt x="201" y="873"/>
                    <a:pt x="201" y="902"/>
                  </a:cubicBezTo>
                  <a:cubicBezTo>
                    <a:pt x="201" y="931"/>
                    <a:pt x="201" y="959"/>
                    <a:pt x="258" y="959"/>
                  </a:cubicBezTo>
                  <a:cubicBezTo>
                    <a:pt x="286" y="959"/>
                    <a:pt x="344" y="931"/>
                    <a:pt x="344" y="902"/>
                  </a:cubicBezTo>
                  <a:cubicBezTo>
                    <a:pt x="401" y="873"/>
                    <a:pt x="315" y="787"/>
                    <a:pt x="315" y="759"/>
                  </a:cubicBezTo>
                  <a:lnTo>
                    <a:pt x="315" y="616"/>
                  </a:lnTo>
                  <a:cubicBezTo>
                    <a:pt x="344" y="530"/>
                    <a:pt x="401" y="473"/>
                    <a:pt x="458" y="415"/>
                  </a:cubicBezTo>
                  <a:cubicBezTo>
                    <a:pt x="573" y="301"/>
                    <a:pt x="573" y="158"/>
                    <a:pt x="601" y="43"/>
                  </a:cubicBezTo>
                  <a:cubicBezTo>
                    <a:pt x="563" y="13"/>
                    <a:pt x="533" y="1"/>
                    <a:pt x="5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28"/>
            <p:cNvSpPr/>
            <p:nvPr/>
          </p:nvSpPr>
          <p:spPr>
            <a:xfrm>
              <a:off x="5432963" y="2740700"/>
              <a:ext cx="16000" cy="7375"/>
            </a:xfrm>
            <a:custGeom>
              <a:avLst/>
              <a:gdLst/>
              <a:ahLst/>
              <a:cxnLst/>
              <a:rect l="l" t="t" r="r" b="b"/>
              <a:pathLst>
                <a:path w="640" h="295" extrusionOk="0">
                  <a:moveTo>
                    <a:pt x="256" y="1"/>
                  </a:moveTo>
                  <a:cubicBezTo>
                    <a:pt x="203" y="1"/>
                    <a:pt x="153" y="8"/>
                    <a:pt x="124" y="37"/>
                  </a:cubicBezTo>
                  <a:cubicBezTo>
                    <a:pt x="1" y="135"/>
                    <a:pt x="154" y="277"/>
                    <a:pt x="272" y="277"/>
                  </a:cubicBezTo>
                  <a:cubicBezTo>
                    <a:pt x="291" y="277"/>
                    <a:pt x="309" y="273"/>
                    <a:pt x="324" y="266"/>
                  </a:cubicBezTo>
                  <a:cubicBezTo>
                    <a:pt x="439" y="237"/>
                    <a:pt x="611" y="294"/>
                    <a:pt x="639" y="151"/>
                  </a:cubicBezTo>
                  <a:cubicBezTo>
                    <a:pt x="639" y="37"/>
                    <a:pt x="467" y="8"/>
                    <a:pt x="410" y="8"/>
                  </a:cubicBezTo>
                  <a:cubicBezTo>
                    <a:pt x="367" y="8"/>
                    <a:pt x="310" y="1"/>
                    <a:pt x="25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28"/>
            <p:cNvSpPr/>
            <p:nvPr/>
          </p:nvSpPr>
          <p:spPr>
            <a:xfrm>
              <a:off x="5448938" y="2697150"/>
              <a:ext cx="12900" cy="11125"/>
            </a:xfrm>
            <a:custGeom>
              <a:avLst/>
              <a:gdLst/>
              <a:ahLst/>
              <a:cxnLst/>
              <a:rect l="l" t="t" r="r" b="b"/>
              <a:pathLst>
                <a:path w="516" h="445" extrusionOk="0">
                  <a:moveTo>
                    <a:pt x="77" y="1"/>
                  </a:moveTo>
                  <a:cubicBezTo>
                    <a:pt x="27" y="1"/>
                    <a:pt x="115" y="153"/>
                    <a:pt x="0" y="176"/>
                  </a:cubicBezTo>
                  <a:cubicBezTo>
                    <a:pt x="86" y="262"/>
                    <a:pt x="229" y="176"/>
                    <a:pt x="229" y="290"/>
                  </a:cubicBezTo>
                  <a:cubicBezTo>
                    <a:pt x="258" y="348"/>
                    <a:pt x="201" y="433"/>
                    <a:pt x="286" y="433"/>
                  </a:cubicBezTo>
                  <a:cubicBezTo>
                    <a:pt x="308" y="441"/>
                    <a:pt x="331" y="444"/>
                    <a:pt x="354" y="444"/>
                  </a:cubicBezTo>
                  <a:cubicBezTo>
                    <a:pt x="422" y="444"/>
                    <a:pt x="487" y="412"/>
                    <a:pt x="487" y="348"/>
                  </a:cubicBezTo>
                  <a:cubicBezTo>
                    <a:pt x="515" y="176"/>
                    <a:pt x="258" y="61"/>
                    <a:pt x="143" y="33"/>
                  </a:cubicBezTo>
                  <a:cubicBezTo>
                    <a:pt x="109" y="10"/>
                    <a:pt x="89" y="1"/>
                    <a:pt x="7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28"/>
            <p:cNvSpPr/>
            <p:nvPr/>
          </p:nvSpPr>
          <p:spPr>
            <a:xfrm>
              <a:off x="5434613" y="2715725"/>
              <a:ext cx="7175" cy="13750"/>
            </a:xfrm>
            <a:custGeom>
              <a:avLst/>
              <a:gdLst/>
              <a:ahLst/>
              <a:cxnLst/>
              <a:rect l="l" t="t" r="r" b="b"/>
              <a:pathLst>
                <a:path w="287" h="550" extrusionOk="0">
                  <a:moveTo>
                    <a:pt x="148" y="1"/>
                  </a:moveTo>
                  <a:cubicBezTo>
                    <a:pt x="139" y="1"/>
                    <a:pt x="128" y="2"/>
                    <a:pt x="115" y="5"/>
                  </a:cubicBezTo>
                  <a:cubicBezTo>
                    <a:pt x="1" y="34"/>
                    <a:pt x="1" y="234"/>
                    <a:pt x="58" y="291"/>
                  </a:cubicBezTo>
                  <a:cubicBezTo>
                    <a:pt x="87" y="406"/>
                    <a:pt x="144" y="463"/>
                    <a:pt x="230" y="549"/>
                  </a:cubicBezTo>
                  <a:cubicBezTo>
                    <a:pt x="258" y="463"/>
                    <a:pt x="115" y="406"/>
                    <a:pt x="230" y="320"/>
                  </a:cubicBezTo>
                  <a:cubicBezTo>
                    <a:pt x="287" y="234"/>
                    <a:pt x="144" y="234"/>
                    <a:pt x="201" y="120"/>
                  </a:cubicBezTo>
                  <a:cubicBezTo>
                    <a:pt x="201" y="94"/>
                    <a:pt x="224" y="1"/>
                    <a:pt x="14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28"/>
            <p:cNvSpPr/>
            <p:nvPr/>
          </p:nvSpPr>
          <p:spPr>
            <a:xfrm>
              <a:off x="5439638" y="2720150"/>
              <a:ext cx="11475" cy="11100"/>
            </a:xfrm>
            <a:custGeom>
              <a:avLst/>
              <a:gdLst/>
              <a:ahLst/>
              <a:cxnLst/>
              <a:rect l="l" t="t" r="r" b="b"/>
              <a:pathLst>
                <a:path w="459" h="444" extrusionOk="0">
                  <a:moveTo>
                    <a:pt x="200" y="0"/>
                  </a:moveTo>
                  <a:cubicBezTo>
                    <a:pt x="172" y="0"/>
                    <a:pt x="172" y="86"/>
                    <a:pt x="143" y="86"/>
                  </a:cubicBezTo>
                  <a:cubicBezTo>
                    <a:pt x="86" y="114"/>
                    <a:pt x="29" y="114"/>
                    <a:pt x="0" y="143"/>
                  </a:cubicBezTo>
                  <a:cubicBezTo>
                    <a:pt x="29" y="143"/>
                    <a:pt x="229" y="372"/>
                    <a:pt x="286" y="401"/>
                  </a:cubicBezTo>
                  <a:cubicBezTo>
                    <a:pt x="316" y="431"/>
                    <a:pt x="343" y="443"/>
                    <a:pt x="366" y="443"/>
                  </a:cubicBezTo>
                  <a:cubicBezTo>
                    <a:pt x="409" y="443"/>
                    <a:pt x="439" y="399"/>
                    <a:pt x="458" y="343"/>
                  </a:cubicBezTo>
                  <a:cubicBezTo>
                    <a:pt x="429" y="343"/>
                    <a:pt x="344" y="343"/>
                    <a:pt x="344" y="286"/>
                  </a:cubicBezTo>
                  <a:cubicBezTo>
                    <a:pt x="286" y="258"/>
                    <a:pt x="344" y="200"/>
                    <a:pt x="344" y="143"/>
                  </a:cubicBezTo>
                  <a:cubicBezTo>
                    <a:pt x="344" y="86"/>
                    <a:pt x="286" y="0"/>
                    <a:pt x="20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28"/>
            <p:cNvSpPr/>
            <p:nvPr/>
          </p:nvSpPr>
          <p:spPr>
            <a:xfrm>
              <a:off x="5488288" y="2651900"/>
              <a:ext cx="8600" cy="12125"/>
            </a:xfrm>
            <a:custGeom>
              <a:avLst/>
              <a:gdLst/>
              <a:ahLst/>
              <a:cxnLst/>
              <a:rect l="l" t="t" r="r" b="b"/>
              <a:pathLst>
                <a:path w="344" h="485" extrusionOk="0">
                  <a:moveTo>
                    <a:pt x="150" y="1"/>
                  </a:moveTo>
                  <a:cubicBezTo>
                    <a:pt x="67" y="1"/>
                    <a:pt x="0" y="38"/>
                    <a:pt x="0" y="126"/>
                  </a:cubicBezTo>
                  <a:cubicBezTo>
                    <a:pt x="86" y="154"/>
                    <a:pt x="86" y="240"/>
                    <a:pt x="86" y="269"/>
                  </a:cubicBezTo>
                  <a:cubicBezTo>
                    <a:pt x="115" y="355"/>
                    <a:pt x="115" y="383"/>
                    <a:pt x="143" y="412"/>
                  </a:cubicBezTo>
                  <a:cubicBezTo>
                    <a:pt x="143" y="412"/>
                    <a:pt x="201" y="469"/>
                    <a:pt x="229" y="469"/>
                  </a:cubicBezTo>
                  <a:cubicBezTo>
                    <a:pt x="240" y="480"/>
                    <a:pt x="249" y="485"/>
                    <a:pt x="256" y="485"/>
                  </a:cubicBezTo>
                  <a:cubicBezTo>
                    <a:pt x="286" y="485"/>
                    <a:pt x="286" y="401"/>
                    <a:pt x="286" y="355"/>
                  </a:cubicBezTo>
                  <a:cubicBezTo>
                    <a:pt x="344" y="297"/>
                    <a:pt x="258" y="240"/>
                    <a:pt x="258" y="154"/>
                  </a:cubicBezTo>
                  <a:cubicBezTo>
                    <a:pt x="286" y="97"/>
                    <a:pt x="286" y="68"/>
                    <a:pt x="229" y="11"/>
                  </a:cubicBezTo>
                  <a:cubicBezTo>
                    <a:pt x="202" y="4"/>
                    <a:pt x="175" y="1"/>
                    <a:pt x="1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28"/>
            <p:cNvSpPr/>
            <p:nvPr/>
          </p:nvSpPr>
          <p:spPr>
            <a:xfrm>
              <a:off x="5523338" y="2982725"/>
              <a:ext cx="68725" cy="59400"/>
            </a:xfrm>
            <a:custGeom>
              <a:avLst/>
              <a:gdLst/>
              <a:ahLst/>
              <a:cxnLst/>
              <a:rect l="l" t="t" r="r" b="b"/>
              <a:pathLst>
                <a:path w="2749" h="2376" extrusionOk="0">
                  <a:moveTo>
                    <a:pt x="2748" y="0"/>
                  </a:moveTo>
                  <a:cubicBezTo>
                    <a:pt x="2548" y="229"/>
                    <a:pt x="2405" y="487"/>
                    <a:pt x="2204" y="744"/>
                  </a:cubicBezTo>
                  <a:cubicBezTo>
                    <a:pt x="1889" y="1145"/>
                    <a:pt x="1489" y="1460"/>
                    <a:pt x="1031" y="1717"/>
                  </a:cubicBezTo>
                  <a:cubicBezTo>
                    <a:pt x="916" y="1775"/>
                    <a:pt x="773" y="1803"/>
                    <a:pt x="687" y="1889"/>
                  </a:cubicBezTo>
                  <a:cubicBezTo>
                    <a:pt x="602" y="1918"/>
                    <a:pt x="573" y="1918"/>
                    <a:pt x="487" y="1946"/>
                  </a:cubicBezTo>
                  <a:cubicBezTo>
                    <a:pt x="458" y="2004"/>
                    <a:pt x="344" y="2004"/>
                    <a:pt x="315" y="2032"/>
                  </a:cubicBezTo>
                  <a:cubicBezTo>
                    <a:pt x="287" y="2032"/>
                    <a:pt x="287" y="2061"/>
                    <a:pt x="258" y="2089"/>
                  </a:cubicBezTo>
                  <a:cubicBezTo>
                    <a:pt x="230" y="2089"/>
                    <a:pt x="230" y="2147"/>
                    <a:pt x="172" y="2147"/>
                  </a:cubicBezTo>
                  <a:cubicBezTo>
                    <a:pt x="144" y="2175"/>
                    <a:pt x="115" y="2175"/>
                    <a:pt x="58" y="2204"/>
                  </a:cubicBezTo>
                  <a:cubicBezTo>
                    <a:pt x="29" y="2233"/>
                    <a:pt x="1" y="2290"/>
                    <a:pt x="1" y="2318"/>
                  </a:cubicBezTo>
                  <a:cubicBezTo>
                    <a:pt x="1" y="2347"/>
                    <a:pt x="29" y="2347"/>
                    <a:pt x="58" y="2347"/>
                  </a:cubicBezTo>
                  <a:lnTo>
                    <a:pt x="172" y="2347"/>
                  </a:lnTo>
                  <a:cubicBezTo>
                    <a:pt x="287" y="2347"/>
                    <a:pt x="373" y="2347"/>
                    <a:pt x="458" y="2376"/>
                  </a:cubicBezTo>
                  <a:lnTo>
                    <a:pt x="687" y="2290"/>
                  </a:lnTo>
                  <a:cubicBezTo>
                    <a:pt x="831" y="2233"/>
                    <a:pt x="945" y="2175"/>
                    <a:pt x="1088" y="2089"/>
                  </a:cubicBezTo>
                  <a:cubicBezTo>
                    <a:pt x="1317" y="1946"/>
                    <a:pt x="1575" y="1775"/>
                    <a:pt x="1804" y="1603"/>
                  </a:cubicBezTo>
                  <a:cubicBezTo>
                    <a:pt x="2261" y="1174"/>
                    <a:pt x="2634" y="601"/>
                    <a:pt x="274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28"/>
            <p:cNvSpPr/>
            <p:nvPr/>
          </p:nvSpPr>
          <p:spPr>
            <a:xfrm>
              <a:off x="5439638" y="2993450"/>
              <a:ext cx="88025" cy="50100"/>
            </a:xfrm>
            <a:custGeom>
              <a:avLst/>
              <a:gdLst/>
              <a:ahLst/>
              <a:cxnLst/>
              <a:rect l="l" t="t" r="r" b="b"/>
              <a:pathLst>
                <a:path w="3521" h="2004" extrusionOk="0">
                  <a:moveTo>
                    <a:pt x="0" y="1"/>
                  </a:moveTo>
                  <a:lnTo>
                    <a:pt x="0" y="1"/>
                  </a:lnTo>
                  <a:cubicBezTo>
                    <a:pt x="29" y="315"/>
                    <a:pt x="229" y="602"/>
                    <a:pt x="429" y="859"/>
                  </a:cubicBezTo>
                  <a:cubicBezTo>
                    <a:pt x="744" y="1288"/>
                    <a:pt x="1231" y="1632"/>
                    <a:pt x="1746" y="1804"/>
                  </a:cubicBezTo>
                  <a:cubicBezTo>
                    <a:pt x="2061" y="1918"/>
                    <a:pt x="2347" y="2004"/>
                    <a:pt x="2662" y="2004"/>
                  </a:cubicBezTo>
                  <a:cubicBezTo>
                    <a:pt x="2805" y="2004"/>
                    <a:pt x="2977" y="2004"/>
                    <a:pt x="3148" y="1947"/>
                  </a:cubicBezTo>
                  <a:cubicBezTo>
                    <a:pt x="3205" y="1947"/>
                    <a:pt x="3320" y="1947"/>
                    <a:pt x="3377" y="1918"/>
                  </a:cubicBezTo>
                  <a:cubicBezTo>
                    <a:pt x="3406" y="1861"/>
                    <a:pt x="3492" y="1775"/>
                    <a:pt x="3520" y="1718"/>
                  </a:cubicBezTo>
                  <a:lnTo>
                    <a:pt x="3520" y="1718"/>
                  </a:lnTo>
                  <a:cubicBezTo>
                    <a:pt x="3314" y="1769"/>
                    <a:pt x="3088" y="1780"/>
                    <a:pt x="2853" y="1780"/>
                  </a:cubicBezTo>
                  <a:cubicBezTo>
                    <a:pt x="2696" y="1780"/>
                    <a:pt x="2536" y="1775"/>
                    <a:pt x="2376" y="1775"/>
                  </a:cubicBezTo>
                  <a:cubicBezTo>
                    <a:pt x="2032" y="1718"/>
                    <a:pt x="1717" y="1603"/>
                    <a:pt x="1431" y="1460"/>
                  </a:cubicBezTo>
                  <a:cubicBezTo>
                    <a:pt x="1145" y="1288"/>
                    <a:pt x="859" y="1088"/>
                    <a:pt x="601" y="859"/>
                  </a:cubicBezTo>
                  <a:cubicBezTo>
                    <a:pt x="344" y="602"/>
                    <a:pt x="172" y="287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28"/>
            <p:cNvSpPr/>
            <p:nvPr/>
          </p:nvSpPr>
          <p:spPr>
            <a:xfrm>
              <a:off x="5433438" y="2817975"/>
              <a:ext cx="4775" cy="5925"/>
            </a:xfrm>
            <a:custGeom>
              <a:avLst/>
              <a:gdLst/>
              <a:ahLst/>
              <a:cxnLst/>
              <a:rect l="l" t="t" r="r" b="b"/>
              <a:pathLst>
                <a:path w="191" h="237" extrusionOk="0">
                  <a:moveTo>
                    <a:pt x="126" y="0"/>
                  </a:moveTo>
                  <a:cubicBezTo>
                    <a:pt x="15" y="0"/>
                    <a:pt x="1" y="237"/>
                    <a:pt x="105" y="237"/>
                  </a:cubicBezTo>
                  <a:cubicBezTo>
                    <a:pt x="162" y="208"/>
                    <a:pt x="191" y="180"/>
                    <a:pt x="191" y="94"/>
                  </a:cubicBezTo>
                  <a:cubicBezTo>
                    <a:pt x="191" y="65"/>
                    <a:pt x="191" y="8"/>
                    <a:pt x="162" y="8"/>
                  </a:cubicBezTo>
                  <a:cubicBezTo>
                    <a:pt x="149" y="3"/>
                    <a:pt x="137" y="0"/>
                    <a:pt x="1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28"/>
            <p:cNvSpPr/>
            <p:nvPr/>
          </p:nvSpPr>
          <p:spPr>
            <a:xfrm>
              <a:off x="5483263" y="2637850"/>
              <a:ext cx="29000" cy="22925"/>
            </a:xfrm>
            <a:custGeom>
              <a:avLst/>
              <a:gdLst/>
              <a:ahLst/>
              <a:cxnLst/>
              <a:rect l="l" t="t" r="r" b="b"/>
              <a:pathLst>
                <a:path w="1160" h="917" extrusionOk="0">
                  <a:moveTo>
                    <a:pt x="602" y="1"/>
                  </a:moveTo>
                  <a:cubicBezTo>
                    <a:pt x="573" y="1"/>
                    <a:pt x="573" y="58"/>
                    <a:pt x="573" y="87"/>
                  </a:cubicBezTo>
                  <a:cubicBezTo>
                    <a:pt x="573" y="115"/>
                    <a:pt x="545" y="115"/>
                    <a:pt x="545" y="144"/>
                  </a:cubicBezTo>
                  <a:cubicBezTo>
                    <a:pt x="545" y="201"/>
                    <a:pt x="573" y="230"/>
                    <a:pt x="545" y="258"/>
                  </a:cubicBezTo>
                  <a:cubicBezTo>
                    <a:pt x="533" y="264"/>
                    <a:pt x="521" y="266"/>
                    <a:pt x="507" y="266"/>
                  </a:cubicBezTo>
                  <a:cubicBezTo>
                    <a:pt x="454" y="266"/>
                    <a:pt x="390" y="230"/>
                    <a:pt x="344" y="230"/>
                  </a:cubicBezTo>
                  <a:cubicBezTo>
                    <a:pt x="287" y="201"/>
                    <a:pt x="258" y="201"/>
                    <a:pt x="173" y="144"/>
                  </a:cubicBezTo>
                  <a:cubicBezTo>
                    <a:pt x="115" y="115"/>
                    <a:pt x="58" y="87"/>
                    <a:pt x="1" y="87"/>
                  </a:cubicBezTo>
                  <a:cubicBezTo>
                    <a:pt x="1" y="144"/>
                    <a:pt x="1" y="201"/>
                    <a:pt x="58" y="230"/>
                  </a:cubicBezTo>
                  <a:cubicBezTo>
                    <a:pt x="115" y="258"/>
                    <a:pt x="144" y="258"/>
                    <a:pt x="173" y="287"/>
                  </a:cubicBezTo>
                  <a:cubicBezTo>
                    <a:pt x="258" y="373"/>
                    <a:pt x="258" y="401"/>
                    <a:pt x="201" y="487"/>
                  </a:cubicBezTo>
                  <a:cubicBezTo>
                    <a:pt x="173" y="516"/>
                    <a:pt x="115" y="545"/>
                    <a:pt x="115" y="573"/>
                  </a:cubicBezTo>
                  <a:cubicBezTo>
                    <a:pt x="115" y="630"/>
                    <a:pt x="173" y="688"/>
                    <a:pt x="201" y="688"/>
                  </a:cubicBezTo>
                  <a:cubicBezTo>
                    <a:pt x="258" y="688"/>
                    <a:pt x="258" y="659"/>
                    <a:pt x="316" y="659"/>
                  </a:cubicBezTo>
                  <a:cubicBezTo>
                    <a:pt x="344" y="649"/>
                    <a:pt x="367" y="646"/>
                    <a:pt x="386" y="646"/>
                  </a:cubicBezTo>
                  <a:cubicBezTo>
                    <a:pt x="424" y="646"/>
                    <a:pt x="449" y="659"/>
                    <a:pt x="487" y="659"/>
                  </a:cubicBezTo>
                  <a:cubicBezTo>
                    <a:pt x="459" y="688"/>
                    <a:pt x="344" y="716"/>
                    <a:pt x="402" y="802"/>
                  </a:cubicBezTo>
                  <a:cubicBezTo>
                    <a:pt x="402" y="831"/>
                    <a:pt x="459" y="859"/>
                    <a:pt x="487" y="917"/>
                  </a:cubicBezTo>
                  <a:cubicBezTo>
                    <a:pt x="545" y="802"/>
                    <a:pt x="631" y="688"/>
                    <a:pt x="716" y="630"/>
                  </a:cubicBezTo>
                  <a:cubicBezTo>
                    <a:pt x="745" y="573"/>
                    <a:pt x="774" y="545"/>
                    <a:pt x="802" y="487"/>
                  </a:cubicBezTo>
                  <a:cubicBezTo>
                    <a:pt x="802" y="401"/>
                    <a:pt x="802" y="344"/>
                    <a:pt x="888" y="287"/>
                  </a:cubicBezTo>
                  <a:cubicBezTo>
                    <a:pt x="945" y="258"/>
                    <a:pt x="1117" y="258"/>
                    <a:pt x="1146" y="201"/>
                  </a:cubicBezTo>
                  <a:cubicBezTo>
                    <a:pt x="1160" y="144"/>
                    <a:pt x="1124" y="130"/>
                    <a:pt x="1078" y="130"/>
                  </a:cubicBezTo>
                  <a:cubicBezTo>
                    <a:pt x="1031" y="130"/>
                    <a:pt x="974" y="144"/>
                    <a:pt x="945" y="144"/>
                  </a:cubicBezTo>
                  <a:lnTo>
                    <a:pt x="745" y="258"/>
                  </a:lnTo>
                  <a:cubicBezTo>
                    <a:pt x="726" y="258"/>
                    <a:pt x="707" y="271"/>
                    <a:pt x="679" y="271"/>
                  </a:cubicBezTo>
                  <a:cubicBezTo>
                    <a:pt x="666" y="271"/>
                    <a:pt x="650" y="268"/>
                    <a:pt x="631" y="258"/>
                  </a:cubicBezTo>
                  <a:cubicBezTo>
                    <a:pt x="573" y="230"/>
                    <a:pt x="602" y="201"/>
                    <a:pt x="631" y="144"/>
                  </a:cubicBezTo>
                  <a:cubicBezTo>
                    <a:pt x="688" y="115"/>
                    <a:pt x="716" y="87"/>
                    <a:pt x="716" y="58"/>
                  </a:cubicBezTo>
                  <a:cubicBezTo>
                    <a:pt x="716" y="1"/>
                    <a:pt x="631" y="1"/>
                    <a:pt x="60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28"/>
            <p:cNvSpPr/>
            <p:nvPr/>
          </p:nvSpPr>
          <p:spPr>
            <a:xfrm>
              <a:off x="5445363" y="2644175"/>
              <a:ext cx="21475" cy="13900"/>
            </a:xfrm>
            <a:custGeom>
              <a:avLst/>
              <a:gdLst/>
              <a:ahLst/>
              <a:cxnLst/>
              <a:rect l="l" t="t" r="r" b="b"/>
              <a:pathLst>
                <a:path w="859" h="556" extrusionOk="0">
                  <a:moveTo>
                    <a:pt x="173" y="1"/>
                  </a:moveTo>
                  <a:cubicBezTo>
                    <a:pt x="113" y="1"/>
                    <a:pt x="52" y="11"/>
                    <a:pt x="0" y="63"/>
                  </a:cubicBezTo>
                  <a:cubicBezTo>
                    <a:pt x="266" y="222"/>
                    <a:pt x="458" y="555"/>
                    <a:pt x="783" y="555"/>
                  </a:cubicBezTo>
                  <a:cubicBezTo>
                    <a:pt x="807" y="555"/>
                    <a:pt x="833" y="553"/>
                    <a:pt x="859" y="549"/>
                  </a:cubicBezTo>
                  <a:cubicBezTo>
                    <a:pt x="716" y="463"/>
                    <a:pt x="572" y="377"/>
                    <a:pt x="487" y="263"/>
                  </a:cubicBezTo>
                  <a:cubicBezTo>
                    <a:pt x="401" y="177"/>
                    <a:pt x="429" y="148"/>
                    <a:pt x="429" y="63"/>
                  </a:cubicBezTo>
                  <a:cubicBezTo>
                    <a:pt x="429" y="11"/>
                    <a:pt x="409" y="1"/>
                    <a:pt x="374" y="1"/>
                  </a:cubicBezTo>
                  <a:cubicBezTo>
                    <a:pt x="350" y="1"/>
                    <a:pt x="321" y="5"/>
                    <a:pt x="286" y="5"/>
                  </a:cubicBezTo>
                  <a:cubicBezTo>
                    <a:pt x="252" y="5"/>
                    <a:pt x="213" y="1"/>
                    <a:pt x="1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28"/>
            <p:cNvSpPr/>
            <p:nvPr/>
          </p:nvSpPr>
          <p:spPr>
            <a:xfrm>
              <a:off x="5473413" y="2655025"/>
              <a:ext cx="9175" cy="4775"/>
            </a:xfrm>
            <a:custGeom>
              <a:avLst/>
              <a:gdLst/>
              <a:ahLst/>
              <a:cxnLst/>
              <a:rect l="l" t="t" r="r" b="b"/>
              <a:pathLst>
                <a:path w="367" h="191" extrusionOk="0">
                  <a:moveTo>
                    <a:pt x="223" y="1"/>
                  </a:moveTo>
                  <a:cubicBezTo>
                    <a:pt x="137" y="1"/>
                    <a:pt x="80" y="29"/>
                    <a:pt x="23" y="58"/>
                  </a:cubicBezTo>
                  <a:cubicBezTo>
                    <a:pt x="1" y="124"/>
                    <a:pt x="13" y="191"/>
                    <a:pt x="59" y="191"/>
                  </a:cubicBezTo>
                  <a:cubicBezTo>
                    <a:pt x="73" y="191"/>
                    <a:pt x="89" y="185"/>
                    <a:pt x="109" y="172"/>
                  </a:cubicBezTo>
                  <a:cubicBezTo>
                    <a:pt x="166" y="115"/>
                    <a:pt x="252" y="144"/>
                    <a:pt x="280" y="115"/>
                  </a:cubicBezTo>
                  <a:cubicBezTo>
                    <a:pt x="366" y="58"/>
                    <a:pt x="280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28"/>
            <p:cNvSpPr/>
            <p:nvPr/>
          </p:nvSpPr>
          <p:spPr>
            <a:xfrm>
              <a:off x="5483263" y="2630700"/>
              <a:ext cx="12200" cy="6650"/>
            </a:xfrm>
            <a:custGeom>
              <a:avLst/>
              <a:gdLst/>
              <a:ahLst/>
              <a:cxnLst/>
              <a:rect l="l" t="t" r="r" b="b"/>
              <a:pathLst>
                <a:path w="488" h="266" extrusionOk="0">
                  <a:moveTo>
                    <a:pt x="258" y="1"/>
                  </a:moveTo>
                  <a:cubicBezTo>
                    <a:pt x="201" y="1"/>
                    <a:pt x="173" y="58"/>
                    <a:pt x="144" y="58"/>
                  </a:cubicBezTo>
                  <a:cubicBezTo>
                    <a:pt x="58" y="58"/>
                    <a:pt x="30" y="115"/>
                    <a:pt x="1" y="144"/>
                  </a:cubicBezTo>
                  <a:cubicBezTo>
                    <a:pt x="48" y="214"/>
                    <a:pt x="134" y="266"/>
                    <a:pt x="227" y="266"/>
                  </a:cubicBezTo>
                  <a:cubicBezTo>
                    <a:pt x="247" y="266"/>
                    <a:pt x="267" y="263"/>
                    <a:pt x="287" y="258"/>
                  </a:cubicBezTo>
                  <a:cubicBezTo>
                    <a:pt x="344" y="258"/>
                    <a:pt x="487" y="230"/>
                    <a:pt x="459" y="115"/>
                  </a:cubicBezTo>
                  <a:cubicBezTo>
                    <a:pt x="430" y="1"/>
                    <a:pt x="316" y="1"/>
                    <a:pt x="25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28"/>
            <p:cNvSpPr/>
            <p:nvPr/>
          </p:nvSpPr>
          <p:spPr>
            <a:xfrm>
              <a:off x="5504013" y="2634275"/>
              <a:ext cx="5750" cy="8625"/>
            </a:xfrm>
            <a:custGeom>
              <a:avLst/>
              <a:gdLst/>
              <a:ahLst/>
              <a:cxnLst/>
              <a:rect l="l" t="t" r="r" b="b"/>
              <a:pathLst>
                <a:path w="230" h="345" extrusionOk="0">
                  <a:moveTo>
                    <a:pt x="58" y="1"/>
                  </a:moveTo>
                  <a:cubicBezTo>
                    <a:pt x="1" y="115"/>
                    <a:pt x="29" y="230"/>
                    <a:pt x="29" y="344"/>
                  </a:cubicBezTo>
                  <a:cubicBezTo>
                    <a:pt x="58" y="344"/>
                    <a:pt x="87" y="344"/>
                    <a:pt x="144" y="287"/>
                  </a:cubicBezTo>
                  <a:cubicBezTo>
                    <a:pt x="29" y="230"/>
                    <a:pt x="230" y="87"/>
                    <a:pt x="5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28"/>
            <p:cNvSpPr/>
            <p:nvPr/>
          </p:nvSpPr>
          <p:spPr>
            <a:xfrm>
              <a:off x="5504738" y="2808150"/>
              <a:ext cx="7175" cy="5025"/>
            </a:xfrm>
            <a:custGeom>
              <a:avLst/>
              <a:gdLst/>
              <a:ahLst/>
              <a:cxnLst/>
              <a:rect l="l" t="t" r="r" b="b"/>
              <a:pathLst>
                <a:path w="287" h="201" extrusionOk="0">
                  <a:moveTo>
                    <a:pt x="58" y="0"/>
                  </a:moveTo>
                  <a:lnTo>
                    <a:pt x="58" y="0"/>
                  </a:lnTo>
                  <a:cubicBezTo>
                    <a:pt x="0" y="143"/>
                    <a:pt x="58" y="172"/>
                    <a:pt x="172" y="201"/>
                  </a:cubicBezTo>
                  <a:cubicBezTo>
                    <a:pt x="287" y="57"/>
                    <a:pt x="115" y="57"/>
                    <a:pt x="5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28"/>
            <p:cNvSpPr/>
            <p:nvPr/>
          </p:nvSpPr>
          <p:spPr>
            <a:xfrm>
              <a:off x="5516913" y="2917300"/>
              <a:ext cx="16475" cy="19650"/>
            </a:xfrm>
            <a:custGeom>
              <a:avLst/>
              <a:gdLst/>
              <a:ahLst/>
              <a:cxnLst/>
              <a:rect l="l" t="t" r="r" b="b"/>
              <a:pathLst>
                <a:path w="659" h="786" extrusionOk="0">
                  <a:moveTo>
                    <a:pt x="474" y="0"/>
                  </a:moveTo>
                  <a:cubicBezTo>
                    <a:pt x="445" y="0"/>
                    <a:pt x="420" y="3"/>
                    <a:pt x="401" y="13"/>
                  </a:cubicBezTo>
                  <a:cubicBezTo>
                    <a:pt x="372" y="13"/>
                    <a:pt x="315" y="99"/>
                    <a:pt x="315" y="127"/>
                  </a:cubicBezTo>
                  <a:cubicBezTo>
                    <a:pt x="286" y="185"/>
                    <a:pt x="286" y="213"/>
                    <a:pt x="258" y="242"/>
                  </a:cubicBezTo>
                  <a:cubicBezTo>
                    <a:pt x="143" y="414"/>
                    <a:pt x="0" y="557"/>
                    <a:pt x="0" y="786"/>
                  </a:cubicBezTo>
                  <a:cubicBezTo>
                    <a:pt x="229" y="528"/>
                    <a:pt x="401" y="270"/>
                    <a:pt x="658" y="13"/>
                  </a:cubicBezTo>
                  <a:cubicBezTo>
                    <a:pt x="601" y="13"/>
                    <a:pt x="531" y="0"/>
                    <a:pt x="47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28"/>
            <p:cNvSpPr/>
            <p:nvPr/>
          </p:nvSpPr>
          <p:spPr>
            <a:xfrm>
              <a:off x="5540513" y="2902450"/>
              <a:ext cx="5025" cy="5875"/>
            </a:xfrm>
            <a:custGeom>
              <a:avLst/>
              <a:gdLst/>
              <a:ahLst/>
              <a:cxnLst/>
              <a:rect l="l" t="t" r="r" b="b"/>
              <a:pathLst>
                <a:path w="201" h="235" extrusionOk="0">
                  <a:moveTo>
                    <a:pt x="91" y="0"/>
                  </a:moveTo>
                  <a:cubicBezTo>
                    <a:pt x="43" y="0"/>
                    <a:pt x="0" y="67"/>
                    <a:pt x="0" y="92"/>
                  </a:cubicBezTo>
                  <a:cubicBezTo>
                    <a:pt x="0" y="120"/>
                    <a:pt x="0" y="206"/>
                    <a:pt x="29" y="235"/>
                  </a:cubicBezTo>
                  <a:cubicBezTo>
                    <a:pt x="58" y="206"/>
                    <a:pt x="201" y="63"/>
                    <a:pt x="115" y="6"/>
                  </a:cubicBezTo>
                  <a:cubicBezTo>
                    <a:pt x="107" y="2"/>
                    <a:pt x="99" y="0"/>
                    <a:pt x="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28"/>
            <p:cNvSpPr/>
            <p:nvPr/>
          </p:nvSpPr>
          <p:spPr>
            <a:xfrm>
              <a:off x="5491138" y="2647550"/>
              <a:ext cx="7175" cy="3050"/>
            </a:xfrm>
            <a:custGeom>
              <a:avLst/>
              <a:gdLst/>
              <a:ahLst/>
              <a:cxnLst/>
              <a:rect l="l" t="t" r="r" b="b"/>
              <a:pathLst>
                <a:path w="287" h="122" extrusionOk="0">
                  <a:moveTo>
                    <a:pt x="113" y="1"/>
                  </a:moveTo>
                  <a:cubicBezTo>
                    <a:pt x="77" y="1"/>
                    <a:pt x="39" y="4"/>
                    <a:pt x="1" y="13"/>
                  </a:cubicBezTo>
                  <a:cubicBezTo>
                    <a:pt x="64" y="76"/>
                    <a:pt x="109" y="122"/>
                    <a:pt x="156" y="122"/>
                  </a:cubicBezTo>
                  <a:cubicBezTo>
                    <a:pt x="195" y="122"/>
                    <a:pt x="235" y="91"/>
                    <a:pt x="287" y="13"/>
                  </a:cubicBezTo>
                  <a:cubicBezTo>
                    <a:pt x="249" y="13"/>
                    <a:pt x="185" y="1"/>
                    <a:pt x="1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25AB7774-E419-40D1-B5FD-47A2537704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5865" y="940900"/>
            <a:ext cx="4004413" cy="268380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5DF89E7-312A-46BE-A731-F1E48599FC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40272" y="940900"/>
            <a:ext cx="3997863" cy="266851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08454AE-87D2-4741-B454-05EA7A92C401}"/>
              </a:ext>
            </a:extLst>
          </p:cNvPr>
          <p:cNvSpPr txBox="1"/>
          <p:nvPr/>
        </p:nvSpPr>
        <p:spPr>
          <a:xfrm>
            <a:off x="1269635" y="3785884"/>
            <a:ext cx="20489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latin typeface="Cambria" panose="02040503050406030204" pitchFamily="18" charset="0"/>
                <a:ea typeface="Cambria" panose="02040503050406030204" pitchFamily="18" charset="0"/>
              </a:rPr>
              <a:t>HANG PÁC BÓ</a:t>
            </a:r>
            <a:endParaRPr lang="en-ZM" sz="2400" i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94" name="TextBox 193">
            <a:extLst>
              <a:ext uri="{FF2B5EF4-FFF2-40B4-BE49-F238E27FC236}">
                <a16:creationId xmlns:a16="http://schemas.microsoft.com/office/drawing/2014/main" id="{8A6675BA-2288-4711-B159-5B3C6BFD274A}"/>
              </a:ext>
            </a:extLst>
          </p:cNvPr>
          <p:cNvSpPr txBox="1"/>
          <p:nvPr/>
        </p:nvSpPr>
        <p:spPr>
          <a:xfrm>
            <a:off x="5966289" y="3772466"/>
            <a:ext cx="17988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latin typeface="Cambria" panose="02040503050406030204" pitchFamily="18" charset="0"/>
                <a:ea typeface="Cambria" panose="02040503050406030204" pitchFamily="18" charset="0"/>
              </a:rPr>
              <a:t>SUỐI LÊ NIN</a:t>
            </a:r>
            <a:endParaRPr lang="en-ZM" sz="2400" i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Shape 6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8" name="Google Shape;668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6400" y="267721"/>
            <a:ext cx="603750" cy="6037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69" name="Google Shape;669;p30"/>
          <p:cNvGrpSpPr/>
          <p:nvPr/>
        </p:nvGrpSpPr>
        <p:grpSpPr>
          <a:xfrm>
            <a:off x="685799" y="144157"/>
            <a:ext cx="691400" cy="688646"/>
            <a:chOff x="-805400" y="3221975"/>
            <a:chExt cx="357775" cy="356350"/>
          </a:xfrm>
        </p:grpSpPr>
        <p:sp>
          <p:nvSpPr>
            <p:cNvPr id="670" name="Google Shape;670;p30"/>
            <p:cNvSpPr/>
            <p:nvPr/>
          </p:nvSpPr>
          <p:spPr>
            <a:xfrm>
              <a:off x="-805400" y="3267325"/>
              <a:ext cx="357775" cy="311000"/>
            </a:xfrm>
            <a:custGeom>
              <a:avLst/>
              <a:gdLst/>
              <a:ahLst/>
              <a:cxnLst/>
              <a:rect l="l" t="t" r="r" b="b"/>
              <a:pathLst>
                <a:path w="14311" h="12440" extrusionOk="0">
                  <a:moveTo>
                    <a:pt x="11763" y="0"/>
                  </a:moveTo>
                  <a:cubicBezTo>
                    <a:pt x="11706" y="29"/>
                    <a:pt x="11591" y="86"/>
                    <a:pt x="11534" y="86"/>
                  </a:cubicBezTo>
                  <a:cubicBezTo>
                    <a:pt x="11469" y="86"/>
                    <a:pt x="11431" y="67"/>
                    <a:pt x="11395" y="67"/>
                  </a:cubicBezTo>
                  <a:cubicBezTo>
                    <a:pt x="11368" y="67"/>
                    <a:pt x="11342" y="78"/>
                    <a:pt x="11305" y="115"/>
                  </a:cubicBezTo>
                  <a:cubicBezTo>
                    <a:pt x="11191" y="229"/>
                    <a:pt x="11105" y="286"/>
                    <a:pt x="10905" y="315"/>
                  </a:cubicBezTo>
                  <a:cubicBezTo>
                    <a:pt x="10876" y="344"/>
                    <a:pt x="10833" y="344"/>
                    <a:pt x="10790" y="344"/>
                  </a:cubicBezTo>
                  <a:cubicBezTo>
                    <a:pt x="10747" y="344"/>
                    <a:pt x="10704" y="344"/>
                    <a:pt x="10676" y="372"/>
                  </a:cubicBezTo>
                  <a:cubicBezTo>
                    <a:pt x="10590" y="372"/>
                    <a:pt x="10533" y="430"/>
                    <a:pt x="10447" y="458"/>
                  </a:cubicBezTo>
                  <a:cubicBezTo>
                    <a:pt x="10161" y="658"/>
                    <a:pt x="9846" y="802"/>
                    <a:pt x="9502" y="887"/>
                  </a:cubicBezTo>
                  <a:cubicBezTo>
                    <a:pt x="9388" y="945"/>
                    <a:pt x="9187" y="1002"/>
                    <a:pt x="9016" y="1031"/>
                  </a:cubicBezTo>
                  <a:cubicBezTo>
                    <a:pt x="8873" y="1088"/>
                    <a:pt x="8701" y="1088"/>
                    <a:pt x="8586" y="1174"/>
                  </a:cubicBezTo>
                  <a:cubicBezTo>
                    <a:pt x="8472" y="1288"/>
                    <a:pt x="8443" y="1403"/>
                    <a:pt x="8300" y="1460"/>
                  </a:cubicBezTo>
                  <a:cubicBezTo>
                    <a:pt x="8214" y="1517"/>
                    <a:pt x="8157" y="1517"/>
                    <a:pt x="8071" y="1517"/>
                  </a:cubicBezTo>
                  <a:cubicBezTo>
                    <a:pt x="7985" y="1546"/>
                    <a:pt x="7900" y="1546"/>
                    <a:pt x="7842" y="1574"/>
                  </a:cubicBezTo>
                  <a:cubicBezTo>
                    <a:pt x="7757" y="1603"/>
                    <a:pt x="7671" y="1660"/>
                    <a:pt x="7585" y="1660"/>
                  </a:cubicBezTo>
                  <a:cubicBezTo>
                    <a:pt x="7556" y="1660"/>
                    <a:pt x="7470" y="1660"/>
                    <a:pt x="7413" y="1689"/>
                  </a:cubicBezTo>
                  <a:cubicBezTo>
                    <a:pt x="7384" y="1717"/>
                    <a:pt x="7384" y="1803"/>
                    <a:pt x="7327" y="1861"/>
                  </a:cubicBezTo>
                  <a:lnTo>
                    <a:pt x="7241" y="1975"/>
                  </a:lnTo>
                  <a:cubicBezTo>
                    <a:pt x="7156" y="2032"/>
                    <a:pt x="7041" y="2089"/>
                    <a:pt x="6955" y="2118"/>
                  </a:cubicBezTo>
                  <a:cubicBezTo>
                    <a:pt x="6841" y="2147"/>
                    <a:pt x="6698" y="2233"/>
                    <a:pt x="6583" y="2290"/>
                  </a:cubicBezTo>
                  <a:cubicBezTo>
                    <a:pt x="6469" y="2318"/>
                    <a:pt x="6326" y="2404"/>
                    <a:pt x="6240" y="2462"/>
                  </a:cubicBezTo>
                  <a:cubicBezTo>
                    <a:pt x="6154" y="2519"/>
                    <a:pt x="6097" y="2576"/>
                    <a:pt x="6039" y="2605"/>
                  </a:cubicBezTo>
                  <a:cubicBezTo>
                    <a:pt x="6011" y="2662"/>
                    <a:pt x="5982" y="2719"/>
                    <a:pt x="5896" y="2748"/>
                  </a:cubicBezTo>
                  <a:cubicBezTo>
                    <a:pt x="5877" y="2767"/>
                    <a:pt x="5855" y="2773"/>
                    <a:pt x="5832" y="2773"/>
                  </a:cubicBezTo>
                  <a:cubicBezTo>
                    <a:pt x="5785" y="2773"/>
                    <a:pt x="5734" y="2748"/>
                    <a:pt x="5696" y="2748"/>
                  </a:cubicBezTo>
                  <a:cubicBezTo>
                    <a:pt x="5610" y="2805"/>
                    <a:pt x="5553" y="2834"/>
                    <a:pt x="5524" y="2862"/>
                  </a:cubicBezTo>
                  <a:cubicBezTo>
                    <a:pt x="5410" y="2977"/>
                    <a:pt x="5324" y="3034"/>
                    <a:pt x="5181" y="3034"/>
                  </a:cubicBezTo>
                  <a:cubicBezTo>
                    <a:pt x="5073" y="3034"/>
                    <a:pt x="4950" y="2986"/>
                    <a:pt x="4847" y="2986"/>
                  </a:cubicBezTo>
                  <a:cubicBezTo>
                    <a:pt x="4812" y="2986"/>
                    <a:pt x="4780" y="2991"/>
                    <a:pt x="4751" y="3005"/>
                  </a:cubicBezTo>
                  <a:cubicBezTo>
                    <a:pt x="4666" y="3091"/>
                    <a:pt x="4809" y="3234"/>
                    <a:pt x="4751" y="3320"/>
                  </a:cubicBezTo>
                  <a:cubicBezTo>
                    <a:pt x="4704" y="3291"/>
                    <a:pt x="4662" y="3279"/>
                    <a:pt x="4624" y="3279"/>
                  </a:cubicBezTo>
                  <a:cubicBezTo>
                    <a:pt x="4548" y="3279"/>
                    <a:pt x="4484" y="3330"/>
                    <a:pt x="4408" y="3406"/>
                  </a:cubicBezTo>
                  <a:cubicBezTo>
                    <a:pt x="4294" y="3463"/>
                    <a:pt x="4179" y="3520"/>
                    <a:pt x="4036" y="3520"/>
                  </a:cubicBezTo>
                  <a:cubicBezTo>
                    <a:pt x="3950" y="3520"/>
                    <a:pt x="3893" y="3606"/>
                    <a:pt x="4007" y="3692"/>
                  </a:cubicBezTo>
                  <a:cubicBezTo>
                    <a:pt x="4093" y="3749"/>
                    <a:pt x="4179" y="3835"/>
                    <a:pt x="4236" y="3950"/>
                  </a:cubicBezTo>
                  <a:cubicBezTo>
                    <a:pt x="4147" y="3905"/>
                    <a:pt x="4022" y="3772"/>
                    <a:pt x="3903" y="3772"/>
                  </a:cubicBezTo>
                  <a:cubicBezTo>
                    <a:pt x="3870" y="3772"/>
                    <a:pt x="3838" y="3782"/>
                    <a:pt x="3807" y="3807"/>
                  </a:cubicBezTo>
                  <a:cubicBezTo>
                    <a:pt x="3750" y="3835"/>
                    <a:pt x="3750" y="3864"/>
                    <a:pt x="3721" y="3892"/>
                  </a:cubicBezTo>
                  <a:cubicBezTo>
                    <a:pt x="3693" y="3950"/>
                    <a:pt x="3664" y="3978"/>
                    <a:pt x="3607" y="3978"/>
                  </a:cubicBezTo>
                  <a:cubicBezTo>
                    <a:pt x="3578" y="3988"/>
                    <a:pt x="3549" y="3991"/>
                    <a:pt x="3522" y="3991"/>
                  </a:cubicBezTo>
                  <a:cubicBezTo>
                    <a:pt x="3467" y="3991"/>
                    <a:pt x="3416" y="3978"/>
                    <a:pt x="3378" y="3978"/>
                  </a:cubicBezTo>
                  <a:cubicBezTo>
                    <a:pt x="3235" y="3978"/>
                    <a:pt x="3120" y="4121"/>
                    <a:pt x="3092" y="4265"/>
                  </a:cubicBezTo>
                  <a:cubicBezTo>
                    <a:pt x="3034" y="4293"/>
                    <a:pt x="3034" y="4379"/>
                    <a:pt x="3034" y="4408"/>
                  </a:cubicBezTo>
                  <a:lnTo>
                    <a:pt x="3034" y="4522"/>
                  </a:lnTo>
                  <a:cubicBezTo>
                    <a:pt x="3014" y="4542"/>
                    <a:pt x="2990" y="4552"/>
                    <a:pt x="2967" y="4552"/>
                  </a:cubicBezTo>
                  <a:cubicBezTo>
                    <a:pt x="2923" y="4552"/>
                    <a:pt x="2881" y="4520"/>
                    <a:pt x="2863" y="4465"/>
                  </a:cubicBezTo>
                  <a:cubicBezTo>
                    <a:pt x="2834" y="4379"/>
                    <a:pt x="2948" y="4322"/>
                    <a:pt x="2977" y="4265"/>
                  </a:cubicBezTo>
                  <a:cubicBezTo>
                    <a:pt x="3006" y="4179"/>
                    <a:pt x="2977" y="4121"/>
                    <a:pt x="2948" y="4093"/>
                  </a:cubicBezTo>
                  <a:cubicBezTo>
                    <a:pt x="2863" y="4007"/>
                    <a:pt x="2748" y="3950"/>
                    <a:pt x="2691" y="3950"/>
                  </a:cubicBezTo>
                  <a:cubicBezTo>
                    <a:pt x="2605" y="3950"/>
                    <a:pt x="2576" y="3950"/>
                    <a:pt x="2519" y="3892"/>
                  </a:cubicBezTo>
                  <a:cubicBezTo>
                    <a:pt x="2405" y="3835"/>
                    <a:pt x="2433" y="3664"/>
                    <a:pt x="2319" y="3578"/>
                  </a:cubicBezTo>
                  <a:cubicBezTo>
                    <a:pt x="2299" y="3570"/>
                    <a:pt x="2281" y="3566"/>
                    <a:pt x="2263" y="3566"/>
                  </a:cubicBezTo>
                  <a:cubicBezTo>
                    <a:pt x="2154" y="3566"/>
                    <a:pt x="2090" y="3708"/>
                    <a:pt x="2090" y="3807"/>
                  </a:cubicBezTo>
                  <a:cubicBezTo>
                    <a:pt x="2090" y="3950"/>
                    <a:pt x="2119" y="4036"/>
                    <a:pt x="2176" y="4150"/>
                  </a:cubicBezTo>
                  <a:cubicBezTo>
                    <a:pt x="2290" y="4236"/>
                    <a:pt x="2433" y="4265"/>
                    <a:pt x="2548" y="4293"/>
                  </a:cubicBezTo>
                  <a:cubicBezTo>
                    <a:pt x="2462" y="4408"/>
                    <a:pt x="2405" y="4551"/>
                    <a:pt x="2319" y="4608"/>
                  </a:cubicBezTo>
                  <a:cubicBezTo>
                    <a:pt x="2290" y="4665"/>
                    <a:pt x="2233" y="4665"/>
                    <a:pt x="2176" y="4665"/>
                  </a:cubicBezTo>
                  <a:cubicBezTo>
                    <a:pt x="2147" y="4665"/>
                    <a:pt x="2090" y="4694"/>
                    <a:pt x="2033" y="4722"/>
                  </a:cubicBezTo>
                  <a:cubicBezTo>
                    <a:pt x="1975" y="4808"/>
                    <a:pt x="1861" y="4951"/>
                    <a:pt x="1746" y="4951"/>
                  </a:cubicBezTo>
                  <a:cubicBezTo>
                    <a:pt x="1738" y="4953"/>
                    <a:pt x="1730" y="4954"/>
                    <a:pt x="1722" y="4954"/>
                  </a:cubicBezTo>
                  <a:cubicBezTo>
                    <a:pt x="1593" y="4954"/>
                    <a:pt x="1513" y="4748"/>
                    <a:pt x="1432" y="4694"/>
                  </a:cubicBezTo>
                  <a:cubicBezTo>
                    <a:pt x="1309" y="4571"/>
                    <a:pt x="1083" y="4330"/>
                    <a:pt x="891" y="4330"/>
                  </a:cubicBezTo>
                  <a:cubicBezTo>
                    <a:pt x="815" y="4330"/>
                    <a:pt x="744" y="4368"/>
                    <a:pt x="688" y="4465"/>
                  </a:cubicBezTo>
                  <a:cubicBezTo>
                    <a:pt x="602" y="4579"/>
                    <a:pt x="573" y="4751"/>
                    <a:pt x="602" y="4894"/>
                  </a:cubicBezTo>
                  <a:cubicBezTo>
                    <a:pt x="659" y="4951"/>
                    <a:pt x="688" y="4980"/>
                    <a:pt x="716" y="4980"/>
                  </a:cubicBezTo>
                  <a:cubicBezTo>
                    <a:pt x="745" y="4980"/>
                    <a:pt x="831" y="4951"/>
                    <a:pt x="831" y="4894"/>
                  </a:cubicBezTo>
                  <a:lnTo>
                    <a:pt x="831" y="4951"/>
                  </a:lnTo>
                  <a:cubicBezTo>
                    <a:pt x="802" y="4980"/>
                    <a:pt x="802" y="5009"/>
                    <a:pt x="802" y="5009"/>
                  </a:cubicBezTo>
                  <a:cubicBezTo>
                    <a:pt x="802" y="5094"/>
                    <a:pt x="745" y="5094"/>
                    <a:pt x="716" y="5094"/>
                  </a:cubicBezTo>
                  <a:cubicBezTo>
                    <a:pt x="659" y="5094"/>
                    <a:pt x="544" y="4980"/>
                    <a:pt x="516" y="4894"/>
                  </a:cubicBezTo>
                  <a:cubicBezTo>
                    <a:pt x="430" y="4837"/>
                    <a:pt x="430" y="4751"/>
                    <a:pt x="430" y="4665"/>
                  </a:cubicBezTo>
                  <a:cubicBezTo>
                    <a:pt x="430" y="4579"/>
                    <a:pt x="459" y="4551"/>
                    <a:pt x="459" y="4465"/>
                  </a:cubicBezTo>
                  <a:cubicBezTo>
                    <a:pt x="459" y="4408"/>
                    <a:pt x="430" y="4379"/>
                    <a:pt x="401" y="4293"/>
                  </a:cubicBezTo>
                  <a:cubicBezTo>
                    <a:pt x="373" y="4179"/>
                    <a:pt x="401" y="4093"/>
                    <a:pt x="401" y="3978"/>
                  </a:cubicBezTo>
                  <a:cubicBezTo>
                    <a:pt x="401" y="3908"/>
                    <a:pt x="382" y="3856"/>
                    <a:pt x="311" y="3856"/>
                  </a:cubicBezTo>
                  <a:cubicBezTo>
                    <a:pt x="296" y="3856"/>
                    <a:pt x="279" y="3859"/>
                    <a:pt x="258" y="3864"/>
                  </a:cubicBezTo>
                  <a:cubicBezTo>
                    <a:pt x="230" y="3892"/>
                    <a:pt x="172" y="4036"/>
                    <a:pt x="172" y="4093"/>
                  </a:cubicBezTo>
                  <a:cubicBezTo>
                    <a:pt x="144" y="4150"/>
                    <a:pt x="115" y="4236"/>
                    <a:pt x="115" y="4293"/>
                  </a:cubicBezTo>
                  <a:cubicBezTo>
                    <a:pt x="87" y="4436"/>
                    <a:pt x="87" y="4579"/>
                    <a:pt x="29" y="4722"/>
                  </a:cubicBezTo>
                  <a:cubicBezTo>
                    <a:pt x="1" y="5009"/>
                    <a:pt x="1" y="5323"/>
                    <a:pt x="1" y="5610"/>
                  </a:cubicBezTo>
                  <a:cubicBezTo>
                    <a:pt x="1" y="6726"/>
                    <a:pt x="230" y="7842"/>
                    <a:pt x="688" y="8815"/>
                  </a:cubicBezTo>
                  <a:cubicBezTo>
                    <a:pt x="1117" y="9702"/>
                    <a:pt x="1746" y="10446"/>
                    <a:pt x="2548" y="11047"/>
                  </a:cubicBezTo>
                  <a:cubicBezTo>
                    <a:pt x="3378" y="11677"/>
                    <a:pt x="4294" y="12135"/>
                    <a:pt x="5295" y="12307"/>
                  </a:cubicBezTo>
                  <a:cubicBezTo>
                    <a:pt x="5696" y="12398"/>
                    <a:pt x="6097" y="12439"/>
                    <a:pt x="6497" y="12439"/>
                  </a:cubicBezTo>
                  <a:cubicBezTo>
                    <a:pt x="7098" y="12439"/>
                    <a:pt x="7699" y="12347"/>
                    <a:pt x="8300" y="12192"/>
                  </a:cubicBezTo>
                  <a:cubicBezTo>
                    <a:pt x="9302" y="11963"/>
                    <a:pt x="10189" y="11562"/>
                    <a:pt x="11019" y="10961"/>
                  </a:cubicBezTo>
                  <a:cubicBezTo>
                    <a:pt x="11849" y="10332"/>
                    <a:pt x="12565" y="9588"/>
                    <a:pt x="13108" y="8729"/>
                  </a:cubicBezTo>
                  <a:cubicBezTo>
                    <a:pt x="13623" y="7842"/>
                    <a:pt x="13995" y="6869"/>
                    <a:pt x="14167" y="5867"/>
                  </a:cubicBezTo>
                  <a:cubicBezTo>
                    <a:pt x="14282" y="5323"/>
                    <a:pt x="14310" y="4751"/>
                    <a:pt x="14282" y="4236"/>
                  </a:cubicBezTo>
                  <a:cubicBezTo>
                    <a:pt x="14253" y="3664"/>
                    <a:pt x="14110" y="3091"/>
                    <a:pt x="13910" y="2547"/>
                  </a:cubicBezTo>
                  <a:cubicBezTo>
                    <a:pt x="13595" y="1574"/>
                    <a:pt x="13051" y="687"/>
                    <a:pt x="12307" y="0"/>
                  </a:cubicBezTo>
                  <a:cubicBezTo>
                    <a:pt x="12200" y="18"/>
                    <a:pt x="12104" y="58"/>
                    <a:pt x="11992" y="58"/>
                  </a:cubicBezTo>
                  <a:cubicBezTo>
                    <a:pt x="11924" y="58"/>
                    <a:pt x="11850" y="43"/>
                    <a:pt x="11763" y="0"/>
                  </a:cubicBezTo>
                  <a:close/>
                </a:path>
              </a:pathLst>
            </a:custGeom>
            <a:solidFill>
              <a:srgbClr val="DA94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30"/>
            <p:cNvSpPr/>
            <p:nvPr/>
          </p:nvSpPr>
          <p:spPr>
            <a:xfrm>
              <a:off x="-799675" y="3221975"/>
              <a:ext cx="301950" cy="178825"/>
            </a:xfrm>
            <a:custGeom>
              <a:avLst/>
              <a:gdLst/>
              <a:ahLst/>
              <a:cxnLst/>
              <a:rect l="l" t="t" r="r" b="b"/>
              <a:pathLst>
                <a:path w="12078" h="7153" extrusionOk="0">
                  <a:moveTo>
                    <a:pt x="716" y="5105"/>
                  </a:moveTo>
                  <a:lnTo>
                    <a:pt x="716" y="5105"/>
                  </a:lnTo>
                  <a:cubicBezTo>
                    <a:pt x="859" y="5191"/>
                    <a:pt x="1060" y="5277"/>
                    <a:pt x="1060" y="5478"/>
                  </a:cubicBezTo>
                  <a:cubicBezTo>
                    <a:pt x="1060" y="5563"/>
                    <a:pt x="1002" y="5563"/>
                    <a:pt x="916" y="5621"/>
                  </a:cubicBezTo>
                  <a:cubicBezTo>
                    <a:pt x="859" y="5649"/>
                    <a:pt x="745" y="5678"/>
                    <a:pt x="659" y="5706"/>
                  </a:cubicBezTo>
                  <a:lnTo>
                    <a:pt x="573" y="5821"/>
                  </a:lnTo>
                  <a:cubicBezTo>
                    <a:pt x="545" y="5863"/>
                    <a:pt x="524" y="5885"/>
                    <a:pt x="513" y="5902"/>
                  </a:cubicBezTo>
                  <a:lnTo>
                    <a:pt x="513" y="5902"/>
                  </a:lnTo>
                  <a:cubicBezTo>
                    <a:pt x="456" y="5821"/>
                    <a:pt x="372" y="5820"/>
                    <a:pt x="344" y="5764"/>
                  </a:cubicBezTo>
                  <a:cubicBezTo>
                    <a:pt x="516" y="5764"/>
                    <a:pt x="659" y="5706"/>
                    <a:pt x="773" y="5563"/>
                  </a:cubicBezTo>
                  <a:cubicBezTo>
                    <a:pt x="859" y="5420"/>
                    <a:pt x="716" y="5277"/>
                    <a:pt x="716" y="5105"/>
                  </a:cubicBezTo>
                  <a:close/>
                  <a:moveTo>
                    <a:pt x="7399" y="0"/>
                  </a:moveTo>
                  <a:cubicBezTo>
                    <a:pt x="6258" y="0"/>
                    <a:pt x="5116" y="273"/>
                    <a:pt x="4093" y="784"/>
                  </a:cubicBezTo>
                  <a:cubicBezTo>
                    <a:pt x="3349" y="1156"/>
                    <a:pt x="2634" y="1671"/>
                    <a:pt x="2033" y="2272"/>
                  </a:cubicBezTo>
                  <a:cubicBezTo>
                    <a:pt x="1718" y="2558"/>
                    <a:pt x="1374" y="2930"/>
                    <a:pt x="1145" y="3274"/>
                  </a:cubicBezTo>
                  <a:cubicBezTo>
                    <a:pt x="1060" y="3360"/>
                    <a:pt x="1031" y="3474"/>
                    <a:pt x="945" y="3560"/>
                  </a:cubicBezTo>
                  <a:cubicBezTo>
                    <a:pt x="916" y="3646"/>
                    <a:pt x="859" y="3760"/>
                    <a:pt x="802" y="3846"/>
                  </a:cubicBezTo>
                  <a:cubicBezTo>
                    <a:pt x="802" y="3932"/>
                    <a:pt x="802" y="3932"/>
                    <a:pt x="859" y="3961"/>
                  </a:cubicBezTo>
                  <a:lnTo>
                    <a:pt x="888" y="3989"/>
                  </a:lnTo>
                  <a:cubicBezTo>
                    <a:pt x="916" y="4047"/>
                    <a:pt x="916" y="4075"/>
                    <a:pt x="945" y="4104"/>
                  </a:cubicBezTo>
                  <a:cubicBezTo>
                    <a:pt x="1002" y="4190"/>
                    <a:pt x="1031" y="4247"/>
                    <a:pt x="1031" y="4361"/>
                  </a:cubicBezTo>
                  <a:cubicBezTo>
                    <a:pt x="831" y="4276"/>
                    <a:pt x="888" y="4075"/>
                    <a:pt x="745" y="3961"/>
                  </a:cubicBezTo>
                  <a:cubicBezTo>
                    <a:pt x="459" y="4419"/>
                    <a:pt x="201" y="4934"/>
                    <a:pt x="58" y="5478"/>
                  </a:cubicBezTo>
                  <a:cubicBezTo>
                    <a:pt x="58" y="5506"/>
                    <a:pt x="29" y="5563"/>
                    <a:pt x="29" y="5649"/>
                  </a:cubicBezTo>
                  <a:cubicBezTo>
                    <a:pt x="29" y="5678"/>
                    <a:pt x="1" y="5764"/>
                    <a:pt x="1" y="5764"/>
                  </a:cubicBezTo>
                  <a:lnTo>
                    <a:pt x="29" y="5764"/>
                  </a:lnTo>
                  <a:cubicBezTo>
                    <a:pt x="87" y="5792"/>
                    <a:pt x="29" y="5850"/>
                    <a:pt x="29" y="5935"/>
                  </a:cubicBezTo>
                  <a:cubicBezTo>
                    <a:pt x="29" y="6079"/>
                    <a:pt x="115" y="6222"/>
                    <a:pt x="115" y="6365"/>
                  </a:cubicBezTo>
                  <a:cubicBezTo>
                    <a:pt x="115" y="6393"/>
                    <a:pt x="115" y="6479"/>
                    <a:pt x="87" y="6508"/>
                  </a:cubicBezTo>
                  <a:cubicBezTo>
                    <a:pt x="87" y="6536"/>
                    <a:pt x="58" y="6565"/>
                    <a:pt x="58" y="6622"/>
                  </a:cubicBezTo>
                  <a:cubicBezTo>
                    <a:pt x="58" y="6680"/>
                    <a:pt x="172" y="6765"/>
                    <a:pt x="172" y="6908"/>
                  </a:cubicBezTo>
                  <a:cubicBezTo>
                    <a:pt x="230" y="6937"/>
                    <a:pt x="287" y="6937"/>
                    <a:pt x="315" y="6966"/>
                  </a:cubicBezTo>
                  <a:cubicBezTo>
                    <a:pt x="344" y="6994"/>
                    <a:pt x="344" y="7052"/>
                    <a:pt x="373" y="7080"/>
                  </a:cubicBezTo>
                  <a:cubicBezTo>
                    <a:pt x="409" y="7116"/>
                    <a:pt x="457" y="7153"/>
                    <a:pt x="508" y="7153"/>
                  </a:cubicBezTo>
                  <a:cubicBezTo>
                    <a:pt x="539" y="7153"/>
                    <a:pt x="570" y="7140"/>
                    <a:pt x="602" y="7109"/>
                  </a:cubicBezTo>
                  <a:cubicBezTo>
                    <a:pt x="630" y="7080"/>
                    <a:pt x="602" y="6994"/>
                    <a:pt x="602" y="6937"/>
                  </a:cubicBezTo>
                  <a:cubicBezTo>
                    <a:pt x="602" y="6908"/>
                    <a:pt x="630" y="6908"/>
                    <a:pt x="630" y="6851"/>
                  </a:cubicBezTo>
                  <a:cubicBezTo>
                    <a:pt x="630" y="6823"/>
                    <a:pt x="602" y="6794"/>
                    <a:pt x="573" y="6794"/>
                  </a:cubicBezTo>
                  <a:cubicBezTo>
                    <a:pt x="467" y="6794"/>
                    <a:pt x="508" y="6940"/>
                    <a:pt x="447" y="6940"/>
                  </a:cubicBezTo>
                  <a:cubicBezTo>
                    <a:pt x="442" y="6940"/>
                    <a:pt x="437" y="6939"/>
                    <a:pt x="430" y="6937"/>
                  </a:cubicBezTo>
                  <a:cubicBezTo>
                    <a:pt x="315" y="6908"/>
                    <a:pt x="373" y="6765"/>
                    <a:pt x="373" y="6680"/>
                  </a:cubicBezTo>
                  <a:cubicBezTo>
                    <a:pt x="373" y="6622"/>
                    <a:pt x="430" y="6536"/>
                    <a:pt x="430" y="6508"/>
                  </a:cubicBezTo>
                  <a:cubicBezTo>
                    <a:pt x="430" y="6479"/>
                    <a:pt x="459" y="6479"/>
                    <a:pt x="459" y="6422"/>
                  </a:cubicBezTo>
                  <a:cubicBezTo>
                    <a:pt x="459" y="6393"/>
                    <a:pt x="487" y="6365"/>
                    <a:pt x="487" y="6365"/>
                  </a:cubicBezTo>
                  <a:cubicBezTo>
                    <a:pt x="487" y="6279"/>
                    <a:pt x="373" y="6250"/>
                    <a:pt x="430" y="6136"/>
                  </a:cubicBezTo>
                  <a:cubicBezTo>
                    <a:pt x="447" y="6085"/>
                    <a:pt x="514" y="6044"/>
                    <a:pt x="542" y="6001"/>
                  </a:cubicBezTo>
                  <a:lnTo>
                    <a:pt x="542" y="6001"/>
                  </a:lnTo>
                  <a:cubicBezTo>
                    <a:pt x="591" y="6066"/>
                    <a:pt x="643" y="6107"/>
                    <a:pt x="716" y="6107"/>
                  </a:cubicBezTo>
                  <a:cubicBezTo>
                    <a:pt x="736" y="6111"/>
                    <a:pt x="754" y="6113"/>
                    <a:pt x="772" y="6113"/>
                  </a:cubicBezTo>
                  <a:cubicBezTo>
                    <a:pt x="884" y="6113"/>
                    <a:pt x="965" y="6042"/>
                    <a:pt x="1088" y="5993"/>
                  </a:cubicBezTo>
                  <a:lnTo>
                    <a:pt x="1088" y="5993"/>
                  </a:lnTo>
                  <a:cubicBezTo>
                    <a:pt x="1063" y="6121"/>
                    <a:pt x="1014" y="6226"/>
                    <a:pt x="860" y="6226"/>
                  </a:cubicBezTo>
                  <a:cubicBezTo>
                    <a:pt x="842" y="6226"/>
                    <a:pt x="823" y="6225"/>
                    <a:pt x="802" y="6222"/>
                  </a:cubicBezTo>
                  <a:cubicBezTo>
                    <a:pt x="763" y="6202"/>
                    <a:pt x="709" y="6169"/>
                    <a:pt x="661" y="6169"/>
                  </a:cubicBezTo>
                  <a:cubicBezTo>
                    <a:pt x="640" y="6169"/>
                    <a:pt x="619" y="6175"/>
                    <a:pt x="602" y="6193"/>
                  </a:cubicBezTo>
                  <a:cubicBezTo>
                    <a:pt x="516" y="6193"/>
                    <a:pt x="487" y="6279"/>
                    <a:pt x="487" y="6365"/>
                  </a:cubicBezTo>
                  <a:cubicBezTo>
                    <a:pt x="602" y="6365"/>
                    <a:pt x="716" y="6365"/>
                    <a:pt x="802" y="6422"/>
                  </a:cubicBezTo>
                  <a:cubicBezTo>
                    <a:pt x="888" y="6508"/>
                    <a:pt x="888" y="6622"/>
                    <a:pt x="945" y="6680"/>
                  </a:cubicBezTo>
                  <a:cubicBezTo>
                    <a:pt x="1060" y="6794"/>
                    <a:pt x="1289" y="6765"/>
                    <a:pt x="1231" y="6966"/>
                  </a:cubicBezTo>
                  <a:cubicBezTo>
                    <a:pt x="1289" y="6966"/>
                    <a:pt x="1317" y="6994"/>
                    <a:pt x="1346" y="6994"/>
                  </a:cubicBezTo>
                  <a:lnTo>
                    <a:pt x="1460" y="6994"/>
                  </a:lnTo>
                  <a:cubicBezTo>
                    <a:pt x="1517" y="6994"/>
                    <a:pt x="1603" y="6937"/>
                    <a:pt x="1632" y="6908"/>
                  </a:cubicBezTo>
                  <a:cubicBezTo>
                    <a:pt x="1704" y="6812"/>
                    <a:pt x="1756" y="6695"/>
                    <a:pt x="1857" y="6695"/>
                  </a:cubicBezTo>
                  <a:cubicBezTo>
                    <a:pt x="1875" y="6695"/>
                    <a:pt x="1896" y="6699"/>
                    <a:pt x="1918" y="6708"/>
                  </a:cubicBezTo>
                  <a:cubicBezTo>
                    <a:pt x="1975" y="6708"/>
                    <a:pt x="2033" y="6759"/>
                    <a:pt x="2064" y="6759"/>
                  </a:cubicBezTo>
                  <a:cubicBezTo>
                    <a:pt x="2080" y="6759"/>
                    <a:pt x="2090" y="6746"/>
                    <a:pt x="2090" y="6708"/>
                  </a:cubicBezTo>
                  <a:cubicBezTo>
                    <a:pt x="2147" y="6680"/>
                    <a:pt x="2090" y="6651"/>
                    <a:pt x="2090" y="6622"/>
                  </a:cubicBezTo>
                  <a:cubicBezTo>
                    <a:pt x="2090" y="6565"/>
                    <a:pt x="2090" y="6565"/>
                    <a:pt x="2147" y="6536"/>
                  </a:cubicBezTo>
                  <a:cubicBezTo>
                    <a:pt x="2176" y="6508"/>
                    <a:pt x="2233" y="6479"/>
                    <a:pt x="2290" y="6422"/>
                  </a:cubicBezTo>
                  <a:cubicBezTo>
                    <a:pt x="2319" y="6393"/>
                    <a:pt x="2347" y="6365"/>
                    <a:pt x="2319" y="6279"/>
                  </a:cubicBezTo>
                  <a:cubicBezTo>
                    <a:pt x="2290" y="6250"/>
                    <a:pt x="2233" y="6193"/>
                    <a:pt x="2204" y="6193"/>
                  </a:cubicBezTo>
                  <a:cubicBezTo>
                    <a:pt x="2147" y="6193"/>
                    <a:pt x="2090" y="6250"/>
                    <a:pt x="2033" y="6250"/>
                  </a:cubicBezTo>
                  <a:cubicBezTo>
                    <a:pt x="1918" y="6250"/>
                    <a:pt x="1861" y="5993"/>
                    <a:pt x="1861" y="5935"/>
                  </a:cubicBezTo>
                  <a:cubicBezTo>
                    <a:pt x="1804" y="5850"/>
                    <a:pt x="1775" y="5792"/>
                    <a:pt x="1804" y="5706"/>
                  </a:cubicBezTo>
                  <a:cubicBezTo>
                    <a:pt x="1804" y="5678"/>
                    <a:pt x="1890" y="5649"/>
                    <a:pt x="1947" y="5649"/>
                  </a:cubicBezTo>
                  <a:cubicBezTo>
                    <a:pt x="2061" y="5678"/>
                    <a:pt x="2033" y="5850"/>
                    <a:pt x="2061" y="5935"/>
                  </a:cubicBezTo>
                  <a:cubicBezTo>
                    <a:pt x="2090" y="6050"/>
                    <a:pt x="2176" y="6079"/>
                    <a:pt x="2290" y="6079"/>
                  </a:cubicBezTo>
                  <a:cubicBezTo>
                    <a:pt x="2328" y="6079"/>
                    <a:pt x="2354" y="6066"/>
                    <a:pt x="2392" y="6066"/>
                  </a:cubicBezTo>
                  <a:cubicBezTo>
                    <a:pt x="2411" y="6066"/>
                    <a:pt x="2433" y="6069"/>
                    <a:pt x="2462" y="6079"/>
                  </a:cubicBezTo>
                  <a:cubicBezTo>
                    <a:pt x="2519" y="6107"/>
                    <a:pt x="2576" y="6136"/>
                    <a:pt x="2605" y="6193"/>
                  </a:cubicBezTo>
                  <a:cubicBezTo>
                    <a:pt x="2719" y="6336"/>
                    <a:pt x="2576" y="6336"/>
                    <a:pt x="2491" y="6365"/>
                  </a:cubicBezTo>
                  <a:cubicBezTo>
                    <a:pt x="2462" y="6393"/>
                    <a:pt x="2462" y="6422"/>
                    <a:pt x="2491" y="6508"/>
                  </a:cubicBezTo>
                  <a:cubicBezTo>
                    <a:pt x="2519" y="6536"/>
                    <a:pt x="2519" y="6622"/>
                    <a:pt x="2576" y="6651"/>
                  </a:cubicBezTo>
                  <a:cubicBezTo>
                    <a:pt x="2594" y="6687"/>
                    <a:pt x="2670" y="6723"/>
                    <a:pt x="2744" y="6723"/>
                  </a:cubicBezTo>
                  <a:cubicBezTo>
                    <a:pt x="2788" y="6723"/>
                    <a:pt x="2831" y="6711"/>
                    <a:pt x="2863" y="6680"/>
                  </a:cubicBezTo>
                  <a:cubicBezTo>
                    <a:pt x="2891" y="6651"/>
                    <a:pt x="2863" y="6565"/>
                    <a:pt x="2863" y="6536"/>
                  </a:cubicBezTo>
                  <a:cubicBezTo>
                    <a:pt x="2863" y="6479"/>
                    <a:pt x="2863" y="6393"/>
                    <a:pt x="2891" y="6336"/>
                  </a:cubicBezTo>
                  <a:cubicBezTo>
                    <a:pt x="2920" y="6279"/>
                    <a:pt x="2948" y="6222"/>
                    <a:pt x="3006" y="6136"/>
                  </a:cubicBezTo>
                  <a:cubicBezTo>
                    <a:pt x="3034" y="6107"/>
                    <a:pt x="3063" y="6107"/>
                    <a:pt x="3149" y="6107"/>
                  </a:cubicBezTo>
                  <a:cubicBezTo>
                    <a:pt x="3235" y="6136"/>
                    <a:pt x="3349" y="6136"/>
                    <a:pt x="3464" y="6136"/>
                  </a:cubicBezTo>
                  <a:cubicBezTo>
                    <a:pt x="3492" y="6136"/>
                    <a:pt x="3521" y="6107"/>
                    <a:pt x="3578" y="6079"/>
                  </a:cubicBezTo>
                  <a:cubicBezTo>
                    <a:pt x="3607" y="6050"/>
                    <a:pt x="3607" y="5964"/>
                    <a:pt x="3635" y="5935"/>
                  </a:cubicBezTo>
                  <a:cubicBezTo>
                    <a:pt x="3642" y="5933"/>
                    <a:pt x="3649" y="5932"/>
                    <a:pt x="3656" y="5932"/>
                  </a:cubicBezTo>
                  <a:cubicBezTo>
                    <a:pt x="3742" y="5932"/>
                    <a:pt x="3866" y="6081"/>
                    <a:pt x="3893" y="6107"/>
                  </a:cubicBezTo>
                  <a:cubicBezTo>
                    <a:pt x="3913" y="6127"/>
                    <a:pt x="3960" y="6160"/>
                    <a:pt x="4006" y="6160"/>
                  </a:cubicBezTo>
                  <a:cubicBezTo>
                    <a:pt x="4026" y="6160"/>
                    <a:pt x="4047" y="6154"/>
                    <a:pt x="4065" y="6136"/>
                  </a:cubicBezTo>
                  <a:cubicBezTo>
                    <a:pt x="4093" y="6079"/>
                    <a:pt x="4093" y="6050"/>
                    <a:pt x="4065" y="5964"/>
                  </a:cubicBezTo>
                  <a:lnTo>
                    <a:pt x="3921" y="5821"/>
                  </a:lnTo>
                  <a:cubicBezTo>
                    <a:pt x="3864" y="5764"/>
                    <a:pt x="3807" y="5706"/>
                    <a:pt x="3750" y="5678"/>
                  </a:cubicBezTo>
                  <a:lnTo>
                    <a:pt x="3750" y="5678"/>
                  </a:lnTo>
                  <a:cubicBezTo>
                    <a:pt x="3799" y="5699"/>
                    <a:pt x="3844" y="5708"/>
                    <a:pt x="3887" y="5708"/>
                  </a:cubicBezTo>
                  <a:cubicBezTo>
                    <a:pt x="4020" y="5708"/>
                    <a:pt x="4128" y="5621"/>
                    <a:pt x="4236" y="5535"/>
                  </a:cubicBezTo>
                  <a:cubicBezTo>
                    <a:pt x="4313" y="5509"/>
                    <a:pt x="4367" y="5416"/>
                    <a:pt x="4438" y="5416"/>
                  </a:cubicBezTo>
                  <a:cubicBezTo>
                    <a:pt x="4447" y="5416"/>
                    <a:pt x="4456" y="5417"/>
                    <a:pt x="4465" y="5420"/>
                  </a:cubicBezTo>
                  <a:lnTo>
                    <a:pt x="4580" y="5535"/>
                  </a:lnTo>
                  <a:cubicBezTo>
                    <a:pt x="4608" y="5535"/>
                    <a:pt x="4637" y="5535"/>
                    <a:pt x="4666" y="5506"/>
                  </a:cubicBezTo>
                  <a:cubicBezTo>
                    <a:pt x="4723" y="5420"/>
                    <a:pt x="4637" y="5334"/>
                    <a:pt x="4608" y="5277"/>
                  </a:cubicBezTo>
                  <a:cubicBezTo>
                    <a:pt x="4586" y="5233"/>
                    <a:pt x="4598" y="5172"/>
                    <a:pt x="4657" y="5172"/>
                  </a:cubicBezTo>
                  <a:cubicBezTo>
                    <a:pt x="4674" y="5172"/>
                    <a:pt x="4696" y="5178"/>
                    <a:pt x="4723" y="5191"/>
                  </a:cubicBezTo>
                  <a:cubicBezTo>
                    <a:pt x="4780" y="5191"/>
                    <a:pt x="4780" y="5220"/>
                    <a:pt x="4866" y="5220"/>
                  </a:cubicBezTo>
                  <a:lnTo>
                    <a:pt x="5009" y="5220"/>
                  </a:lnTo>
                  <a:cubicBezTo>
                    <a:pt x="5042" y="5236"/>
                    <a:pt x="5066" y="5253"/>
                    <a:pt x="5102" y="5253"/>
                  </a:cubicBezTo>
                  <a:cubicBezTo>
                    <a:pt x="5128" y="5253"/>
                    <a:pt x="5161" y="5244"/>
                    <a:pt x="5209" y="5220"/>
                  </a:cubicBezTo>
                  <a:cubicBezTo>
                    <a:pt x="5295" y="5105"/>
                    <a:pt x="5352" y="4962"/>
                    <a:pt x="5467" y="4934"/>
                  </a:cubicBezTo>
                  <a:cubicBezTo>
                    <a:pt x="5489" y="4928"/>
                    <a:pt x="5508" y="4926"/>
                    <a:pt x="5524" y="4926"/>
                  </a:cubicBezTo>
                  <a:cubicBezTo>
                    <a:pt x="5593" y="4926"/>
                    <a:pt x="5621" y="4968"/>
                    <a:pt x="5667" y="4991"/>
                  </a:cubicBezTo>
                  <a:cubicBezTo>
                    <a:pt x="5688" y="5005"/>
                    <a:pt x="5704" y="5010"/>
                    <a:pt x="5716" y="5010"/>
                  </a:cubicBezTo>
                  <a:cubicBezTo>
                    <a:pt x="5755" y="5010"/>
                    <a:pt x="5760" y="4955"/>
                    <a:pt x="5782" y="4934"/>
                  </a:cubicBezTo>
                  <a:cubicBezTo>
                    <a:pt x="5896" y="4705"/>
                    <a:pt x="6068" y="4676"/>
                    <a:pt x="6240" y="4562"/>
                  </a:cubicBezTo>
                  <a:cubicBezTo>
                    <a:pt x="6354" y="4504"/>
                    <a:pt x="6469" y="4476"/>
                    <a:pt x="6583" y="4390"/>
                  </a:cubicBezTo>
                  <a:cubicBezTo>
                    <a:pt x="6640" y="4361"/>
                    <a:pt x="6726" y="4247"/>
                    <a:pt x="6812" y="4247"/>
                  </a:cubicBezTo>
                  <a:cubicBezTo>
                    <a:pt x="6927" y="4247"/>
                    <a:pt x="6955" y="4333"/>
                    <a:pt x="7070" y="4333"/>
                  </a:cubicBezTo>
                  <a:cubicBezTo>
                    <a:pt x="7155" y="4333"/>
                    <a:pt x="7155" y="4276"/>
                    <a:pt x="7155" y="4218"/>
                  </a:cubicBezTo>
                  <a:cubicBezTo>
                    <a:pt x="7155" y="4047"/>
                    <a:pt x="7155" y="3932"/>
                    <a:pt x="7299" y="3846"/>
                  </a:cubicBezTo>
                  <a:cubicBezTo>
                    <a:pt x="7585" y="3703"/>
                    <a:pt x="7900" y="3789"/>
                    <a:pt x="8186" y="3646"/>
                  </a:cubicBezTo>
                  <a:cubicBezTo>
                    <a:pt x="8243" y="3617"/>
                    <a:pt x="8329" y="3560"/>
                    <a:pt x="8357" y="3503"/>
                  </a:cubicBezTo>
                  <a:cubicBezTo>
                    <a:pt x="8443" y="3417"/>
                    <a:pt x="8443" y="3331"/>
                    <a:pt x="8501" y="3274"/>
                  </a:cubicBezTo>
                  <a:cubicBezTo>
                    <a:pt x="8586" y="3217"/>
                    <a:pt x="8730" y="3245"/>
                    <a:pt x="8787" y="3217"/>
                  </a:cubicBezTo>
                  <a:cubicBezTo>
                    <a:pt x="8901" y="3188"/>
                    <a:pt x="8958" y="3131"/>
                    <a:pt x="9073" y="3102"/>
                  </a:cubicBezTo>
                  <a:cubicBezTo>
                    <a:pt x="9302" y="2988"/>
                    <a:pt x="9502" y="2988"/>
                    <a:pt x="9674" y="2902"/>
                  </a:cubicBezTo>
                  <a:cubicBezTo>
                    <a:pt x="9874" y="2787"/>
                    <a:pt x="10017" y="2701"/>
                    <a:pt x="10189" y="2616"/>
                  </a:cubicBezTo>
                  <a:cubicBezTo>
                    <a:pt x="10332" y="2501"/>
                    <a:pt x="10504" y="2387"/>
                    <a:pt x="10676" y="2387"/>
                  </a:cubicBezTo>
                  <a:cubicBezTo>
                    <a:pt x="10752" y="2387"/>
                    <a:pt x="10828" y="2399"/>
                    <a:pt x="10888" y="2399"/>
                  </a:cubicBezTo>
                  <a:cubicBezTo>
                    <a:pt x="10917" y="2399"/>
                    <a:pt x="10943" y="2396"/>
                    <a:pt x="10962" y="2387"/>
                  </a:cubicBezTo>
                  <a:cubicBezTo>
                    <a:pt x="11076" y="2358"/>
                    <a:pt x="11105" y="2272"/>
                    <a:pt x="11162" y="2215"/>
                  </a:cubicBezTo>
                  <a:cubicBezTo>
                    <a:pt x="11191" y="2129"/>
                    <a:pt x="11248" y="2100"/>
                    <a:pt x="11362" y="2100"/>
                  </a:cubicBezTo>
                  <a:cubicBezTo>
                    <a:pt x="11405" y="2115"/>
                    <a:pt x="11448" y="2122"/>
                    <a:pt x="11491" y="2122"/>
                  </a:cubicBezTo>
                  <a:cubicBezTo>
                    <a:pt x="11534" y="2122"/>
                    <a:pt x="11577" y="2115"/>
                    <a:pt x="11620" y="2100"/>
                  </a:cubicBezTo>
                  <a:cubicBezTo>
                    <a:pt x="11792" y="2043"/>
                    <a:pt x="11935" y="1929"/>
                    <a:pt x="12078" y="1814"/>
                  </a:cubicBezTo>
                  <a:cubicBezTo>
                    <a:pt x="11763" y="1414"/>
                    <a:pt x="11334" y="1099"/>
                    <a:pt x="10847" y="927"/>
                  </a:cubicBezTo>
                  <a:cubicBezTo>
                    <a:pt x="10447" y="669"/>
                    <a:pt x="9960" y="441"/>
                    <a:pt x="9502" y="326"/>
                  </a:cubicBezTo>
                  <a:cubicBezTo>
                    <a:pt x="8821" y="106"/>
                    <a:pt x="8110" y="0"/>
                    <a:pt x="7399" y="0"/>
                  </a:cubicBezTo>
                  <a:close/>
                </a:path>
              </a:pathLst>
            </a:custGeom>
            <a:solidFill>
              <a:srgbClr val="E2AC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72" name="Google Shape;672;p30"/>
          <p:cNvSpPr txBox="1">
            <a:spLocks noGrp="1"/>
          </p:cNvSpPr>
          <p:nvPr>
            <p:ph type="title"/>
          </p:nvPr>
        </p:nvSpPr>
        <p:spPr>
          <a:xfrm>
            <a:off x="1870839" y="8370"/>
            <a:ext cx="4045200" cy="760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 dirty="0"/>
              <a:t>TÌM HIỂU CHUNG</a:t>
            </a:r>
            <a:endParaRPr sz="3600" b="1" dirty="0"/>
          </a:p>
        </p:txBody>
      </p:sp>
      <p:pic>
        <p:nvPicPr>
          <p:cNvPr id="674" name="Google Shape;674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2249419">
            <a:off x="6311225" y="-895950"/>
            <a:ext cx="4108201" cy="4108201"/>
          </a:xfrm>
          <a:prstGeom prst="rect">
            <a:avLst/>
          </a:prstGeom>
          <a:noFill/>
          <a:ln>
            <a:noFill/>
          </a:ln>
        </p:spPr>
      </p:pic>
      <p:pic>
        <p:nvPicPr>
          <p:cNvPr id="675" name="Google Shape;675;p3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544875" y="2096500"/>
            <a:ext cx="2276276" cy="2276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676" name="Google Shape;676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2700000">
            <a:off x="920150" y="709249"/>
            <a:ext cx="389399" cy="389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77" name="Google Shape;677;p30"/>
          <p:cNvPicPr preferRelativeResize="0"/>
          <p:nvPr/>
        </p:nvPicPr>
        <p:blipFill>
          <a:blip r:embed="rId6"/>
          <a:srcRect/>
          <a:stretch/>
        </p:blipFill>
        <p:spPr>
          <a:xfrm>
            <a:off x="5523623" y="776250"/>
            <a:ext cx="2352853" cy="35910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33841F8-379E-4885-8EAA-ED56427D2394}"/>
              </a:ext>
            </a:extLst>
          </p:cNvPr>
          <p:cNvSpPr txBox="1"/>
          <p:nvPr/>
        </p:nvSpPr>
        <p:spPr>
          <a:xfrm>
            <a:off x="1313083" y="639102"/>
            <a:ext cx="16546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1. TÁC GIẢ</a:t>
            </a:r>
            <a:endParaRPr lang="en-ZM" sz="2400" b="1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94E43CC-4E9A-4057-A691-C627EFE511D0}"/>
              </a:ext>
            </a:extLst>
          </p:cNvPr>
          <p:cNvSpPr txBox="1"/>
          <p:nvPr/>
        </p:nvSpPr>
        <p:spPr>
          <a:xfrm>
            <a:off x="5823046" y="4367250"/>
            <a:ext cx="175400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HỒ CHÍ MINH</a:t>
            </a:r>
          </a:p>
          <a:p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(1890-1969)</a:t>
            </a:r>
            <a:endParaRPr lang="en-ZM" sz="20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EEEEA3C-C1B8-4A97-A143-1B84AA79E269}"/>
              </a:ext>
            </a:extLst>
          </p:cNvPr>
          <p:cNvSpPr txBox="1"/>
          <p:nvPr/>
        </p:nvSpPr>
        <p:spPr>
          <a:xfrm>
            <a:off x="193779" y="1268276"/>
            <a:ext cx="5291525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ClrTx/>
            </a:pP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Người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chiến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sĩ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cách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mạng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anh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hùng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dân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tộc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algn="just">
              <a:buClrTx/>
            </a:pP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Lãnh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tụ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vĩ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đại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dân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tộc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Việt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Nam</a:t>
            </a:r>
          </a:p>
          <a:p>
            <a:pPr algn="just">
              <a:buClrTx/>
            </a:pP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Nhà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văn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nhà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thơ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lớn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dân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tộc</a:t>
            </a:r>
            <a:endParaRPr lang="en-US" sz="26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>
              <a:buClrTx/>
            </a:pPr>
            <a:r>
              <a:rPr lang="en-US" sz="2600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 2" panose="05020102010507070707" pitchFamily="18" charset="2"/>
              </a:rPr>
              <a:t>  </a:t>
            </a:r>
            <a:r>
              <a:rPr lang="en-US" sz="2600" b="1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Văn</a:t>
            </a:r>
            <a:r>
              <a:rPr lang="en-US" sz="2600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b="1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thơ</a:t>
            </a:r>
            <a:r>
              <a:rPr lang="en-US" sz="2600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b="1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Cách</a:t>
            </a:r>
            <a:r>
              <a:rPr lang="en-US" sz="2600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b="1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mạng</a:t>
            </a:r>
            <a:r>
              <a:rPr lang="en-US" sz="2600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b="1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chiếm</a:t>
            </a:r>
            <a:r>
              <a:rPr lang="en-US" sz="2600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b="1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vị</a:t>
            </a:r>
            <a:r>
              <a:rPr lang="en-US" sz="2600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b="1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trí</a:t>
            </a:r>
            <a:r>
              <a:rPr lang="en-US" sz="2600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b="1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vô</a:t>
            </a:r>
            <a:r>
              <a:rPr lang="en-US" sz="2600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b="1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cùng</a:t>
            </a:r>
            <a:r>
              <a:rPr lang="en-US" sz="2600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b="1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quan</a:t>
            </a:r>
            <a:r>
              <a:rPr lang="en-US" sz="2600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b="1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trọng</a:t>
            </a:r>
            <a:r>
              <a:rPr lang="en-US" sz="2600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b="1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2600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b="1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sự</a:t>
            </a:r>
            <a:r>
              <a:rPr lang="en-US" sz="2600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b="1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nghiệp</a:t>
            </a:r>
            <a:r>
              <a:rPr lang="en-US" sz="2600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b="1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sáng</a:t>
            </a:r>
            <a:r>
              <a:rPr lang="en-US" sz="2600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b="1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tác</a:t>
            </a:r>
            <a:r>
              <a:rPr lang="en-US" sz="2600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ZM" sz="2600" b="1" i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Shape 2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9" name="Google Shape;2189;p41"/>
          <p:cNvSpPr/>
          <p:nvPr/>
        </p:nvSpPr>
        <p:spPr>
          <a:xfrm>
            <a:off x="3491296" y="1506664"/>
            <a:ext cx="1858800" cy="1858800"/>
          </a:xfrm>
          <a:prstGeom prst="rect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190" name="Google Shape;2190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07121" y="1163839"/>
            <a:ext cx="1277301" cy="1277301"/>
          </a:xfrm>
          <a:prstGeom prst="rect">
            <a:avLst/>
          </a:prstGeom>
          <a:noFill/>
          <a:ln>
            <a:noFill/>
          </a:ln>
        </p:spPr>
      </p:pic>
      <p:sp>
        <p:nvSpPr>
          <p:cNvPr id="2192" name="Google Shape;2192;p41"/>
          <p:cNvSpPr/>
          <p:nvPr/>
        </p:nvSpPr>
        <p:spPr>
          <a:xfrm>
            <a:off x="2981046" y="1337789"/>
            <a:ext cx="929400" cy="929400"/>
          </a:xfrm>
          <a:prstGeom prst="ellipse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193" name="Google Shape;2193;p4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07096" y="2711626"/>
            <a:ext cx="1277325" cy="1277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4" name="Google Shape;2194;p4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756983" y="2711639"/>
            <a:ext cx="1277300" cy="1277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5" name="Google Shape;2195;p4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756973" y="1163851"/>
            <a:ext cx="1277325" cy="1277325"/>
          </a:xfrm>
          <a:prstGeom prst="rect">
            <a:avLst/>
          </a:prstGeom>
          <a:noFill/>
          <a:ln>
            <a:noFill/>
          </a:ln>
        </p:spPr>
      </p:pic>
      <p:sp>
        <p:nvSpPr>
          <p:cNvPr id="2196" name="Google Shape;2196;p41"/>
          <p:cNvSpPr/>
          <p:nvPr/>
        </p:nvSpPr>
        <p:spPr>
          <a:xfrm>
            <a:off x="4893121" y="1337789"/>
            <a:ext cx="929400" cy="929400"/>
          </a:xfrm>
          <a:prstGeom prst="ellipse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7" name="Google Shape;2197;p41"/>
          <p:cNvSpPr/>
          <p:nvPr/>
        </p:nvSpPr>
        <p:spPr>
          <a:xfrm>
            <a:off x="2981046" y="2885552"/>
            <a:ext cx="929400" cy="929400"/>
          </a:xfrm>
          <a:prstGeom prst="ellipse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8" name="Google Shape;2198;p41"/>
          <p:cNvSpPr/>
          <p:nvPr/>
        </p:nvSpPr>
        <p:spPr>
          <a:xfrm>
            <a:off x="4893121" y="2885564"/>
            <a:ext cx="929400" cy="929400"/>
          </a:xfrm>
          <a:prstGeom prst="ellipse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9" name="Google Shape;2199;p41"/>
          <p:cNvSpPr txBox="1"/>
          <p:nvPr/>
        </p:nvSpPr>
        <p:spPr>
          <a:xfrm>
            <a:off x="-25" y="1374088"/>
            <a:ext cx="2868871" cy="78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Tháng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2/1941,</a:t>
            </a:r>
            <a:r>
              <a:rPr lang="vi-VN" sz="200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Bác sống và hoạt động cách mạng bí mật ở hang núi Pác Bó </a:t>
            </a:r>
            <a:r>
              <a:rPr lang="en-US" sz="200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(</a:t>
            </a:r>
            <a:r>
              <a:rPr lang="vi-VN" sz="200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Cao Bằng</a:t>
            </a:r>
            <a:r>
              <a:rPr lang="en-US" sz="200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  <a:r>
              <a:rPr lang="vi-VN" sz="200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sz="2000" dirty="0">
              <a:solidFill>
                <a:schemeClr val="dk2"/>
              </a:solidFill>
              <a:latin typeface="Cambria" panose="02040503050406030204" pitchFamily="18" charset="0"/>
              <a:ea typeface="Cambria" panose="02040503050406030204" pitchFamily="18" charset="0"/>
              <a:cs typeface="Open Sans"/>
              <a:sym typeface="Open Sans"/>
            </a:endParaRPr>
          </a:p>
        </p:txBody>
      </p:sp>
      <p:sp>
        <p:nvSpPr>
          <p:cNvPr id="2200" name="Google Shape;2200;p41"/>
          <p:cNvSpPr txBox="1"/>
          <p:nvPr/>
        </p:nvSpPr>
        <p:spPr>
          <a:xfrm>
            <a:off x="-181254" y="974749"/>
            <a:ext cx="3162300" cy="33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>
                <a:solidFill>
                  <a:srgbClr val="DFA01F"/>
                </a:solidFill>
                <a:latin typeface="Crete Round"/>
                <a:ea typeface="Crete Round"/>
                <a:cs typeface="Crete Round"/>
                <a:sym typeface="Crete Round"/>
              </a:rPr>
              <a:t>HOÀN CẢNH SÁNG TÁC</a:t>
            </a:r>
            <a:endParaRPr sz="2000" b="1" dirty="0">
              <a:solidFill>
                <a:srgbClr val="DFA01F"/>
              </a:solidFill>
              <a:latin typeface="Crete Round"/>
              <a:ea typeface="Crete Round"/>
              <a:cs typeface="Crete Round"/>
              <a:sym typeface="Crete Round"/>
            </a:endParaRPr>
          </a:p>
        </p:txBody>
      </p:sp>
      <p:sp>
        <p:nvSpPr>
          <p:cNvPr id="2201" name="Google Shape;2201;p41"/>
          <p:cNvSpPr txBox="1"/>
          <p:nvPr/>
        </p:nvSpPr>
        <p:spPr>
          <a:xfrm>
            <a:off x="61592" y="3153764"/>
            <a:ext cx="2741917" cy="78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  <a:cs typeface="Open Sans"/>
                <a:sym typeface="Wingdings 2" panose="05020102010507070707" pitchFamily="18" charset="2"/>
              </a:rPr>
              <a:t>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  <a:cs typeface="Open Sans"/>
                <a:sym typeface="Open Sans"/>
              </a:rPr>
              <a:t>Biểu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  <a:cs typeface="Open Sans"/>
                <a:sym typeface="Open Sans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  <a:cs typeface="Open Sans"/>
                <a:sym typeface="Open Sans"/>
              </a:rPr>
              <a:t>cảm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  <a:cs typeface="Open Sans"/>
                <a:sym typeface="Open Sans"/>
              </a:rPr>
              <a:t> (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  <a:cs typeface="Open Sans"/>
                <a:sym typeface="Open Sans"/>
              </a:rPr>
              <a:t>chính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  <a:cs typeface="Open Sans"/>
                <a:sym typeface="Open Sans"/>
              </a:rPr>
              <a:t>)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  <a:cs typeface="Open Sans"/>
                <a:sym typeface="Open Sans"/>
              </a:rPr>
              <a:t>và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  <a:cs typeface="Open Sans"/>
                <a:sym typeface="Open Sans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  <a:cs typeface="Open Sans"/>
                <a:sym typeface="Open Sans"/>
              </a:rPr>
              <a:t>tự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  <a:cs typeface="Open Sans"/>
                <a:sym typeface="Open Sans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  <a:cs typeface="Open Sans"/>
                <a:sym typeface="Open Sans"/>
              </a:rPr>
              <a:t>sự</a:t>
            </a:r>
            <a:endParaRPr sz="2000" dirty="0">
              <a:latin typeface="Cambria" panose="02040503050406030204" pitchFamily="18" charset="0"/>
              <a:ea typeface="Cambria" panose="02040503050406030204" pitchFamily="18" charset="0"/>
              <a:cs typeface="Open Sans"/>
              <a:sym typeface="Open Sans"/>
            </a:endParaRPr>
          </a:p>
        </p:txBody>
      </p:sp>
      <p:sp>
        <p:nvSpPr>
          <p:cNvPr id="2202" name="Google Shape;2202;p41"/>
          <p:cNvSpPr txBox="1"/>
          <p:nvPr/>
        </p:nvSpPr>
        <p:spPr>
          <a:xfrm>
            <a:off x="-230258" y="2869712"/>
            <a:ext cx="3109304" cy="33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>
                <a:solidFill>
                  <a:schemeClr val="tx2">
                    <a:lumMod val="50000"/>
                  </a:schemeClr>
                </a:solidFill>
                <a:latin typeface="Crete Round"/>
                <a:ea typeface="Crete Round"/>
                <a:cs typeface="Crete Round"/>
                <a:sym typeface="Crete Round"/>
              </a:rPr>
              <a:t>PHƯƠNG THỨC BIỂU ĐẠT</a:t>
            </a:r>
            <a:endParaRPr sz="1800" b="1" dirty="0">
              <a:solidFill>
                <a:schemeClr val="tx2">
                  <a:lumMod val="50000"/>
                </a:schemeClr>
              </a:solidFill>
              <a:latin typeface="Crete Round"/>
              <a:ea typeface="Crete Round"/>
              <a:cs typeface="Crete Round"/>
              <a:sym typeface="Crete Round"/>
            </a:endParaRPr>
          </a:p>
        </p:txBody>
      </p:sp>
      <p:sp>
        <p:nvSpPr>
          <p:cNvPr id="2203" name="Google Shape;2203;p41"/>
          <p:cNvSpPr txBox="1"/>
          <p:nvPr/>
        </p:nvSpPr>
        <p:spPr>
          <a:xfrm>
            <a:off x="6034271" y="1746482"/>
            <a:ext cx="2951847" cy="78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  <a:cs typeface="Open Sans"/>
                <a:sym typeface="Open Sans"/>
              </a:rPr>
              <a:t>Thất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  <a:cs typeface="Open Sans"/>
                <a:sym typeface="Open Sans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  <a:cs typeface="Open Sans"/>
                <a:sym typeface="Open Sans"/>
              </a:rPr>
              <a:t>ngôn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  <a:cs typeface="Open Sans"/>
                <a:sym typeface="Open Sans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  <a:cs typeface="Open Sans"/>
                <a:sym typeface="Open Sans"/>
              </a:rPr>
              <a:t>tứ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  <a:cs typeface="Open Sans"/>
                <a:sym typeface="Open Sans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  <a:cs typeface="Open Sans"/>
                <a:sym typeface="Open Sans"/>
              </a:rPr>
              <a:t>tuyệt</a:t>
            </a:r>
            <a:endParaRPr sz="2000" dirty="0">
              <a:latin typeface="Cambria" panose="02040503050406030204" pitchFamily="18" charset="0"/>
              <a:ea typeface="Cambria" panose="02040503050406030204" pitchFamily="18" charset="0"/>
              <a:cs typeface="Open Sans"/>
              <a:sym typeface="Open Sans"/>
            </a:endParaRPr>
          </a:p>
        </p:txBody>
      </p:sp>
      <p:sp>
        <p:nvSpPr>
          <p:cNvPr id="2204" name="Google Shape;2204;p41"/>
          <p:cNvSpPr txBox="1"/>
          <p:nvPr/>
        </p:nvSpPr>
        <p:spPr>
          <a:xfrm>
            <a:off x="6034271" y="1337789"/>
            <a:ext cx="1895700" cy="33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>
                <a:solidFill>
                  <a:schemeClr val="accent1">
                    <a:lumMod val="75000"/>
                  </a:schemeClr>
                </a:solidFill>
                <a:latin typeface="Crete Round"/>
                <a:ea typeface="Crete Round"/>
                <a:cs typeface="Crete Round"/>
                <a:sym typeface="Crete Round"/>
              </a:rPr>
              <a:t>THỂ THƠ</a:t>
            </a:r>
            <a:endParaRPr sz="2000" b="1" dirty="0">
              <a:solidFill>
                <a:schemeClr val="accent1">
                  <a:lumMod val="75000"/>
                </a:schemeClr>
              </a:solidFill>
              <a:latin typeface="Crete Round"/>
              <a:ea typeface="Crete Round"/>
              <a:cs typeface="Crete Round"/>
              <a:sym typeface="Crete Round"/>
            </a:endParaRPr>
          </a:p>
        </p:txBody>
      </p:sp>
      <p:sp>
        <p:nvSpPr>
          <p:cNvPr id="2205" name="Google Shape;2205;p41"/>
          <p:cNvSpPr txBox="1"/>
          <p:nvPr/>
        </p:nvSpPr>
        <p:spPr>
          <a:xfrm>
            <a:off x="6034271" y="3153764"/>
            <a:ext cx="3037366" cy="78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 err="1">
                <a:solidFill>
                  <a:schemeClr val="dk2"/>
                </a:solidFill>
                <a:latin typeface="Cambria" panose="02040503050406030204" pitchFamily="18" charset="0"/>
                <a:ea typeface="Cambria" panose="02040503050406030204" pitchFamily="18" charset="0"/>
                <a:cs typeface="Open Sans"/>
                <a:sym typeface="Open Sans"/>
              </a:rPr>
              <a:t>Gồm</a:t>
            </a:r>
            <a:r>
              <a:rPr lang="en-US" sz="2000" dirty="0">
                <a:solidFill>
                  <a:schemeClr val="dk2"/>
                </a:solidFill>
                <a:latin typeface="Cambria" panose="02040503050406030204" pitchFamily="18" charset="0"/>
                <a:ea typeface="Cambria" panose="02040503050406030204" pitchFamily="18" charset="0"/>
                <a:cs typeface="Open Sans"/>
                <a:sym typeface="Open Sans"/>
              </a:rPr>
              <a:t> 2 </a:t>
            </a:r>
            <a:r>
              <a:rPr lang="en-US" sz="2000" dirty="0" err="1">
                <a:solidFill>
                  <a:schemeClr val="dk2"/>
                </a:solidFill>
                <a:latin typeface="Cambria" panose="02040503050406030204" pitchFamily="18" charset="0"/>
                <a:ea typeface="Cambria" panose="02040503050406030204" pitchFamily="18" charset="0"/>
                <a:cs typeface="Open Sans"/>
                <a:sym typeface="Open Sans"/>
              </a:rPr>
              <a:t>phần</a:t>
            </a:r>
            <a:endParaRPr sz="2000" dirty="0">
              <a:solidFill>
                <a:schemeClr val="dk2"/>
              </a:solidFill>
              <a:latin typeface="Cambria" panose="02040503050406030204" pitchFamily="18" charset="0"/>
              <a:ea typeface="Cambria" panose="02040503050406030204" pitchFamily="18" charset="0"/>
              <a:cs typeface="Open Sans"/>
              <a:sym typeface="Open Sans"/>
            </a:endParaRPr>
          </a:p>
        </p:txBody>
      </p:sp>
      <p:sp>
        <p:nvSpPr>
          <p:cNvPr id="2206" name="Google Shape;2206;p41"/>
          <p:cNvSpPr txBox="1"/>
          <p:nvPr/>
        </p:nvSpPr>
        <p:spPr>
          <a:xfrm>
            <a:off x="6034271" y="2779689"/>
            <a:ext cx="1895700" cy="33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>
                <a:solidFill>
                  <a:schemeClr val="accent5"/>
                </a:solidFill>
                <a:latin typeface="Crete Round"/>
                <a:ea typeface="Crete Round"/>
                <a:cs typeface="Crete Round"/>
                <a:sym typeface="Crete Round"/>
              </a:rPr>
              <a:t>BỐ CỤC </a:t>
            </a:r>
            <a:endParaRPr sz="1800" b="1" dirty="0">
              <a:solidFill>
                <a:schemeClr val="accent5"/>
              </a:solidFill>
              <a:latin typeface="Crete Round"/>
              <a:ea typeface="Crete Round"/>
              <a:cs typeface="Crete Round"/>
              <a:sym typeface="Crete Round"/>
            </a:endParaRPr>
          </a:p>
        </p:txBody>
      </p:sp>
      <p:sp>
        <p:nvSpPr>
          <p:cNvPr id="2207" name="Google Shape;2207;p41"/>
          <p:cNvSpPr/>
          <p:nvPr/>
        </p:nvSpPr>
        <p:spPr>
          <a:xfrm>
            <a:off x="2924971" y="1281714"/>
            <a:ext cx="1041600" cy="1041600"/>
          </a:xfrm>
          <a:prstGeom prst="blockArc">
            <a:avLst>
              <a:gd name="adj1" fmla="val 10800000"/>
              <a:gd name="adj2" fmla="val 21599571"/>
              <a:gd name="adj3" fmla="val 11544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8" name="Google Shape;2208;p41"/>
          <p:cNvSpPr txBox="1"/>
          <p:nvPr/>
        </p:nvSpPr>
        <p:spPr>
          <a:xfrm>
            <a:off x="2984659" y="1506864"/>
            <a:ext cx="922200" cy="59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b="1" dirty="0">
                <a:latin typeface="Crete Round"/>
                <a:ea typeface="Crete Round"/>
                <a:cs typeface="Crete Round"/>
                <a:sym typeface="Crete Round"/>
              </a:rPr>
              <a:t>A</a:t>
            </a:r>
            <a:endParaRPr sz="4400" b="1" dirty="0">
              <a:latin typeface="Crete Round"/>
              <a:ea typeface="Crete Round"/>
              <a:cs typeface="Crete Round"/>
              <a:sym typeface="Crete Round"/>
            </a:endParaRPr>
          </a:p>
        </p:txBody>
      </p:sp>
      <p:sp>
        <p:nvSpPr>
          <p:cNvPr id="2209" name="Google Shape;2209;p41"/>
          <p:cNvSpPr/>
          <p:nvPr/>
        </p:nvSpPr>
        <p:spPr>
          <a:xfrm>
            <a:off x="4837046" y="1281714"/>
            <a:ext cx="1041600" cy="1041600"/>
          </a:xfrm>
          <a:prstGeom prst="blockArc">
            <a:avLst>
              <a:gd name="adj1" fmla="val 3345166"/>
              <a:gd name="adj2" fmla="val 21599571"/>
              <a:gd name="adj3" fmla="val 11544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0" name="Google Shape;2210;p41"/>
          <p:cNvSpPr txBox="1"/>
          <p:nvPr/>
        </p:nvSpPr>
        <p:spPr>
          <a:xfrm>
            <a:off x="4896734" y="1506864"/>
            <a:ext cx="922200" cy="59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b="1" dirty="0">
                <a:latin typeface="Crete Round"/>
                <a:ea typeface="Crete Round"/>
                <a:cs typeface="Crete Round"/>
                <a:sym typeface="Crete Round"/>
              </a:rPr>
              <a:t>D</a:t>
            </a:r>
            <a:endParaRPr sz="4400" b="1" dirty="0">
              <a:latin typeface="Crete Round"/>
              <a:ea typeface="Crete Round"/>
              <a:cs typeface="Crete Round"/>
              <a:sym typeface="Crete Round"/>
            </a:endParaRPr>
          </a:p>
        </p:txBody>
      </p:sp>
      <p:sp>
        <p:nvSpPr>
          <p:cNvPr id="2211" name="Google Shape;2211;p41"/>
          <p:cNvSpPr/>
          <p:nvPr/>
        </p:nvSpPr>
        <p:spPr>
          <a:xfrm>
            <a:off x="2924971" y="2829477"/>
            <a:ext cx="1041600" cy="1041600"/>
          </a:xfrm>
          <a:prstGeom prst="blockArc">
            <a:avLst>
              <a:gd name="adj1" fmla="val 10800000"/>
              <a:gd name="adj2" fmla="val 21599571"/>
              <a:gd name="adj3" fmla="val 11544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2" name="Google Shape;2212;p41"/>
          <p:cNvSpPr txBox="1"/>
          <p:nvPr/>
        </p:nvSpPr>
        <p:spPr>
          <a:xfrm>
            <a:off x="2984659" y="3054627"/>
            <a:ext cx="922200" cy="59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b="1" dirty="0">
                <a:latin typeface="Crete Round"/>
                <a:ea typeface="Crete Round"/>
                <a:cs typeface="Crete Round"/>
                <a:sym typeface="Crete Round"/>
              </a:rPr>
              <a:t>B</a:t>
            </a:r>
            <a:endParaRPr sz="4400" b="1" dirty="0">
              <a:latin typeface="Crete Round"/>
              <a:ea typeface="Crete Round"/>
              <a:cs typeface="Crete Round"/>
              <a:sym typeface="Crete Round"/>
            </a:endParaRPr>
          </a:p>
        </p:txBody>
      </p:sp>
      <p:sp>
        <p:nvSpPr>
          <p:cNvPr id="2213" name="Google Shape;2213;p41"/>
          <p:cNvSpPr/>
          <p:nvPr/>
        </p:nvSpPr>
        <p:spPr>
          <a:xfrm>
            <a:off x="4837046" y="2829489"/>
            <a:ext cx="1041600" cy="1041600"/>
          </a:xfrm>
          <a:prstGeom prst="blockArc">
            <a:avLst>
              <a:gd name="adj1" fmla="val 3345166"/>
              <a:gd name="adj2" fmla="val 21599571"/>
              <a:gd name="adj3" fmla="val 11544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4" name="Google Shape;2214;p41"/>
          <p:cNvSpPr txBox="1"/>
          <p:nvPr/>
        </p:nvSpPr>
        <p:spPr>
          <a:xfrm>
            <a:off x="4896734" y="3054639"/>
            <a:ext cx="922200" cy="59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b="1" dirty="0">
                <a:latin typeface="Crete Round"/>
                <a:ea typeface="Crete Round"/>
                <a:cs typeface="Crete Round"/>
                <a:sym typeface="Crete Round"/>
              </a:rPr>
              <a:t>C</a:t>
            </a:r>
            <a:endParaRPr sz="4400" b="1" dirty="0">
              <a:latin typeface="Crete Round"/>
              <a:ea typeface="Crete Round"/>
              <a:cs typeface="Crete Round"/>
              <a:sym typeface="Crete Round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5EFBBBA-5C16-4E4F-8B1D-F1F55413E986}"/>
              </a:ext>
            </a:extLst>
          </p:cNvPr>
          <p:cNvSpPr txBox="1"/>
          <p:nvPr/>
        </p:nvSpPr>
        <p:spPr>
          <a:xfrm>
            <a:off x="3225672" y="613880"/>
            <a:ext cx="20201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2. TÁC PHẨM</a:t>
            </a:r>
            <a:endParaRPr lang="en-ZM" sz="2400" b="1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2" name="Google Shape;672;p30">
            <a:extLst>
              <a:ext uri="{FF2B5EF4-FFF2-40B4-BE49-F238E27FC236}">
                <a16:creationId xmlns:a16="http://schemas.microsoft.com/office/drawing/2014/main" id="{7AD956F6-4635-4491-83A5-948C1F42356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213125" y="0"/>
            <a:ext cx="4045200" cy="760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 dirty="0"/>
              <a:t>TÌM HIỂU CHUNG</a:t>
            </a:r>
            <a:endParaRPr sz="3600" b="1" dirty="0"/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2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1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2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2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2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2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2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2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2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99" grpId="0"/>
      <p:bldP spid="2200" grpId="0"/>
      <p:bldP spid="2201" grpId="0"/>
      <p:bldP spid="2202" grpId="0"/>
      <p:bldP spid="2203" grpId="0"/>
      <p:bldP spid="2204" grpId="0"/>
      <p:bldP spid="2205" grpId="0"/>
      <p:bldP spid="2206" grpId="0"/>
      <p:bldP spid="2207" grpId="0" animBg="1"/>
      <p:bldP spid="2208" grpId="0"/>
      <p:bldP spid="2210" grpId="0"/>
      <p:bldP spid="2212" grpId="0"/>
      <p:bldP spid="2213" grpId="0" animBg="1"/>
      <p:bldP spid="22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Shape 8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3" name="Google Shape;873;p32"/>
          <p:cNvSpPr txBox="1">
            <a:spLocks noGrp="1"/>
          </p:cNvSpPr>
          <p:nvPr>
            <p:ph type="title"/>
          </p:nvPr>
        </p:nvSpPr>
        <p:spPr>
          <a:xfrm>
            <a:off x="2334750" y="421568"/>
            <a:ext cx="44745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latin typeface="Cambria" panose="02040503050406030204" pitchFamily="18" charset="0"/>
                <a:ea typeface="Cambria" panose="02040503050406030204" pitchFamily="18" charset="0"/>
              </a:rPr>
              <a:t>TỨC CẢNH PÁC BÓ</a:t>
            </a:r>
            <a:endParaRPr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876" name="Google Shape;876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167435" y="-933216"/>
            <a:ext cx="2182075" cy="2182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77" name="Google Shape;877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67175" y="3388975"/>
            <a:ext cx="2182075" cy="21820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78" name="Google Shape;878;p32"/>
          <p:cNvGrpSpPr/>
          <p:nvPr/>
        </p:nvGrpSpPr>
        <p:grpSpPr>
          <a:xfrm>
            <a:off x="8355267" y="4122029"/>
            <a:ext cx="1081268" cy="1076997"/>
            <a:chOff x="-805400" y="3221975"/>
            <a:chExt cx="357775" cy="356350"/>
          </a:xfrm>
        </p:grpSpPr>
        <p:sp>
          <p:nvSpPr>
            <p:cNvPr id="879" name="Google Shape;879;p32"/>
            <p:cNvSpPr/>
            <p:nvPr/>
          </p:nvSpPr>
          <p:spPr>
            <a:xfrm>
              <a:off x="-805400" y="3267325"/>
              <a:ext cx="357775" cy="311000"/>
            </a:xfrm>
            <a:custGeom>
              <a:avLst/>
              <a:gdLst/>
              <a:ahLst/>
              <a:cxnLst/>
              <a:rect l="l" t="t" r="r" b="b"/>
              <a:pathLst>
                <a:path w="14311" h="12440" extrusionOk="0">
                  <a:moveTo>
                    <a:pt x="11763" y="0"/>
                  </a:moveTo>
                  <a:cubicBezTo>
                    <a:pt x="11706" y="29"/>
                    <a:pt x="11591" y="86"/>
                    <a:pt x="11534" y="86"/>
                  </a:cubicBezTo>
                  <a:cubicBezTo>
                    <a:pt x="11469" y="86"/>
                    <a:pt x="11431" y="67"/>
                    <a:pt x="11395" y="67"/>
                  </a:cubicBezTo>
                  <a:cubicBezTo>
                    <a:pt x="11368" y="67"/>
                    <a:pt x="11342" y="78"/>
                    <a:pt x="11305" y="115"/>
                  </a:cubicBezTo>
                  <a:cubicBezTo>
                    <a:pt x="11191" y="229"/>
                    <a:pt x="11105" y="286"/>
                    <a:pt x="10905" y="315"/>
                  </a:cubicBezTo>
                  <a:cubicBezTo>
                    <a:pt x="10876" y="344"/>
                    <a:pt x="10833" y="344"/>
                    <a:pt x="10790" y="344"/>
                  </a:cubicBezTo>
                  <a:cubicBezTo>
                    <a:pt x="10747" y="344"/>
                    <a:pt x="10704" y="344"/>
                    <a:pt x="10676" y="372"/>
                  </a:cubicBezTo>
                  <a:cubicBezTo>
                    <a:pt x="10590" y="372"/>
                    <a:pt x="10533" y="430"/>
                    <a:pt x="10447" y="458"/>
                  </a:cubicBezTo>
                  <a:cubicBezTo>
                    <a:pt x="10161" y="658"/>
                    <a:pt x="9846" y="802"/>
                    <a:pt x="9502" y="887"/>
                  </a:cubicBezTo>
                  <a:cubicBezTo>
                    <a:pt x="9388" y="945"/>
                    <a:pt x="9187" y="1002"/>
                    <a:pt x="9016" y="1031"/>
                  </a:cubicBezTo>
                  <a:cubicBezTo>
                    <a:pt x="8873" y="1088"/>
                    <a:pt x="8701" y="1088"/>
                    <a:pt x="8586" y="1174"/>
                  </a:cubicBezTo>
                  <a:cubicBezTo>
                    <a:pt x="8472" y="1288"/>
                    <a:pt x="8443" y="1403"/>
                    <a:pt x="8300" y="1460"/>
                  </a:cubicBezTo>
                  <a:cubicBezTo>
                    <a:pt x="8214" y="1517"/>
                    <a:pt x="8157" y="1517"/>
                    <a:pt x="8071" y="1517"/>
                  </a:cubicBezTo>
                  <a:cubicBezTo>
                    <a:pt x="7985" y="1546"/>
                    <a:pt x="7900" y="1546"/>
                    <a:pt x="7842" y="1574"/>
                  </a:cubicBezTo>
                  <a:cubicBezTo>
                    <a:pt x="7757" y="1603"/>
                    <a:pt x="7671" y="1660"/>
                    <a:pt x="7585" y="1660"/>
                  </a:cubicBezTo>
                  <a:cubicBezTo>
                    <a:pt x="7556" y="1660"/>
                    <a:pt x="7470" y="1660"/>
                    <a:pt x="7413" y="1689"/>
                  </a:cubicBezTo>
                  <a:cubicBezTo>
                    <a:pt x="7384" y="1717"/>
                    <a:pt x="7384" y="1803"/>
                    <a:pt x="7327" y="1861"/>
                  </a:cubicBezTo>
                  <a:lnTo>
                    <a:pt x="7241" y="1975"/>
                  </a:lnTo>
                  <a:cubicBezTo>
                    <a:pt x="7156" y="2032"/>
                    <a:pt x="7041" y="2089"/>
                    <a:pt x="6955" y="2118"/>
                  </a:cubicBezTo>
                  <a:cubicBezTo>
                    <a:pt x="6841" y="2147"/>
                    <a:pt x="6698" y="2233"/>
                    <a:pt x="6583" y="2290"/>
                  </a:cubicBezTo>
                  <a:cubicBezTo>
                    <a:pt x="6469" y="2318"/>
                    <a:pt x="6326" y="2404"/>
                    <a:pt x="6240" y="2462"/>
                  </a:cubicBezTo>
                  <a:cubicBezTo>
                    <a:pt x="6154" y="2519"/>
                    <a:pt x="6097" y="2576"/>
                    <a:pt x="6039" y="2605"/>
                  </a:cubicBezTo>
                  <a:cubicBezTo>
                    <a:pt x="6011" y="2662"/>
                    <a:pt x="5982" y="2719"/>
                    <a:pt x="5896" y="2748"/>
                  </a:cubicBezTo>
                  <a:cubicBezTo>
                    <a:pt x="5877" y="2767"/>
                    <a:pt x="5855" y="2773"/>
                    <a:pt x="5832" y="2773"/>
                  </a:cubicBezTo>
                  <a:cubicBezTo>
                    <a:pt x="5785" y="2773"/>
                    <a:pt x="5734" y="2748"/>
                    <a:pt x="5696" y="2748"/>
                  </a:cubicBezTo>
                  <a:cubicBezTo>
                    <a:pt x="5610" y="2805"/>
                    <a:pt x="5553" y="2834"/>
                    <a:pt x="5524" y="2862"/>
                  </a:cubicBezTo>
                  <a:cubicBezTo>
                    <a:pt x="5410" y="2977"/>
                    <a:pt x="5324" y="3034"/>
                    <a:pt x="5181" y="3034"/>
                  </a:cubicBezTo>
                  <a:cubicBezTo>
                    <a:pt x="5073" y="3034"/>
                    <a:pt x="4950" y="2986"/>
                    <a:pt x="4847" y="2986"/>
                  </a:cubicBezTo>
                  <a:cubicBezTo>
                    <a:pt x="4812" y="2986"/>
                    <a:pt x="4780" y="2991"/>
                    <a:pt x="4751" y="3005"/>
                  </a:cubicBezTo>
                  <a:cubicBezTo>
                    <a:pt x="4666" y="3091"/>
                    <a:pt x="4809" y="3234"/>
                    <a:pt x="4751" y="3320"/>
                  </a:cubicBezTo>
                  <a:cubicBezTo>
                    <a:pt x="4704" y="3291"/>
                    <a:pt x="4662" y="3279"/>
                    <a:pt x="4624" y="3279"/>
                  </a:cubicBezTo>
                  <a:cubicBezTo>
                    <a:pt x="4548" y="3279"/>
                    <a:pt x="4484" y="3330"/>
                    <a:pt x="4408" y="3406"/>
                  </a:cubicBezTo>
                  <a:cubicBezTo>
                    <a:pt x="4294" y="3463"/>
                    <a:pt x="4179" y="3520"/>
                    <a:pt x="4036" y="3520"/>
                  </a:cubicBezTo>
                  <a:cubicBezTo>
                    <a:pt x="3950" y="3520"/>
                    <a:pt x="3893" y="3606"/>
                    <a:pt x="4007" y="3692"/>
                  </a:cubicBezTo>
                  <a:cubicBezTo>
                    <a:pt x="4093" y="3749"/>
                    <a:pt x="4179" y="3835"/>
                    <a:pt x="4236" y="3950"/>
                  </a:cubicBezTo>
                  <a:cubicBezTo>
                    <a:pt x="4147" y="3905"/>
                    <a:pt x="4022" y="3772"/>
                    <a:pt x="3903" y="3772"/>
                  </a:cubicBezTo>
                  <a:cubicBezTo>
                    <a:pt x="3870" y="3772"/>
                    <a:pt x="3838" y="3782"/>
                    <a:pt x="3807" y="3807"/>
                  </a:cubicBezTo>
                  <a:cubicBezTo>
                    <a:pt x="3750" y="3835"/>
                    <a:pt x="3750" y="3864"/>
                    <a:pt x="3721" y="3892"/>
                  </a:cubicBezTo>
                  <a:cubicBezTo>
                    <a:pt x="3693" y="3950"/>
                    <a:pt x="3664" y="3978"/>
                    <a:pt x="3607" y="3978"/>
                  </a:cubicBezTo>
                  <a:cubicBezTo>
                    <a:pt x="3578" y="3988"/>
                    <a:pt x="3549" y="3991"/>
                    <a:pt x="3522" y="3991"/>
                  </a:cubicBezTo>
                  <a:cubicBezTo>
                    <a:pt x="3467" y="3991"/>
                    <a:pt x="3416" y="3978"/>
                    <a:pt x="3378" y="3978"/>
                  </a:cubicBezTo>
                  <a:cubicBezTo>
                    <a:pt x="3235" y="3978"/>
                    <a:pt x="3120" y="4121"/>
                    <a:pt x="3092" y="4265"/>
                  </a:cubicBezTo>
                  <a:cubicBezTo>
                    <a:pt x="3034" y="4293"/>
                    <a:pt x="3034" y="4379"/>
                    <a:pt x="3034" y="4408"/>
                  </a:cubicBezTo>
                  <a:lnTo>
                    <a:pt x="3034" y="4522"/>
                  </a:lnTo>
                  <a:cubicBezTo>
                    <a:pt x="3014" y="4542"/>
                    <a:pt x="2990" y="4552"/>
                    <a:pt x="2967" y="4552"/>
                  </a:cubicBezTo>
                  <a:cubicBezTo>
                    <a:pt x="2923" y="4552"/>
                    <a:pt x="2881" y="4520"/>
                    <a:pt x="2863" y="4465"/>
                  </a:cubicBezTo>
                  <a:cubicBezTo>
                    <a:pt x="2834" y="4379"/>
                    <a:pt x="2948" y="4322"/>
                    <a:pt x="2977" y="4265"/>
                  </a:cubicBezTo>
                  <a:cubicBezTo>
                    <a:pt x="3006" y="4179"/>
                    <a:pt x="2977" y="4121"/>
                    <a:pt x="2948" y="4093"/>
                  </a:cubicBezTo>
                  <a:cubicBezTo>
                    <a:pt x="2863" y="4007"/>
                    <a:pt x="2748" y="3950"/>
                    <a:pt x="2691" y="3950"/>
                  </a:cubicBezTo>
                  <a:cubicBezTo>
                    <a:pt x="2605" y="3950"/>
                    <a:pt x="2576" y="3950"/>
                    <a:pt x="2519" y="3892"/>
                  </a:cubicBezTo>
                  <a:cubicBezTo>
                    <a:pt x="2405" y="3835"/>
                    <a:pt x="2433" y="3664"/>
                    <a:pt x="2319" y="3578"/>
                  </a:cubicBezTo>
                  <a:cubicBezTo>
                    <a:pt x="2299" y="3570"/>
                    <a:pt x="2281" y="3566"/>
                    <a:pt x="2263" y="3566"/>
                  </a:cubicBezTo>
                  <a:cubicBezTo>
                    <a:pt x="2154" y="3566"/>
                    <a:pt x="2090" y="3708"/>
                    <a:pt x="2090" y="3807"/>
                  </a:cubicBezTo>
                  <a:cubicBezTo>
                    <a:pt x="2090" y="3950"/>
                    <a:pt x="2119" y="4036"/>
                    <a:pt x="2176" y="4150"/>
                  </a:cubicBezTo>
                  <a:cubicBezTo>
                    <a:pt x="2290" y="4236"/>
                    <a:pt x="2433" y="4265"/>
                    <a:pt x="2548" y="4293"/>
                  </a:cubicBezTo>
                  <a:cubicBezTo>
                    <a:pt x="2462" y="4408"/>
                    <a:pt x="2405" y="4551"/>
                    <a:pt x="2319" y="4608"/>
                  </a:cubicBezTo>
                  <a:cubicBezTo>
                    <a:pt x="2290" y="4665"/>
                    <a:pt x="2233" y="4665"/>
                    <a:pt x="2176" y="4665"/>
                  </a:cubicBezTo>
                  <a:cubicBezTo>
                    <a:pt x="2147" y="4665"/>
                    <a:pt x="2090" y="4694"/>
                    <a:pt x="2033" y="4722"/>
                  </a:cubicBezTo>
                  <a:cubicBezTo>
                    <a:pt x="1975" y="4808"/>
                    <a:pt x="1861" y="4951"/>
                    <a:pt x="1746" y="4951"/>
                  </a:cubicBezTo>
                  <a:cubicBezTo>
                    <a:pt x="1738" y="4953"/>
                    <a:pt x="1730" y="4954"/>
                    <a:pt x="1722" y="4954"/>
                  </a:cubicBezTo>
                  <a:cubicBezTo>
                    <a:pt x="1593" y="4954"/>
                    <a:pt x="1513" y="4748"/>
                    <a:pt x="1432" y="4694"/>
                  </a:cubicBezTo>
                  <a:cubicBezTo>
                    <a:pt x="1309" y="4571"/>
                    <a:pt x="1083" y="4330"/>
                    <a:pt x="891" y="4330"/>
                  </a:cubicBezTo>
                  <a:cubicBezTo>
                    <a:pt x="815" y="4330"/>
                    <a:pt x="744" y="4368"/>
                    <a:pt x="688" y="4465"/>
                  </a:cubicBezTo>
                  <a:cubicBezTo>
                    <a:pt x="602" y="4579"/>
                    <a:pt x="573" y="4751"/>
                    <a:pt x="602" y="4894"/>
                  </a:cubicBezTo>
                  <a:cubicBezTo>
                    <a:pt x="659" y="4951"/>
                    <a:pt x="688" y="4980"/>
                    <a:pt x="716" y="4980"/>
                  </a:cubicBezTo>
                  <a:cubicBezTo>
                    <a:pt x="745" y="4980"/>
                    <a:pt x="831" y="4951"/>
                    <a:pt x="831" y="4894"/>
                  </a:cubicBezTo>
                  <a:lnTo>
                    <a:pt x="831" y="4951"/>
                  </a:lnTo>
                  <a:cubicBezTo>
                    <a:pt x="802" y="4980"/>
                    <a:pt x="802" y="5009"/>
                    <a:pt x="802" y="5009"/>
                  </a:cubicBezTo>
                  <a:cubicBezTo>
                    <a:pt x="802" y="5094"/>
                    <a:pt x="745" y="5094"/>
                    <a:pt x="716" y="5094"/>
                  </a:cubicBezTo>
                  <a:cubicBezTo>
                    <a:pt x="659" y="5094"/>
                    <a:pt x="544" y="4980"/>
                    <a:pt x="516" y="4894"/>
                  </a:cubicBezTo>
                  <a:cubicBezTo>
                    <a:pt x="430" y="4837"/>
                    <a:pt x="430" y="4751"/>
                    <a:pt x="430" y="4665"/>
                  </a:cubicBezTo>
                  <a:cubicBezTo>
                    <a:pt x="430" y="4579"/>
                    <a:pt x="459" y="4551"/>
                    <a:pt x="459" y="4465"/>
                  </a:cubicBezTo>
                  <a:cubicBezTo>
                    <a:pt x="459" y="4408"/>
                    <a:pt x="430" y="4379"/>
                    <a:pt x="401" y="4293"/>
                  </a:cubicBezTo>
                  <a:cubicBezTo>
                    <a:pt x="373" y="4179"/>
                    <a:pt x="401" y="4093"/>
                    <a:pt x="401" y="3978"/>
                  </a:cubicBezTo>
                  <a:cubicBezTo>
                    <a:pt x="401" y="3908"/>
                    <a:pt x="382" y="3856"/>
                    <a:pt x="311" y="3856"/>
                  </a:cubicBezTo>
                  <a:cubicBezTo>
                    <a:pt x="296" y="3856"/>
                    <a:pt x="279" y="3859"/>
                    <a:pt x="258" y="3864"/>
                  </a:cubicBezTo>
                  <a:cubicBezTo>
                    <a:pt x="230" y="3892"/>
                    <a:pt x="172" y="4036"/>
                    <a:pt x="172" y="4093"/>
                  </a:cubicBezTo>
                  <a:cubicBezTo>
                    <a:pt x="144" y="4150"/>
                    <a:pt x="115" y="4236"/>
                    <a:pt x="115" y="4293"/>
                  </a:cubicBezTo>
                  <a:cubicBezTo>
                    <a:pt x="87" y="4436"/>
                    <a:pt x="87" y="4579"/>
                    <a:pt x="29" y="4722"/>
                  </a:cubicBezTo>
                  <a:cubicBezTo>
                    <a:pt x="1" y="5009"/>
                    <a:pt x="1" y="5323"/>
                    <a:pt x="1" y="5610"/>
                  </a:cubicBezTo>
                  <a:cubicBezTo>
                    <a:pt x="1" y="6726"/>
                    <a:pt x="230" y="7842"/>
                    <a:pt x="688" y="8815"/>
                  </a:cubicBezTo>
                  <a:cubicBezTo>
                    <a:pt x="1117" y="9702"/>
                    <a:pt x="1746" y="10446"/>
                    <a:pt x="2548" y="11047"/>
                  </a:cubicBezTo>
                  <a:cubicBezTo>
                    <a:pt x="3378" y="11677"/>
                    <a:pt x="4294" y="12135"/>
                    <a:pt x="5295" y="12307"/>
                  </a:cubicBezTo>
                  <a:cubicBezTo>
                    <a:pt x="5696" y="12398"/>
                    <a:pt x="6097" y="12439"/>
                    <a:pt x="6497" y="12439"/>
                  </a:cubicBezTo>
                  <a:cubicBezTo>
                    <a:pt x="7098" y="12439"/>
                    <a:pt x="7699" y="12347"/>
                    <a:pt x="8300" y="12192"/>
                  </a:cubicBezTo>
                  <a:cubicBezTo>
                    <a:pt x="9302" y="11963"/>
                    <a:pt x="10189" y="11562"/>
                    <a:pt x="11019" y="10961"/>
                  </a:cubicBezTo>
                  <a:cubicBezTo>
                    <a:pt x="11849" y="10332"/>
                    <a:pt x="12565" y="9588"/>
                    <a:pt x="13108" y="8729"/>
                  </a:cubicBezTo>
                  <a:cubicBezTo>
                    <a:pt x="13623" y="7842"/>
                    <a:pt x="13995" y="6869"/>
                    <a:pt x="14167" y="5867"/>
                  </a:cubicBezTo>
                  <a:cubicBezTo>
                    <a:pt x="14282" y="5323"/>
                    <a:pt x="14310" y="4751"/>
                    <a:pt x="14282" y="4236"/>
                  </a:cubicBezTo>
                  <a:cubicBezTo>
                    <a:pt x="14253" y="3664"/>
                    <a:pt x="14110" y="3091"/>
                    <a:pt x="13910" y="2547"/>
                  </a:cubicBezTo>
                  <a:cubicBezTo>
                    <a:pt x="13595" y="1574"/>
                    <a:pt x="13051" y="687"/>
                    <a:pt x="12307" y="0"/>
                  </a:cubicBezTo>
                  <a:cubicBezTo>
                    <a:pt x="12200" y="18"/>
                    <a:pt x="12104" y="58"/>
                    <a:pt x="11992" y="58"/>
                  </a:cubicBezTo>
                  <a:cubicBezTo>
                    <a:pt x="11924" y="58"/>
                    <a:pt x="11850" y="43"/>
                    <a:pt x="11763" y="0"/>
                  </a:cubicBezTo>
                  <a:close/>
                </a:path>
              </a:pathLst>
            </a:custGeom>
            <a:solidFill>
              <a:srgbClr val="182F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32"/>
            <p:cNvSpPr/>
            <p:nvPr/>
          </p:nvSpPr>
          <p:spPr>
            <a:xfrm>
              <a:off x="-799675" y="3221975"/>
              <a:ext cx="301950" cy="178825"/>
            </a:xfrm>
            <a:custGeom>
              <a:avLst/>
              <a:gdLst/>
              <a:ahLst/>
              <a:cxnLst/>
              <a:rect l="l" t="t" r="r" b="b"/>
              <a:pathLst>
                <a:path w="12078" h="7153" extrusionOk="0">
                  <a:moveTo>
                    <a:pt x="716" y="5105"/>
                  </a:moveTo>
                  <a:lnTo>
                    <a:pt x="716" y="5105"/>
                  </a:lnTo>
                  <a:cubicBezTo>
                    <a:pt x="859" y="5191"/>
                    <a:pt x="1060" y="5277"/>
                    <a:pt x="1060" y="5478"/>
                  </a:cubicBezTo>
                  <a:cubicBezTo>
                    <a:pt x="1060" y="5563"/>
                    <a:pt x="1002" y="5563"/>
                    <a:pt x="916" y="5621"/>
                  </a:cubicBezTo>
                  <a:cubicBezTo>
                    <a:pt x="859" y="5649"/>
                    <a:pt x="745" y="5678"/>
                    <a:pt x="659" y="5706"/>
                  </a:cubicBezTo>
                  <a:lnTo>
                    <a:pt x="573" y="5821"/>
                  </a:lnTo>
                  <a:cubicBezTo>
                    <a:pt x="545" y="5863"/>
                    <a:pt x="524" y="5885"/>
                    <a:pt x="513" y="5902"/>
                  </a:cubicBezTo>
                  <a:lnTo>
                    <a:pt x="513" y="5902"/>
                  </a:lnTo>
                  <a:cubicBezTo>
                    <a:pt x="456" y="5821"/>
                    <a:pt x="372" y="5820"/>
                    <a:pt x="344" y="5764"/>
                  </a:cubicBezTo>
                  <a:cubicBezTo>
                    <a:pt x="516" y="5764"/>
                    <a:pt x="659" y="5706"/>
                    <a:pt x="773" y="5563"/>
                  </a:cubicBezTo>
                  <a:cubicBezTo>
                    <a:pt x="859" y="5420"/>
                    <a:pt x="716" y="5277"/>
                    <a:pt x="716" y="5105"/>
                  </a:cubicBezTo>
                  <a:close/>
                  <a:moveTo>
                    <a:pt x="7399" y="0"/>
                  </a:moveTo>
                  <a:cubicBezTo>
                    <a:pt x="6258" y="0"/>
                    <a:pt x="5116" y="273"/>
                    <a:pt x="4093" y="784"/>
                  </a:cubicBezTo>
                  <a:cubicBezTo>
                    <a:pt x="3349" y="1156"/>
                    <a:pt x="2634" y="1671"/>
                    <a:pt x="2033" y="2272"/>
                  </a:cubicBezTo>
                  <a:cubicBezTo>
                    <a:pt x="1718" y="2558"/>
                    <a:pt x="1374" y="2930"/>
                    <a:pt x="1145" y="3274"/>
                  </a:cubicBezTo>
                  <a:cubicBezTo>
                    <a:pt x="1060" y="3360"/>
                    <a:pt x="1031" y="3474"/>
                    <a:pt x="945" y="3560"/>
                  </a:cubicBezTo>
                  <a:cubicBezTo>
                    <a:pt x="916" y="3646"/>
                    <a:pt x="859" y="3760"/>
                    <a:pt x="802" y="3846"/>
                  </a:cubicBezTo>
                  <a:cubicBezTo>
                    <a:pt x="802" y="3932"/>
                    <a:pt x="802" y="3932"/>
                    <a:pt x="859" y="3961"/>
                  </a:cubicBezTo>
                  <a:lnTo>
                    <a:pt x="888" y="3989"/>
                  </a:lnTo>
                  <a:cubicBezTo>
                    <a:pt x="916" y="4047"/>
                    <a:pt x="916" y="4075"/>
                    <a:pt x="945" y="4104"/>
                  </a:cubicBezTo>
                  <a:cubicBezTo>
                    <a:pt x="1002" y="4190"/>
                    <a:pt x="1031" y="4247"/>
                    <a:pt x="1031" y="4361"/>
                  </a:cubicBezTo>
                  <a:cubicBezTo>
                    <a:pt x="831" y="4276"/>
                    <a:pt x="888" y="4075"/>
                    <a:pt x="745" y="3961"/>
                  </a:cubicBezTo>
                  <a:cubicBezTo>
                    <a:pt x="459" y="4419"/>
                    <a:pt x="201" y="4934"/>
                    <a:pt x="58" y="5478"/>
                  </a:cubicBezTo>
                  <a:cubicBezTo>
                    <a:pt x="58" y="5506"/>
                    <a:pt x="29" y="5563"/>
                    <a:pt x="29" y="5649"/>
                  </a:cubicBezTo>
                  <a:cubicBezTo>
                    <a:pt x="29" y="5678"/>
                    <a:pt x="1" y="5764"/>
                    <a:pt x="1" y="5764"/>
                  </a:cubicBezTo>
                  <a:lnTo>
                    <a:pt x="29" y="5764"/>
                  </a:lnTo>
                  <a:cubicBezTo>
                    <a:pt x="87" y="5792"/>
                    <a:pt x="29" y="5850"/>
                    <a:pt x="29" y="5935"/>
                  </a:cubicBezTo>
                  <a:cubicBezTo>
                    <a:pt x="29" y="6079"/>
                    <a:pt x="115" y="6222"/>
                    <a:pt x="115" y="6365"/>
                  </a:cubicBezTo>
                  <a:cubicBezTo>
                    <a:pt x="115" y="6393"/>
                    <a:pt x="115" y="6479"/>
                    <a:pt x="87" y="6508"/>
                  </a:cubicBezTo>
                  <a:cubicBezTo>
                    <a:pt x="87" y="6536"/>
                    <a:pt x="58" y="6565"/>
                    <a:pt x="58" y="6622"/>
                  </a:cubicBezTo>
                  <a:cubicBezTo>
                    <a:pt x="58" y="6680"/>
                    <a:pt x="172" y="6765"/>
                    <a:pt x="172" y="6908"/>
                  </a:cubicBezTo>
                  <a:cubicBezTo>
                    <a:pt x="230" y="6937"/>
                    <a:pt x="287" y="6937"/>
                    <a:pt x="315" y="6966"/>
                  </a:cubicBezTo>
                  <a:cubicBezTo>
                    <a:pt x="344" y="6994"/>
                    <a:pt x="344" y="7052"/>
                    <a:pt x="373" y="7080"/>
                  </a:cubicBezTo>
                  <a:cubicBezTo>
                    <a:pt x="409" y="7116"/>
                    <a:pt x="457" y="7153"/>
                    <a:pt x="508" y="7153"/>
                  </a:cubicBezTo>
                  <a:cubicBezTo>
                    <a:pt x="539" y="7153"/>
                    <a:pt x="570" y="7140"/>
                    <a:pt x="602" y="7109"/>
                  </a:cubicBezTo>
                  <a:cubicBezTo>
                    <a:pt x="630" y="7080"/>
                    <a:pt x="602" y="6994"/>
                    <a:pt x="602" y="6937"/>
                  </a:cubicBezTo>
                  <a:cubicBezTo>
                    <a:pt x="602" y="6908"/>
                    <a:pt x="630" y="6908"/>
                    <a:pt x="630" y="6851"/>
                  </a:cubicBezTo>
                  <a:cubicBezTo>
                    <a:pt x="630" y="6823"/>
                    <a:pt x="602" y="6794"/>
                    <a:pt x="573" y="6794"/>
                  </a:cubicBezTo>
                  <a:cubicBezTo>
                    <a:pt x="467" y="6794"/>
                    <a:pt x="508" y="6940"/>
                    <a:pt x="447" y="6940"/>
                  </a:cubicBezTo>
                  <a:cubicBezTo>
                    <a:pt x="442" y="6940"/>
                    <a:pt x="437" y="6939"/>
                    <a:pt x="430" y="6937"/>
                  </a:cubicBezTo>
                  <a:cubicBezTo>
                    <a:pt x="315" y="6908"/>
                    <a:pt x="373" y="6765"/>
                    <a:pt x="373" y="6680"/>
                  </a:cubicBezTo>
                  <a:cubicBezTo>
                    <a:pt x="373" y="6622"/>
                    <a:pt x="430" y="6536"/>
                    <a:pt x="430" y="6508"/>
                  </a:cubicBezTo>
                  <a:cubicBezTo>
                    <a:pt x="430" y="6479"/>
                    <a:pt x="459" y="6479"/>
                    <a:pt x="459" y="6422"/>
                  </a:cubicBezTo>
                  <a:cubicBezTo>
                    <a:pt x="459" y="6393"/>
                    <a:pt x="487" y="6365"/>
                    <a:pt x="487" y="6365"/>
                  </a:cubicBezTo>
                  <a:cubicBezTo>
                    <a:pt x="487" y="6279"/>
                    <a:pt x="373" y="6250"/>
                    <a:pt x="430" y="6136"/>
                  </a:cubicBezTo>
                  <a:cubicBezTo>
                    <a:pt x="447" y="6085"/>
                    <a:pt x="514" y="6044"/>
                    <a:pt x="542" y="6001"/>
                  </a:cubicBezTo>
                  <a:lnTo>
                    <a:pt x="542" y="6001"/>
                  </a:lnTo>
                  <a:cubicBezTo>
                    <a:pt x="591" y="6066"/>
                    <a:pt x="643" y="6107"/>
                    <a:pt x="716" y="6107"/>
                  </a:cubicBezTo>
                  <a:cubicBezTo>
                    <a:pt x="736" y="6111"/>
                    <a:pt x="754" y="6113"/>
                    <a:pt x="772" y="6113"/>
                  </a:cubicBezTo>
                  <a:cubicBezTo>
                    <a:pt x="884" y="6113"/>
                    <a:pt x="965" y="6042"/>
                    <a:pt x="1088" y="5993"/>
                  </a:cubicBezTo>
                  <a:lnTo>
                    <a:pt x="1088" y="5993"/>
                  </a:lnTo>
                  <a:cubicBezTo>
                    <a:pt x="1063" y="6121"/>
                    <a:pt x="1014" y="6226"/>
                    <a:pt x="860" y="6226"/>
                  </a:cubicBezTo>
                  <a:cubicBezTo>
                    <a:pt x="842" y="6226"/>
                    <a:pt x="823" y="6225"/>
                    <a:pt x="802" y="6222"/>
                  </a:cubicBezTo>
                  <a:cubicBezTo>
                    <a:pt x="763" y="6202"/>
                    <a:pt x="709" y="6169"/>
                    <a:pt x="661" y="6169"/>
                  </a:cubicBezTo>
                  <a:cubicBezTo>
                    <a:pt x="640" y="6169"/>
                    <a:pt x="619" y="6175"/>
                    <a:pt x="602" y="6193"/>
                  </a:cubicBezTo>
                  <a:cubicBezTo>
                    <a:pt x="516" y="6193"/>
                    <a:pt x="487" y="6279"/>
                    <a:pt x="487" y="6365"/>
                  </a:cubicBezTo>
                  <a:cubicBezTo>
                    <a:pt x="602" y="6365"/>
                    <a:pt x="716" y="6365"/>
                    <a:pt x="802" y="6422"/>
                  </a:cubicBezTo>
                  <a:cubicBezTo>
                    <a:pt x="888" y="6508"/>
                    <a:pt x="888" y="6622"/>
                    <a:pt x="945" y="6680"/>
                  </a:cubicBezTo>
                  <a:cubicBezTo>
                    <a:pt x="1060" y="6794"/>
                    <a:pt x="1289" y="6765"/>
                    <a:pt x="1231" y="6966"/>
                  </a:cubicBezTo>
                  <a:cubicBezTo>
                    <a:pt x="1289" y="6966"/>
                    <a:pt x="1317" y="6994"/>
                    <a:pt x="1346" y="6994"/>
                  </a:cubicBezTo>
                  <a:lnTo>
                    <a:pt x="1460" y="6994"/>
                  </a:lnTo>
                  <a:cubicBezTo>
                    <a:pt x="1517" y="6994"/>
                    <a:pt x="1603" y="6937"/>
                    <a:pt x="1632" y="6908"/>
                  </a:cubicBezTo>
                  <a:cubicBezTo>
                    <a:pt x="1704" y="6812"/>
                    <a:pt x="1756" y="6695"/>
                    <a:pt x="1857" y="6695"/>
                  </a:cubicBezTo>
                  <a:cubicBezTo>
                    <a:pt x="1875" y="6695"/>
                    <a:pt x="1896" y="6699"/>
                    <a:pt x="1918" y="6708"/>
                  </a:cubicBezTo>
                  <a:cubicBezTo>
                    <a:pt x="1975" y="6708"/>
                    <a:pt x="2033" y="6759"/>
                    <a:pt x="2064" y="6759"/>
                  </a:cubicBezTo>
                  <a:cubicBezTo>
                    <a:pt x="2080" y="6759"/>
                    <a:pt x="2090" y="6746"/>
                    <a:pt x="2090" y="6708"/>
                  </a:cubicBezTo>
                  <a:cubicBezTo>
                    <a:pt x="2147" y="6680"/>
                    <a:pt x="2090" y="6651"/>
                    <a:pt x="2090" y="6622"/>
                  </a:cubicBezTo>
                  <a:cubicBezTo>
                    <a:pt x="2090" y="6565"/>
                    <a:pt x="2090" y="6565"/>
                    <a:pt x="2147" y="6536"/>
                  </a:cubicBezTo>
                  <a:cubicBezTo>
                    <a:pt x="2176" y="6508"/>
                    <a:pt x="2233" y="6479"/>
                    <a:pt x="2290" y="6422"/>
                  </a:cubicBezTo>
                  <a:cubicBezTo>
                    <a:pt x="2319" y="6393"/>
                    <a:pt x="2347" y="6365"/>
                    <a:pt x="2319" y="6279"/>
                  </a:cubicBezTo>
                  <a:cubicBezTo>
                    <a:pt x="2290" y="6250"/>
                    <a:pt x="2233" y="6193"/>
                    <a:pt x="2204" y="6193"/>
                  </a:cubicBezTo>
                  <a:cubicBezTo>
                    <a:pt x="2147" y="6193"/>
                    <a:pt x="2090" y="6250"/>
                    <a:pt x="2033" y="6250"/>
                  </a:cubicBezTo>
                  <a:cubicBezTo>
                    <a:pt x="1918" y="6250"/>
                    <a:pt x="1861" y="5993"/>
                    <a:pt x="1861" y="5935"/>
                  </a:cubicBezTo>
                  <a:cubicBezTo>
                    <a:pt x="1804" y="5850"/>
                    <a:pt x="1775" y="5792"/>
                    <a:pt x="1804" y="5706"/>
                  </a:cubicBezTo>
                  <a:cubicBezTo>
                    <a:pt x="1804" y="5678"/>
                    <a:pt x="1890" y="5649"/>
                    <a:pt x="1947" y="5649"/>
                  </a:cubicBezTo>
                  <a:cubicBezTo>
                    <a:pt x="2061" y="5678"/>
                    <a:pt x="2033" y="5850"/>
                    <a:pt x="2061" y="5935"/>
                  </a:cubicBezTo>
                  <a:cubicBezTo>
                    <a:pt x="2090" y="6050"/>
                    <a:pt x="2176" y="6079"/>
                    <a:pt x="2290" y="6079"/>
                  </a:cubicBezTo>
                  <a:cubicBezTo>
                    <a:pt x="2328" y="6079"/>
                    <a:pt x="2354" y="6066"/>
                    <a:pt x="2392" y="6066"/>
                  </a:cubicBezTo>
                  <a:cubicBezTo>
                    <a:pt x="2411" y="6066"/>
                    <a:pt x="2433" y="6069"/>
                    <a:pt x="2462" y="6079"/>
                  </a:cubicBezTo>
                  <a:cubicBezTo>
                    <a:pt x="2519" y="6107"/>
                    <a:pt x="2576" y="6136"/>
                    <a:pt x="2605" y="6193"/>
                  </a:cubicBezTo>
                  <a:cubicBezTo>
                    <a:pt x="2719" y="6336"/>
                    <a:pt x="2576" y="6336"/>
                    <a:pt x="2491" y="6365"/>
                  </a:cubicBezTo>
                  <a:cubicBezTo>
                    <a:pt x="2462" y="6393"/>
                    <a:pt x="2462" y="6422"/>
                    <a:pt x="2491" y="6508"/>
                  </a:cubicBezTo>
                  <a:cubicBezTo>
                    <a:pt x="2519" y="6536"/>
                    <a:pt x="2519" y="6622"/>
                    <a:pt x="2576" y="6651"/>
                  </a:cubicBezTo>
                  <a:cubicBezTo>
                    <a:pt x="2594" y="6687"/>
                    <a:pt x="2670" y="6723"/>
                    <a:pt x="2744" y="6723"/>
                  </a:cubicBezTo>
                  <a:cubicBezTo>
                    <a:pt x="2788" y="6723"/>
                    <a:pt x="2831" y="6711"/>
                    <a:pt x="2863" y="6680"/>
                  </a:cubicBezTo>
                  <a:cubicBezTo>
                    <a:pt x="2891" y="6651"/>
                    <a:pt x="2863" y="6565"/>
                    <a:pt x="2863" y="6536"/>
                  </a:cubicBezTo>
                  <a:cubicBezTo>
                    <a:pt x="2863" y="6479"/>
                    <a:pt x="2863" y="6393"/>
                    <a:pt x="2891" y="6336"/>
                  </a:cubicBezTo>
                  <a:cubicBezTo>
                    <a:pt x="2920" y="6279"/>
                    <a:pt x="2948" y="6222"/>
                    <a:pt x="3006" y="6136"/>
                  </a:cubicBezTo>
                  <a:cubicBezTo>
                    <a:pt x="3034" y="6107"/>
                    <a:pt x="3063" y="6107"/>
                    <a:pt x="3149" y="6107"/>
                  </a:cubicBezTo>
                  <a:cubicBezTo>
                    <a:pt x="3235" y="6136"/>
                    <a:pt x="3349" y="6136"/>
                    <a:pt x="3464" y="6136"/>
                  </a:cubicBezTo>
                  <a:cubicBezTo>
                    <a:pt x="3492" y="6136"/>
                    <a:pt x="3521" y="6107"/>
                    <a:pt x="3578" y="6079"/>
                  </a:cubicBezTo>
                  <a:cubicBezTo>
                    <a:pt x="3607" y="6050"/>
                    <a:pt x="3607" y="5964"/>
                    <a:pt x="3635" y="5935"/>
                  </a:cubicBezTo>
                  <a:cubicBezTo>
                    <a:pt x="3642" y="5933"/>
                    <a:pt x="3649" y="5932"/>
                    <a:pt x="3656" y="5932"/>
                  </a:cubicBezTo>
                  <a:cubicBezTo>
                    <a:pt x="3742" y="5932"/>
                    <a:pt x="3866" y="6081"/>
                    <a:pt x="3893" y="6107"/>
                  </a:cubicBezTo>
                  <a:cubicBezTo>
                    <a:pt x="3913" y="6127"/>
                    <a:pt x="3960" y="6160"/>
                    <a:pt x="4006" y="6160"/>
                  </a:cubicBezTo>
                  <a:cubicBezTo>
                    <a:pt x="4026" y="6160"/>
                    <a:pt x="4047" y="6154"/>
                    <a:pt x="4065" y="6136"/>
                  </a:cubicBezTo>
                  <a:cubicBezTo>
                    <a:pt x="4093" y="6079"/>
                    <a:pt x="4093" y="6050"/>
                    <a:pt x="4065" y="5964"/>
                  </a:cubicBezTo>
                  <a:lnTo>
                    <a:pt x="3921" y="5821"/>
                  </a:lnTo>
                  <a:cubicBezTo>
                    <a:pt x="3864" y="5764"/>
                    <a:pt x="3807" y="5706"/>
                    <a:pt x="3750" y="5678"/>
                  </a:cubicBezTo>
                  <a:lnTo>
                    <a:pt x="3750" y="5678"/>
                  </a:lnTo>
                  <a:cubicBezTo>
                    <a:pt x="3799" y="5699"/>
                    <a:pt x="3844" y="5708"/>
                    <a:pt x="3887" y="5708"/>
                  </a:cubicBezTo>
                  <a:cubicBezTo>
                    <a:pt x="4020" y="5708"/>
                    <a:pt x="4128" y="5621"/>
                    <a:pt x="4236" y="5535"/>
                  </a:cubicBezTo>
                  <a:cubicBezTo>
                    <a:pt x="4313" y="5509"/>
                    <a:pt x="4367" y="5416"/>
                    <a:pt x="4438" y="5416"/>
                  </a:cubicBezTo>
                  <a:cubicBezTo>
                    <a:pt x="4447" y="5416"/>
                    <a:pt x="4456" y="5417"/>
                    <a:pt x="4465" y="5420"/>
                  </a:cubicBezTo>
                  <a:lnTo>
                    <a:pt x="4580" y="5535"/>
                  </a:lnTo>
                  <a:cubicBezTo>
                    <a:pt x="4608" y="5535"/>
                    <a:pt x="4637" y="5535"/>
                    <a:pt x="4666" y="5506"/>
                  </a:cubicBezTo>
                  <a:cubicBezTo>
                    <a:pt x="4723" y="5420"/>
                    <a:pt x="4637" y="5334"/>
                    <a:pt x="4608" y="5277"/>
                  </a:cubicBezTo>
                  <a:cubicBezTo>
                    <a:pt x="4586" y="5233"/>
                    <a:pt x="4598" y="5172"/>
                    <a:pt x="4657" y="5172"/>
                  </a:cubicBezTo>
                  <a:cubicBezTo>
                    <a:pt x="4674" y="5172"/>
                    <a:pt x="4696" y="5178"/>
                    <a:pt x="4723" y="5191"/>
                  </a:cubicBezTo>
                  <a:cubicBezTo>
                    <a:pt x="4780" y="5191"/>
                    <a:pt x="4780" y="5220"/>
                    <a:pt x="4866" y="5220"/>
                  </a:cubicBezTo>
                  <a:lnTo>
                    <a:pt x="5009" y="5220"/>
                  </a:lnTo>
                  <a:cubicBezTo>
                    <a:pt x="5042" y="5236"/>
                    <a:pt x="5066" y="5253"/>
                    <a:pt x="5102" y="5253"/>
                  </a:cubicBezTo>
                  <a:cubicBezTo>
                    <a:pt x="5128" y="5253"/>
                    <a:pt x="5161" y="5244"/>
                    <a:pt x="5209" y="5220"/>
                  </a:cubicBezTo>
                  <a:cubicBezTo>
                    <a:pt x="5295" y="5105"/>
                    <a:pt x="5352" y="4962"/>
                    <a:pt x="5467" y="4934"/>
                  </a:cubicBezTo>
                  <a:cubicBezTo>
                    <a:pt x="5489" y="4928"/>
                    <a:pt x="5508" y="4926"/>
                    <a:pt x="5524" y="4926"/>
                  </a:cubicBezTo>
                  <a:cubicBezTo>
                    <a:pt x="5593" y="4926"/>
                    <a:pt x="5621" y="4968"/>
                    <a:pt x="5667" y="4991"/>
                  </a:cubicBezTo>
                  <a:cubicBezTo>
                    <a:pt x="5688" y="5005"/>
                    <a:pt x="5704" y="5010"/>
                    <a:pt x="5716" y="5010"/>
                  </a:cubicBezTo>
                  <a:cubicBezTo>
                    <a:pt x="5755" y="5010"/>
                    <a:pt x="5760" y="4955"/>
                    <a:pt x="5782" y="4934"/>
                  </a:cubicBezTo>
                  <a:cubicBezTo>
                    <a:pt x="5896" y="4705"/>
                    <a:pt x="6068" y="4676"/>
                    <a:pt x="6240" y="4562"/>
                  </a:cubicBezTo>
                  <a:cubicBezTo>
                    <a:pt x="6354" y="4504"/>
                    <a:pt x="6469" y="4476"/>
                    <a:pt x="6583" y="4390"/>
                  </a:cubicBezTo>
                  <a:cubicBezTo>
                    <a:pt x="6640" y="4361"/>
                    <a:pt x="6726" y="4247"/>
                    <a:pt x="6812" y="4247"/>
                  </a:cubicBezTo>
                  <a:cubicBezTo>
                    <a:pt x="6927" y="4247"/>
                    <a:pt x="6955" y="4333"/>
                    <a:pt x="7070" y="4333"/>
                  </a:cubicBezTo>
                  <a:cubicBezTo>
                    <a:pt x="7155" y="4333"/>
                    <a:pt x="7155" y="4276"/>
                    <a:pt x="7155" y="4218"/>
                  </a:cubicBezTo>
                  <a:cubicBezTo>
                    <a:pt x="7155" y="4047"/>
                    <a:pt x="7155" y="3932"/>
                    <a:pt x="7299" y="3846"/>
                  </a:cubicBezTo>
                  <a:cubicBezTo>
                    <a:pt x="7585" y="3703"/>
                    <a:pt x="7900" y="3789"/>
                    <a:pt x="8186" y="3646"/>
                  </a:cubicBezTo>
                  <a:cubicBezTo>
                    <a:pt x="8243" y="3617"/>
                    <a:pt x="8329" y="3560"/>
                    <a:pt x="8357" y="3503"/>
                  </a:cubicBezTo>
                  <a:cubicBezTo>
                    <a:pt x="8443" y="3417"/>
                    <a:pt x="8443" y="3331"/>
                    <a:pt x="8501" y="3274"/>
                  </a:cubicBezTo>
                  <a:cubicBezTo>
                    <a:pt x="8586" y="3217"/>
                    <a:pt x="8730" y="3245"/>
                    <a:pt x="8787" y="3217"/>
                  </a:cubicBezTo>
                  <a:cubicBezTo>
                    <a:pt x="8901" y="3188"/>
                    <a:pt x="8958" y="3131"/>
                    <a:pt x="9073" y="3102"/>
                  </a:cubicBezTo>
                  <a:cubicBezTo>
                    <a:pt x="9302" y="2988"/>
                    <a:pt x="9502" y="2988"/>
                    <a:pt x="9674" y="2902"/>
                  </a:cubicBezTo>
                  <a:cubicBezTo>
                    <a:pt x="9874" y="2787"/>
                    <a:pt x="10017" y="2701"/>
                    <a:pt x="10189" y="2616"/>
                  </a:cubicBezTo>
                  <a:cubicBezTo>
                    <a:pt x="10332" y="2501"/>
                    <a:pt x="10504" y="2387"/>
                    <a:pt x="10676" y="2387"/>
                  </a:cubicBezTo>
                  <a:cubicBezTo>
                    <a:pt x="10752" y="2387"/>
                    <a:pt x="10828" y="2399"/>
                    <a:pt x="10888" y="2399"/>
                  </a:cubicBezTo>
                  <a:cubicBezTo>
                    <a:pt x="10917" y="2399"/>
                    <a:pt x="10943" y="2396"/>
                    <a:pt x="10962" y="2387"/>
                  </a:cubicBezTo>
                  <a:cubicBezTo>
                    <a:pt x="11076" y="2358"/>
                    <a:pt x="11105" y="2272"/>
                    <a:pt x="11162" y="2215"/>
                  </a:cubicBezTo>
                  <a:cubicBezTo>
                    <a:pt x="11191" y="2129"/>
                    <a:pt x="11248" y="2100"/>
                    <a:pt x="11362" y="2100"/>
                  </a:cubicBezTo>
                  <a:cubicBezTo>
                    <a:pt x="11405" y="2115"/>
                    <a:pt x="11448" y="2122"/>
                    <a:pt x="11491" y="2122"/>
                  </a:cubicBezTo>
                  <a:cubicBezTo>
                    <a:pt x="11534" y="2122"/>
                    <a:pt x="11577" y="2115"/>
                    <a:pt x="11620" y="2100"/>
                  </a:cubicBezTo>
                  <a:cubicBezTo>
                    <a:pt x="11792" y="2043"/>
                    <a:pt x="11935" y="1929"/>
                    <a:pt x="12078" y="1814"/>
                  </a:cubicBezTo>
                  <a:cubicBezTo>
                    <a:pt x="11763" y="1414"/>
                    <a:pt x="11334" y="1099"/>
                    <a:pt x="10847" y="927"/>
                  </a:cubicBezTo>
                  <a:cubicBezTo>
                    <a:pt x="10447" y="669"/>
                    <a:pt x="9960" y="441"/>
                    <a:pt x="9502" y="326"/>
                  </a:cubicBezTo>
                  <a:cubicBezTo>
                    <a:pt x="8821" y="106"/>
                    <a:pt x="8110" y="0"/>
                    <a:pt x="7399" y="0"/>
                  </a:cubicBezTo>
                  <a:close/>
                </a:path>
              </a:pathLst>
            </a:custGeom>
            <a:solidFill>
              <a:srgbClr val="264B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32"/>
            <p:cNvSpPr/>
            <p:nvPr/>
          </p:nvSpPr>
          <p:spPr>
            <a:xfrm>
              <a:off x="-781775" y="3317400"/>
              <a:ext cx="10750" cy="14325"/>
            </a:xfrm>
            <a:custGeom>
              <a:avLst/>
              <a:gdLst/>
              <a:ahLst/>
              <a:cxnLst/>
              <a:rect l="l" t="t" r="r" b="b"/>
              <a:pathLst>
                <a:path w="430" h="573" extrusionOk="0">
                  <a:moveTo>
                    <a:pt x="86" y="1"/>
                  </a:moveTo>
                  <a:lnTo>
                    <a:pt x="86" y="1"/>
                  </a:lnTo>
                  <a:cubicBezTo>
                    <a:pt x="0" y="29"/>
                    <a:pt x="86" y="287"/>
                    <a:pt x="115" y="373"/>
                  </a:cubicBezTo>
                  <a:cubicBezTo>
                    <a:pt x="172" y="459"/>
                    <a:pt x="286" y="544"/>
                    <a:pt x="429" y="573"/>
                  </a:cubicBezTo>
                  <a:cubicBezTo>
                    <a:pt x="372" y="315"/>
                    <a:pt x="344" y="115"/>
                    <a:pt x="86" y="1"/>
                  </a:cubicBezTo>
                  <a:close/>
                </a:path>
              </a:pathLst>
            </a:custGeom>
            <a:solidFill>
              <a:srgbClr val="182F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32"/>
            <p:cNvSpPr/>
            <p:nvPr/>
          </p:nvSpPr>
          <p:spPr>
            <a:xfrm>
              <a:off x="-790375" y="3345900"/>
              <a:ext cx="23650" cy="21600"/>
            </a:xfrm>
            <a:custGeom>
              <a:avLst/>
              <a:gdLst/>
              <a:ahLst/>
              <a:cxnLst/>
              <a:rect l="l" t="t" r="r" b="b"/>
              <a:pathLst>
                <a:path w="946" h="864" extrusionOk="0">
                  <a:moveTo>
                    <a:pt x="426" y="1"/>
                  </a:moveTo>
                  <a:cubicBezTo>
                    <a:pt x="350" y="1"/>
                    <a:pt x="376" y="97"/>
                    <a:pt x="401" y="148"/>
                  </a:cubicBezTo>
                  <a:cubicBezTo>
                    <a:pt x="430" y="263"/>
                    <a:pt x="516" y="377"/>
                    <a:pt x="516" y="463"/>
                  </a:cubicBezTo>
                  <a:cubicBezTo>
                    <a:pt x="487" y="692"/>
                    <a:pt x="144" y="692"/>
                    <a:pt x="1" y="692"/>
                  </a:cubicBezTo>
                  <a:cubicBezTo>
                    <a:pt x="1" y="835"/>
                    <a:pt x="115" y="864"/>
                    <a:pt x="258" y="864"/>
                  </a:cubicBezTo>
                  <a:cubicBezTo>
                    <a:pt x="287" y="807"/>
                    <a:pt x="287" y="807"/>
                    <a:pt x="373" y="807"/>
                  </a:cubicBezTo>
                  <a:cubicBezTo>
                    <a:pt x="430" y="807"/>
                    <a:pt x="459" y="807"/>
                    <a:pt x="516" y="749"/>
                  </a:cubicBezTo>
                  <a:cubicBezTo>
                    <a:pt x="573" y="721"/>
                    <a:pt x="659" y="664"/>
                    <a:pt x="716" y="606"/>
                  </a:cubicBezTo>
                  <a:lnTo>
                    <a:pt x="859" y="606"/>
                  </a:lnTo>
                  <a:cubicBezTo>
                    <a:pt x="888" y="578"/>
                    <a:pt x="945" y="549"/>
                    <a:pt x="945" y="521"/>
                  </a:cubicBezTo>
                  <a:cubicBezTo>
                    <a:pt x="945" y="435"/>
                    <a:pt x="888" y="406"/>
                    <a:pt x="859" y="320"/>
                  </a:cubicBezTo>
                  <a:cubicBezTo>
                    <a:pt x="773" y="234"/>
                    <a:pt x="630" y="34"/>
                    <a:pt x="459" y="5"/>
                  </a:cubicBezTo>
                  <a:cubicBezTo>
                    <a:pt x="446" y="2"/>
                    <a:pt x="436" y="1"/>
                    <a:pt x="426" y="1"/>
                  </a:cubicBezTo>
                  <a:close/>
                </a:path>
              </a:pathLst>
            </a:custGeom>
            <a:solidFill>
              <a:srgbClr val="182F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32"/>
            <p:cNvSpPr/>
            <p:nvPr/>
          </p:nvSpPr>
          <p:spPr>
            <a:xfrm>
              <a:off x="-788225" y="3366875"/>
              <a:ext cx="22200" cy="12075"/>
            </a:xfrm>
            <a:custGeom>
              <a:avLst/>
              <a:gdLst/>
              <a:ahLst/>
              <a:cxnLst/>
              <a:rect l="l" t="t" r="r" b="b"/>
              <a:pathLst>
                <a:path w="888" h="483" extrusionOk="0">
                  <a:moveTo>
                    <a:pt x="742" y="0"/>
                  </a:moveTo>
                  <a:cubicBezTo>
                    <a:pt x="694" y="0"/>
                    <a:pt x="641" y="34"/>
                    <a:pt x="602" y="54"/>
                  </a:cubicBezTo>
                  <a:cubicBezTo>
                    <a:pt x="534" y="108"/>
                    <a:pt x="466" y="136"/>
                    <a:pt x="399" y="136"/>
                  </a:cubicBezTo>
                  <a:cubicBezTo>
                    <a:pt x="323" y="136"/>
                    <a:pt x="248" y="100"/>
                    <a:pt x="172" y="25"/>
                  </a:cubicBezTo>
                  <a:cubicBezTo>
                    <a:pt x="172" y="111"/>
                    <a:pt x="144" y="139"/>
                    <a:pt x="144" y="168"/>
                  </a:cubicBezTo>
                  <a:cubicBezTo>
                    <a:pt x="58" y="168"/>
                    <a:pt x="29" y="168"/>
                    <a:pt x="29" y="254"/>
                  </a:cubicBezTo>
                  <a:cubicBezTo>
                    <a:pt x="1" y="340"/>
                    <a:pt x="1" y="483"/>
                    <a:pt x="172" y="483"/>
                  </a:cubicBezTo>
                  <a:cubicBezTo>
                    <a:pt x="172" y="454"/>
                    <a:pt x="230" y="397"/>
                    <a:pt x="287" y="340"/>
                  </a:cubicBezTo>
                  <a:cubicBezTo>
                    <a:pt x="302" y="332"/>
                    <a:pt x="315" y="329"/>
                    <a:pt x="328" y="329"/>
                  </a:cubicBezTo>
                  <a:cubicBezTo>
                    <a:pt x="363" y="329"/>
                    <a:pt x="396" y="355"/>
                    <a:pt x="458" y="397"/>
                  </a:cubicBezTo>
                  <a:cubicBezTo>
                    <a:pt x="491" y="403"/>
                    <a:pt x="523" y="407"/>
                    <a:pt x="554" y="407"/>
                  </a:cubicBezTo>
                  <a:cubicBezTo>
                    <a:pt x="662" y="407"/>
                    <a:pt x="758" y="365"/>
                    <a:pt x="802" y="254"/>
                  </a:cubicBezTo>
                  <a:cubicBezTo>
                    <a:pt x="802" y="168"/>
                    <a:pt x="888" y="111"/>
                    <a:pt x="802" y="25"/>
                  </a:cubicBezTo>
                  <a:cubicBezTo>
                    <a:pt x="784" y="7"/>
                    <a:pt x="764" y="0"/>
                    <a:pt x="742" y="0"/>
                  </a:cubicBezTo>
                  <a:close/>
                </a:path>
              </a:pathLst>
            </a:custGeom>
            <a:solidFill>
              <a:srgbClr val="182F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32"/>
            <p:cNvSpPr/>
            <p:nvPr/>
          </p:nvSpPr>
          <p:spPr>
            <a:xfrm>
              <a:off x="-746000" y="3317300"/>
              <a:ext cx="5750" cy="10150"/>
            </a:xfrm>
            <a:custGeom>
              <a:avLst/>
              <a:gdLst/>
              <a:ahLst/>
              <a:cxnLst/>
              <a:rect l="l" t="t" r="r" b="b"/>
              <a:pathLst>
                <a:path w="230" h="406" extrusionOk="0">
                  <a:moveTo>
                    <a:pt x="113" y="0"/>
                  </a:moveTo>
                  <a:cubicBezTo>
                    <a:pt x="104" y="0"/>
                    <a:pt x="95" y="2"/>
                    <a:pt x="86" y="5"/>
                  </a:cubicBezTo>
                  <a:cubicBezTo>
                    <a:pt x="29" y="5"/>
                    <a:pt x="0" y="119"/>
                    <a:pt x="29" y="176"/>
                  </a:cubicBezTo>
                  <a:cubicBezTo>
                    <a:pt x="29" y="262"/>
                    <a:pt x="86" y="319"/>
                    <a:pt x="143" y="405"/>
                  </a:cubicBezTo>
                  <a:cubicBezTo>
                    <a:pt x="200" y="319"/>
                    <a:pt x="229" y="234"/>
                    <a:pt x="229" y="148"/>
                  </a:cubicBezTo>
                  <a:cubicBezTo>
                    <a:pt x="229" y="97"/>
                    <a:pt x="184" y="0"/>
                    <a:pt x="113" y="0"/>
                  </a:cubicBezTo>
                  <a:close/>
                </a:path>
              </a:pathLst>
            </a:custGeom>
            <a:solidFill>
              <a:srgbClr val="182F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32"/>
            <p:cNvSpPr/>
            <p:nvPr/>
          </p:nvSpPr>
          <p:spPr>
            <a:xfrm>
              <a:off x="-763175" y="3381800"/>
              <a:ext cx="7175" cy="6650"/>
            </a:xfrm>
            <a:custGeom>
              <a:avLst/>
              <a:gdLst/>
              <a:ahLst/>
              <a:cxnLst/>
              <a:rect l="l" t="t" r="r" b="b"/>
              <a:pathLst>
                <a:path w="287" h="266" extrusionOk="0">
                  <a:moveTo>
                    <a:pt x="143" y="0"/>
                  </a:moveTo>
                  <a:cubicBezTo>
                    <a:pt x="57" y="0"/>
                    <a:pt x="0" y="0"/>
                    <a:pt x="0" y="86"/>
                  </a:cubicBezTo>
                  <a:cubicBezTo>
                    <a:pt x="0" y="143"/>
                    <a:pt x="29" y="229"/>
                    <a:pt x="115" y="258"/>
                  </a:cubicBezTo>
                  <a:cubicBezTo>
                    <a:pt x="125" y="263"/>
                    <a:pt x="137" y="265"/>
                    <a:pt x="150" y="265"/>
                  </a:cubicBezTo>
                  <a:cubicBezTo>
                    <a:pt x="209" y="265"/>
                    <a:pt x="286" y="214"/>
                    <a:pt x="286" y="143"/>
                  </a:cubicBezTo>
                  <a:cubicBezTo>
                    <a:pt x="286" y="86"/>
                    <a:pt x="201" y="29"/>
                    <a:pt x="143" y="0"/>
                  </a:cubicBezTo>
                  <a:close/>
                </a:path>
              </a:pathLst>
            </a:custGeom>
            <a:solidFill>
              <a:srgbClr val="182F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32"/>
            <p:cNvSpPr/>
            <p:nvPr/>
          </p:nvSpPr>
          <p:spPr>
            <a:xfrm>
              <a:off x="-762475" y="3311675"/>
              <a:ext cx="4325" cy="4600"/>
            </a:xfrm>
            <a:custGeom>
              <a:avLst/>
              <a:gdLst/>
              <a:ahLst/>
              <a:cxnLst/>
              <a:rect l="l" t="t" r="r" b="b"/>
              <a:pathLst>
                <a:path w="173" h="184" extrusionOk="0">
                  <a:moveTo>
                    <a:pt x="76" y="1"/>
                  </a:moveTo>
                  <a:cubicBezTo>
                    <a:pt x="37" y="1"/>
                    <a:pt x="1" y="29"/>
                    <a:pt x="1" y="87"/>
                  </a:cubicBezTo>
                  <a:cubicBezTo>
                    <a:pt x="14" y="154"/>
                    <a:pt x="53" y="183"/>
                    <a:pt x="91" y="183"/>
                  </a:cubicBezTo>
                  <a:cubicBezTo>
                    <a:pt x="133" y="183"/>
                    <a:pt x="173" y="147"/>
                    <a:pt x="173" y="87"/>
                  </a:cubicBezTo>
                  <a:cubicBezTo>
                    <a:pt x="158" y="29"/>
                    <a:pt x="115" y="1"/>
                    <a:pt x="76" y="1"/>
                  </a:cubicBezTo>
                  <a:close/>
                </a:path>
              </a:pathLst>
            </a:custGeom>
            <a:solidFill>
              <a:srgbClr val="182F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32"/>
            <p:cNvSpPr/>
            <p:nvPr/>
          </p:nvSpPr>
          <p:spPr>
            <a:xfrm>
              <a:off x="-767475" y="3375350"/>
              <a:ext cx="3600" cy="4325"/>
            </a:xfrm>
            <a:custGeom>
              <a:avLst/>
              <a:gdLst/>
              <a:ahLst/>
              <a:cxnLst/>
              <a:rect l="l" t="t" r="r" b="b"/>
              <a:pathLst>
                <a:path w="144" h="173" extrusionOk="0">
                  <a:moveTo>
                    <a:pt x="83" y="1"/>
                  </a:moveTo>
                  <a:cubicBezTo>
                    <a:pt x="51" y="1"/>
                    <a:pt x="15" y="29"/>
                    <a:pt x="1" y="87"/>
                  </a:cubicBezTo>
                  <a:cubicBezTo>
                    <a:pt x="1" y="144"/>
                    <a:pt x="22" y="172"/>
                    <a:pt x="51" y="172"/>
                  </a:cubicBezTo>
                  <a:cubicBezTo>
                    <a:pt x="79" y="172"/>
                    <a:pt x="115" y="144"/>
                    <a:pt x="144" y="87"/>
                  </a:cubicBezTo>
                  <a:cubicBezTo>
                    <a:pt x="144" y="29"/>
                    <a:pt x="115" y="1"/>
                    <a:pt x="83" y="1"/>
                  </a:cubicBezTo>
                  <a:close/>
                </a:path>
              </a:pathLst>
            </a:custGeom>
            <a:solidFill>
              <a:srgbClr val="182F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32"/>
            <p:cNvSpPr/>
            <p:nvPr/>
          </p:nvSpPr>
          <p:spPr>
            <a:xfrm>
              <a:off x="-765325" y="3364750"/>
              <a:ext cx="5025" cy="2825"/>
            </a:xfrm>
            <a:custGeom>
              <a:avLst/>
              <a:gdLst/>
              <a:ahLst/>
              <a:cxnLst/>
              <a:rect l="l" t="t" r="r" b="b"/>
              <a:pathLst>
                <a:path w="201" h="113" extrusionOk="0">
                  <a:moveTo>
                    <a:pt x="100" y="1"/>
                  </a:moveTo>
                  <a:cubicBezTo>
                    <a:pt x="49" y="1"/>
                    <a:pt x="0" y="31"/>
                    <a:pt x="0" y="81"/>
                  </a:cubicBezTo>
                  <a:cubicBezTo>
                    <a:pt x="22" y="103"/>
                    <a:pt x="57" y="113"/>
                    <a:pt x="91" y="113"/>
                  </a:cubicBezTo>
                  <a:cubicBezTo>
                    <a:pt x="146" y="113"/>
                    <a:pt x="201" y="88"/>
                    <a:pt x="201" y="53"/>
                  </a:cubicBezTo>
                  <a:cubicBezTo>
                    <a:pt x="177" y="17"/>
                    <a:pt x="138" y="1"/>
                    <a:pt x="100" y="1"/>
                  </a:cubicBezTo>
                  <a:close/>
                </a:path>
              </a:pathLst>
            </a:custGeom>
            <a:solidFill>
              <a:srgbClr val="182F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889" name="Google Shape;889;p3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-911423" y="3590341"/>
            <a:ext cx="2069650" cy="2069650"/>
          </a:xfrm>
          <a:prstGeom prst="rect">
            <a:avLst/>
          </a:prstGeom>
          <a:noFill/>
          <a:ln>
            <a:noFill/>
          </a:ln>
        </p:spPr>
      </p:pic>
      <p:sp>
        <p:nvSpPr>
          <p:cNvPr id="890" name="Google Shape;890;p32"/>
          <p:cNvSpPr/>
          <p:nvPr/>
        </p:nvSpPr>
        <p:spPr>
          <a:xfrm>
            <a:off x="-765073" y="3590341"/>
            <a:ext cx="1923300" cy="1923300"/>
          </a:xfrm>
          <a:prstGeom prst="ellipse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91" name="Google Shape;891;p3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355280" y="-297728"/>
            <a:ext cx="911113" cy="911101"/>
          </a:xfrm>
          <a:prstGeom prst="rect">
            <a:avLst/>
          </a:prstGeom>
          <a:noFill/>
          <a:ln>
            <a:noFill/>
          </a:ln>
        </p:spPr>
      </p:pic>
      <p:pic>
        <p:nvPicPr>
          <p:cNvPr id="892" name="Google Shape;892;p3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224451" y="416875"/>
            <a:ext cx="710845" cy="710825"/>
          </a:xfrm>
          <a:prstGeom prst="rect">
            <a:avLst/>
          </a:prstGeom>
          <a:noFill/>
          <a:ln>
            <a:noFill/>
          </a:ln>
        </p:spPr>
      </p:pic>
      <p:sp>
        <p:nvSpPr>
          <p:cNvPr id="893" name="Google Shape;893;p32"/>
          <p:cNvSpPr/>
          <p:nvPr/>
        </p:nvSpPr>
        <p:spPr>
          <a:xfrm>
            <a:off x="7973646" y="-307072"/>
            <a:ext cx="1923300" cy="1923300"/>
          </a:xfrm>
          <a:prstGeom prst="ellipse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BAFE4AB-5D04-4B5D-96EE-88B3C80B0AD2}"/>
              </a:ext>
            </a:extLst>
          </p:cNvPr>
          <p:cNvSpPr txBox="1"/>
          <p:nvPr/>
        </p:nvSpPr>
        <p:spPr>
          <a:xfrm>
            <a:off x="506050" y="1417588"/>
            <a:ext cx="4782997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Sáng</a:t>
            </a:r>
            <a:r>
              <a:rPr lang="en-US" sz="2400" b="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ra </a:t>
            </a:r>
            <a:r>
              <a:rPr lang="en-US" sz="2400" b="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bờ</a:t>
            </a:r>
            <a:r>
              <a:rPr lang="en-US" sz="2400" b="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suối</a:t>
            </a:r>
            <a:r>
              <a:rPr lang="en-US" sz="2400" b="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400" b="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tối</a:t>
            </a:r>
            <a:r>
              <a:rPr lang="en-US" sz="2400" b="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vào</a:t>
            </a:r>
            <a:r>
              <a:rPr lang="en-US" sz="2400" b="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hang,</a:t>
            </a:r>
            <a:br>
              <a:rPr lang="en-US" sz="2400" b="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US" sz="2400" b="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Cháo</a:t>
            </a:r>
            <a:r>
              <a:rPr lang="en-US" sz="2400" b="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bẹ</a:t>
            </a:r>
            <a:r>
              <a:rPr lang="en-US" sz="2400" b="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400" b="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rau</a:t>
            </a:r>
            <a:r>
              <a:rPr lang="en-US" sz="2400" b="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măng</a:t>
            </a:r>
            <a:r>
              <a:rPr lang="en-US" sz="2400" b="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vẫn</a:t>
            </a:r>
            <a:r>
              <a:rPr lang="en-US" sz="2400" b="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sẵn</a:t>
            </a:r>
            <a:r>
              <a:rPr lang="en-US" sz="2400" b="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sàng</a:t>
            </a:r>
            <a:r>
              <a:rPr lang="en-US" sz="2400" b="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br>
              <a:rPr lang="en-US" sz="2400" b="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US" sz="2400" b="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Bàn</a:t>
            </a:r>
            <a:r>
              <a:rPr lang="en-US" sz="2400" b="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đá</a:t>
            </a:r>
            <a:r>
              <a:rPr lang="en-US" sz="2400" b="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chông</a:t>
            </a:r>
            <a:r>
              <a:rPr lang="en-US" sz="2400" b="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chênh</a:t>
            </a:r>
            <a:r>
              <a:rPr lang="en-US" sz="2400" b="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</a:t>
            </a:r>
            <a:r>
              <a:rPr lang="en-US" sz="2400" b="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dịch</a:t>
            </a:r>
            <a:r>
              <a:rPr lang="en-US" sz="2400" b="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sử</a:t>
            </a:r>
            <a:r>
              <a:rPr lang="en-US" sz="2400" b="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Đảng</a:t>
            </a:r>
            <a:r>
              <a:rPr lang="en-US" sz="2400" b="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</a:t>
            </a:r>
            <a:br>
              <a:rPr lang="en-US" sz="2400" b="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US" sz="2400" b="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Cuộc</a:t>
            </a:r>
            <a:r>
              <a:rPr lang="en-US" sz="2400" b="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đời</a:t>
            </a:r>
            <a:r>
              <a:rPr lang="en-US" sz="2400" b="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cách</a:t>
            </a:r>
            <a:r>
              <a:rPr lang="en-US" sz="2400" b="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mạng</a:t>
            </a:r>
            <a:r>
              <a:rPr lang="en-US" sz="2400" b="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thật</a:t>
            </a:r>
            <a:r>
              <a:rPr lang="en-US" sz="2400" b="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400" b="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sang.</a:t>
            </a:r>
            <a:br>
              <a:rPr lang="en-US" sz="2400" b="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US" sz="2400" b="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                               </a:t>
            </a:r>
            <a:r>
              <a:rPr lang="en-US" sz="2400" b="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Tháng</a:t>
            </a:r>
            <a:r>
              <a:rPr lang="en-US" sz="2400" b="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2 </a:t>
            </a:r>
            <a:r>
              <a:rPr lang="en-US" sz="2400" b="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năm</a:t>
            </a:r>
            <a:r>
              <a:rPr lang="en-US" sz="2400" b="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1941</a:t>
            </a:r>
          </a:p>
        </p:txBody>
      </p:sp>
      <p:sp>
        <p:nvSpPr>
          <p:cNvPr id="7" name="Right Brace 6">
            <a:extLst>
              <a:ext uri="{FF2B5EF4-FFF2-40B4-BE49-F238E27FC236}">
                <a16:creationId xmlns:a16="http://schemas.microsoft.com/office/drawing/2014/main" id="{230B39BF-6057-4D27-ABF2-B351E9844621}"/>
              </a:ext>
            </a:extLst>
          </p:cNvPr>
          <p:cNvSpPr/>
          <p:nvPr/>
        </p:nvSpPr>
        <p:spPr>
          <a:xfrm>
            <a:off x="5006177" y="1545928"/>
            <a:ext cx="223336" cy="918678"/>
          </a:xfrm>
          <a:prstGeom prst="rightBrac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ZM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5B8C8E6-D865-4913-910B-4F65D5F2CC6B}"/>
              </a:ext>
            </a:extLst>
          </p:cNvPr>
          <p:cNvSpPr txBox="1"/>
          <p:nvPr/>
        </p:nvSpPr>
        <p:spPr>
          <a:xfrm>
            <a:off x="6195139" y="1018026"/>
            <a:ext cx="12282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BỐ CỤC</a:t>
            </a:r>
            <a:endParaRPr lang="en-ZM" sz="24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CA69BC4-0459-400A-9270-69AF59F2C422}"/>
              </a:ext>
            </a:extLst>
          </p:cNvPr>
          <p:cNvSpPr txBox="1"/>
          <p:nvPr/>
        </p:nvSpPr>
        <p:spPr>
          <a:xfrm>
            <a:off x="5175120" y="1599478"/>
            <a:ext cx="34578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Cảnh</a:t>
            </a:r>
            <a:r>
              <a:rPr lang="en-US" sz="24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lang="en-US" sz="24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việc</a:t>
            </a:r>
            <a:r>
              <a:rPr lang="en-US" sz="24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24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sinh</a:t>
            </a:r>
            <a:r>
              <a:rPr lang="en-US" sz="24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hoạt</a:t>
            </a:r>
            <a:r>
              <a:rPr lang="en-US" sz="24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tại</a:t>
            </a:r>
            <a:r>
              <a:rPr lang="en-US" sz="24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hang </a:t>
            </a:r>
            <a:r>
              <a:rPr lang="en-US" sz="24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Pác</a:t>
            </a:r>
            <a:r>
              <a:rPr lang="en-US" sz="24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Bó</a:t>
            </a:r>
            <a:endParaRPr lang="en-ZM" sz="2400" i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3E2732F-DD7D-44D9-B082-ED173257A1EE}"/>
              </a:ext>
            </a:extLst>
          </p:cNvPr>
          <p:cNvSpPr txBox="1"/>
          <p:nvPr/>
        </p:nvSpPr>
        <p:spPr>
          <a:xfrm>
            <a:off x="4262814" y="2518156"/>
            <a:ext cx="37597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M" sz="24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</a:t>
            </a:r>
            <a:r>
              <a:rPr lang="en-US" sz="24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Cảm</a:t>
            </a:r>
            <a:r>
              <a:rPr lang="en-US" sz="24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nghĩ</a:t>
            </a:r>
            <a:r>
              <a:rPr lang="en-US" sz="24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của</a:t>
            </a:r>
            <a:r>
              <a:rPr lang="en-US" sz="24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Bác</a:t>
            </a:r>
            <a:endParaRPr lang="en-ZM" sz="2400" i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Shape 1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9" name="Google Shape;1239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22023" y="914406"/>
            <a:ext cx="3551075" cy="3551075"/>
          </a:xfrm>
          <a:prstGeom prst="rect">
            <a:avLst/>
          </a:prstGeom>
          <a:noFill/>
          <a:ln>
            <a:noFill/>
          </a:ln>
        </p:spPr>
      </p:pic>
      <p:sp>
        <p:nvSpPr>
          <p:cNvPr id="1240" name="Google Shape;1240;p37"/>
          <p:cNvSpPr txBox="1">
            <a:spLocks noGrp="1"/>
          </p:cNvSpPr>
          <p:nvPr>
            <p:ph type="title"/>
          </p:nvPr>
        </p:nvSpPr>
        <p:spPr>
          <a:xfrm>
            <a:off x="2214265" y="-21756"/>
            <a:ext cx="4045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>
                <a:latin typeface="Cambria" panose="02040503050406030204" pitchFamily="18" charset="0"/>
                <a:ea typeface="Cambria" panose="02040503050406030204" pitchFamily="18" charset="0"/>
              </a:rPr>
              <a:t>ĐỌC HIỂU VĂN BẢN</a:t>
            </a:r>
            <a:endParaRPr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242" name="Google Shape;1242;p37"/>
          <p:cNvSpPr txBox="1">
            <a:spLocks noGrp="1"/>
          </p:cNvSpPr>
          <p:nvPr>
            <p:ph type="subTitle" idx="2"/>
          </p:nvPr>
        </p:nvSpPr>
        <p:spPr>
          <a:xfrm>
            <a:off x="632329" y="526575"/>
            <a:ext cx="8474587" cy="41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rgbClr val="CC6600"/>
                </a:solidFill>
              </a:rPr>
              <a:t>1. BA CÂU THƠ ĐẦU: CẢNH SINH HOẠT VÀ LÀM VIỆC TẠI HANG PÁC BÓ</a:t>
            </a:r>
            <a:endParaRPr sz="2000" dirty="0">
              <a:solidFill>
                <a:srgbClr val="CC6600"/>
              </a:solidFill>
            </a:endParaRPr>
          </a:p>
        </p:txBody>
      </p:sp>
      <p:pic>
        <p:nvPicPr>
          <p:cNvPr id="1245" name="Google Shape;1245;p37"/>
          <p:cNvPicPr preferRelativeResize="0"/>
          <p:nvPr/>
        </p:nvPicPr>
        <p:blipFill>
          <a:blip r:embed="rId4"/>
          <a:srcRect l="12538" r="12538"/>
          <a:stretch/>
        </p:blipFill>
        <p:spPr>
          <a:xfrm>
            <a:off x="129864" y="1382704"/>
            <a:ext cx="2974200" cy="29742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1246" name="Google Shape;1246;p37"/>
          <p:cNvSpPr/>
          <p:nvPr/>
        </p:nvSpPr>
        <p:spPr>
          <a:xfrm>
            <a:off x="-11876" y="1232056"/>
            <a:ext cx="3159600" cy="3159600"/>
          </a:xfrm>
          <a:prstGeom prst="ellipse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1247" name="Google Shape;1247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642440">
            <a:off x="40162" y="545468"/>
            <a:ext cx="572701" cy="5727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8" name="Google Shape;1248;p3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331643" y="-832886"/>
            <a:ext cx="1378801" cy="1378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9" name="Google Shape;1249;p3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-1361734">
            <a:off x="8681946" y="4217632"/>
            <a:ext cx="1474900" cy="2555525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97A7DA56-EFF8-43CA-B9D2-8DF8CD5B39FB}"/>
              </a:ext>
            </a:extLst>
          </p:cNvPr>
          <p:cNvSpPr txBox="1"/>
          <p:nvPr/>
        </p:nvSpPr>
        <p:spPr>
          <a:xfrm>
            <a:off x="3544497" y="1020699"/>
            <a:ext cx="4841874" cy="400110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000" b="1" i="1" dirty="0" err="1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Sáng</a:t>
            </a:r>
            <a:r>
              <a:rPr lang="en-US" sz="2000" b="1" i="1" dirty="0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ra </a:t>
            </a:r>
            <a:r>
              <a:rPr lang="en-US" sz="2000" b="1" i="1" dirty="0" err="1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bờ</a:t>
            </a:r>
            <a:r>
              <a:rPr lang="en-US" sz="2000" b="1" i="1" dirty="0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i="1" dirty="0" err="1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suối</a:t>
            </a:r>
            <a:r>
              <a:rPr lang="en-US" sz="2000" b="1" i="1" dirty="0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000" b="1" i="1" dirty="0" err="1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tối</a:t>
            </a:r>
            <a:r>
              <a:rPr lang="en-US" sz="2000" b="1" i="1" dirty="0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i="1" dirty="0" err="1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vào</a:t>
            </a:r>
            <a:r>
              <a:rPr lang="en-US" sz="2000" b="1" i="1" dirty="0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hang,</a:t>
            </a:r>
            <a:endParaRPr lang="en-ZM" sz="2000" b="1" dirty="0">
              <a:solidFill>
                <a:srgbClr val="C00000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075511B-F7F3-464A-87D3-C5D37D26BC54}"/>
              </a:ext>
            </a:extLst>
          </p:cNvPr>
          <p:cNvSpPr txBox="1"/>
          <p:nvPr/>
        </p:nvSpPr>
        <p:spPr>
          <a:xfrm>
            <a:off x="3371747" y="1441507"/>
            <a:ext cx="3059533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0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.VnTime" panose="020B7200000000000000" pitchFamily="34" charset="0"/>
                <a:sym typeface="Wingdings 2" panose="05020102010507070707" pitchFamily="18" charset="2"/>
              </a:rPr>
              <a:t></a:t>
            </a:r>
            <a:r>
              <a:rPr lang="en-US" sz="20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.VnTime" panose="020B7200000000000000" pitchFamily="34" charset="0"/>
              </a:rPr>
              <a:t>Phép</a:t>
            </a:r>
            <a:r>
              <a:rPr lang="en-US" sz="20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.VnTime" panose="020B7200000000000000" pitchFamily="34" charset="0"/>
              </a:rPr>
              <a:t> </a:t>
            </a:r>
            <a:r>
              <a:rPr lang="en-US" sz="20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.VnTime" panose="020B7200000000000000" pitchFamily="34" charset="0"/>
              </a:rPr>
              <a:t>đối</a:t>
            </a:r>
            <a:r>
              <a:rPr lang="en-US" sz="20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.VnTime" panose="020B7200000000000000" pitchFamily="34" charset="0"/>
              </a:rPr>
              <a:t>: </a:t>
            </a:r>
          </a:p>
          <a:p>
            <a:pPr algn="just"/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  <a:cs typeface=".VnTime" panose="020B7200000000000000" pitchFamily="34" charset="0"/>
              </a:rPr>
              <a:t>+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  <a:cs typeface=".VnTime" panose="020B7200000000000000" pitchFamily="34" charset="0"/>
              </a:rPr>
              <a:t>Thời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  <a:cs typeface=".VnTime" panose="020B7200000000000000" pitchFamily="34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  <a:cs typeface=".VnTime" panose="020B7200000000000000" pitchFamily="34" charset="0"/>
              </a:rPr>
              <a:t>gian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  <a:cs typeface=".VnTime" panose="020B7200000000000000" pitchFamily="34" charset="0"/>
              </a:rPr>
              <a:t>: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  <a:cs typeface=".VnTime" panose="020B7200000000000000" pitchFamily="34" charset="0"/>
              </a:rPr>
              <a:t>sáng-tối</a:t>
            </a:r>
            <a:endParaRPr lang="en-US" sz="2000" dirty="0">
              <a:latin typeface="Cambria" panose="02040503050406030204" pitchFamily="18" charset="0"/>
              <a:ea typeface="Cambria" panose="02040503050406030204" pitchFamily="18" charset="0"/>
              <a:cs typeface=".VnTime" panose="020B7200000000000000" pitchFamily="34" charset="0"/>
            </a:endParaRPr>
          </a:p>
          <a:p>
            <a:pPr algn="just"/>
            <a:r>
              <a:rPr lang="en-US" sz="20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.VnTime" panose="020B7200000000000000" pitchFamily="34" charset="0"/>
              </a:rPr>
              <a:t>+ </a:t>
            </a:r>
            <a:r>
              <a:rPr lang="en-US" sz="20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.VnTime" panose="020B7200000000000000" pitchFamily="34" charset="0"/>
              </a:rPr>
              <a:t>Không</a:t>
            </a:r>
            <a:r>
              <a:rPr lang="en-US" sz="20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.VnTime" panose="020B7200000000000000" pitchFamily="34" charset="0"/>
              </a:rPr>
              <a:t> </a:t>
            </a:r>
            <a:r>
              <a:rPr lang="en-US" sz="20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.VnTime" panose="020B7200000000000000" pitchFamily="34" charset="0"/>
              </a:rPr>
              <a:t>gian</a:t>
            </a:r>
            <a:r>
              <a:rPr lang="en-US" sz="20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.VnTime" panose="020B7200000000000000" pitchFamily="34" charset="0"/>
              </a:rPr>
              <a:t>: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  <a:cs typeface=".VnTime" panose="020B7200000000000000" pitchFamily="34" charset="0"/>
              </a:rPr>
              <a:t>s</a:t>
            </a:r>
            <a:r>
              <a:rPr lang="en-US" sz="20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.VnTime" panose="020B7200000000000000" pitchFamily="34" charset="0"/>
              </a:rPr>
              <a:t>uối</a:t>
            </a:r>
            <a:r>
              <a:rPr lang="en-US" sz="20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.VnTime" panose="020B7200000000000000" pitchFamily="34" charset="0"/>
              </a:rPr>
              <a:t>-hang</a:t>
            </a:r>
          </a:p>
          <a:p>
            <a:pPr algn="just"/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  <a:cs typeface=".VnTime" panose="020B7200000000000000" pitchFamily="34" charset="0"/>
              </a:rPr>
              <a:t>+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  <a:cs typeface=".VnTime" panose="020B7200000000000000" pitchFamily="34" charset="0"/>
              </a:rPr>
              <a:t>Hoạt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  <a:cs typeface=".VnTime" panose="020B7200000000000000" pitchFamily="34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  <a:cs typeface=".VnTime" panose="020B7200000000000000" pitchFamily="34" charset="0"/>
              </a:rPr>
              <a:t>động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  <a:cs typeface=".VnTime" panose="020B7200000000000000" pitchFamily="34" charset="0"/>
              </a:rPr>
              <a:t>: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  <a:cs typeface=".VnTime" panose="020B7200000000000000" pitchFamily="34" charset="0"/>
              </a:rPr>
              <a:t>vào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  <a:cs typeface=".VnTime" panose="020B7200000000000000" pitchFamily="34" charset="0"/>
              </a:rPr>
              <a:t>-ra</a:t>
            </a:r>
            <a:endParaRPr lang="en-ZM" sz="2000" dirty="0">
              <a:effectLst/>
              <a:latin typeface="Cambria" panose="02040503050406030204" pitchFamily="18" charset="0"/>
              <a:ea typeface="Cambria" panose="02040503050406030204" pitchFamily="18" charset="0"/>
              <a:cs typeface=".VnTime" panose="020B7200000000000000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494E7CB-A32D-4DEA-9C5F-6CB2E9165748}"/>
              </a:ext>
            </a:extLst>
          </p:cNvPr>
          <p:cNvSpPr txBox="1"/>
          <p:nvPr/>
        </p:nvSpPr>
        <p:spPr>
          <a:xfrm>
            <a:off x="6259465" y="1633879"/>
            <a:ext cx="268980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.VnTime" panose="020B7200000000000000" pitchFamily="34" charset="0"/>
              </a:rPr>
              <a:t>Câu</a:t>
            </a:r>
            <a:r>
              <a:rPr lang="en-US" sz="20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.VnTime" panose="020B7200000000000000" pitchFamily="34" charset="0"/>
              </a:rPr>
              <a:t> </a:t>
            </a:r>
            <a:r>
              <a:rPr lang="en-US" sz="20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.VnTime" panose="020B7200000000000000" pitchFamily="34" charset="0"/>
              </a:rPr>
              <a:t>thơ</a:t>
            </a:r>
            <a:r>
              <a:rPr lang="en-US" sz="20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.VnTime" panose="020B7200000000000000" pitchFamily="34" charset="0"/>
              </a:rPr>
              <a:t> </a:t>
            </a:r>
            <a:r>
              <a:rPr lang="en-US" sz="20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.VnTime" panose="020B7200000000000000" pitchFamily="34" charset="0"/>
              </a:rPr>
              <a:t>nói</a:t>
            </a:r>
            <a:r>
              <a:rPr lang="en-US" sz="20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.VnTime" panose="020B7200000000000000" pitchFamily="34" charset="0"/>
              </a:rPr>
              <a:t> </a:t>
            </a:r>
            <a:r>
              <a:rPr lang="en-US" sz="20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.VnTime" panose="020B7200000000000000" pitchFamily="34" charset="0"/>
              </a:rPr>
              <a:t>đến</a:t>
            </a:r>
            <a:r>
              <a:rPr lang="en-US" sz="20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.VnTime" panose="020B7200000000000000" pitchFamily="34" charset="0"/>
              </a:rPr>
              <a:t> </a:t>
            </a:r>
            <a:r>
              <a:rPr lang="en-US" sz="20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.VnTime" panose="020B7200000000000000" pitchFamily="34" charset="0"/>
              </a:rPr>
              <a:t>việc</a:t>
            </a:r>
            <a:r>
              <a:rPr lang="en-US" sz="20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.VnTime" panose="020B7200000000000000" pitchFamily="34" charset="0"/>
              </a:rPr>
              <a:t> ở </a:t>
            </a:r>
            <a:r>
              <a:rPr lang="en-US" sz="20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.VnTime" panose="020B7200000000000000" pitchFamily="34" charset="0"/>
              </a:rPr>
              <a:t>và</a:t>
            </a:r>
            <a:r>
              <a:rPr lang="en-US" sz="20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.VnTime" panose="020B7200000000000000" pitchFamily="34" charset="0"/>
              </a:rPr>
              <a:t> </a:t>
            </a:r>
            <a:r>
              <a:rPr lang="en-US" sz="20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.VnTime" panose="020B7200000000000000" pitchFamily="34" charset="0"/>
              </a:rPr>
              <a:t>nề</a:t>
            </a:r>
            <a:r>
              <a:rPr lang="en-US" sz="20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.VnTime" panose="020B7200000000000000" pitchFamily="34" charset="0"/>
              </a:rPr>
              <a:t> </a:t>
            </a:r>
            <a:r>
              <a:rPr lang="en-US" sz="20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.VnTime" panose="020B7200000000000000" pitchFamily="34" charset="0"/>
              </a:rPr>
              <a:t>nếp</a:t>
            </a:r>
            <a:r>
              <a:rPr lang="en-US" sz="20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.VnTime" panose="020B7200000000000000" pitchFamily="34" charset="0"/>
              </a:rPr>
              <a:t> </a:t>
            </a:r>
            <a:r>
              <a:rPr lang="en-US" sz="20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.VnTime" panose="020B7200000000000000" pitchFamily="34" charset="0"/>
              </a:rPr>
              <a:t>sinh</a:t>
            </a:r>
            <a:r>
              <a:rPr lang="en-US" sz="20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.VnTime" panose="020B7200000000000000" pitchFamily="34" charset="0"/>
              </a:rPr>
              <a:t> </a:t>
            </a:r>
            <a:r>
              <a:rPr lang="en-US" sz="20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.VnTime" panose="020B7200000000000000" pitchFamily="34" charset="0"/>
              </a:rPr>
              <a:t>hoạt</a:t>
            </a:r>
            <a:r>
              <a:rPr lang="en-US" sz="20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.VnTime" panose="020B7200000000000000" pitchFamily="34" charset="0"/>
              </a:rPr>
              <a:t> </a:t>
            </a:r>
            <a:r>
              <a:rPr lang="en-US" sz="20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.VnTime" panose="020B7200000000000000" pitchFamily="34" charset="0"/>
              </a:rPr>
              <a:t>của</a:t>
            </a:r>
            <a:r>
              <a:rPr lang="en-US" sz="20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.VnTime" panose="020B7200000000000000" pitchFamily="34" charset="0"/>
              </a:rPr>
              <a:t> </a:t>
            </a:r>
            <a:r>
              <a:rPr lang="en-US" sz="20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.VnTime" panose="020B7200000000000000" pitchFamily="34" charset="0"/>
              </a:rPr>
              <a:t>Bác</a:t>
            </a:r>
            <a:endParaRPr lang="en-ZM" sz="2000" dirty="0">
              <a:effectLst/>
              <a:latin typeface="Cambria" panose="02040503050406030204" pitchFamily="18" charset="0"/>
              <a:ea typeface="Cambria" panose="02040503050406030204" pitchFamily="18" charset="0"/>
              <a:cs typeface=".VnTime" panose="020B7200000000000000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13CD718-A62F-4EF5-BC67-9A7F1631A778}"/>
              </a:ext>
            </a:extLst>
          </p:cNvPr>
          <p:cNvSpPr txBox="1"/>
          <p:nvPr/>
        </p:nvSpPr>
        <p:spPr>
          <a:xfrm>
            <a:off x="3104065" y="3495757"/>
            <a:ext cx="591007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i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.VnTime" panose="020B7200000000000000" pitchFamily="34" charset="0"/>
                <a:sym typeface="Wingdings" panose="05000000000000000000" pitchFamily="2" charset="2"/>
              </a:rPr>
              <a:t> </a:t>
            </a:r>
            <a:r>
              <a:rPr lang="en-US" sz="2000" b="1" i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.VnTime" panose="020B7200000000000000" pitchFamily="34" charset="0"/>
                <a:sym typeface="Wingdings" panose="05000000000000000000" pitchFamily="2" charset="2"/>
              </a:rPr>
              <a:t>Cuộc</a:t>
            </a:r>
            <a:r>
              <a:rPr lang="en-US" sz="2000" b="1" i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.VnTime" panose="020B7200000000000000" pitchFamily="34" charset="0"/>
                <a:sym typeface="Wingdings" panose="05000000000000000000" pitchFamily="2" charset="2"/>
              </a:rPr>
              <a:t> </a:t>
            </a:r>
            <a:r>
              <a:rPr lang="en-US" sz="2000" b="1" i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.VnTime" panose="020B7200000000000000" pitchFamily="34" charset="0"/>
                <a:sym typeface="Wingdings" panose="05000000000000000000" pitchFamily="2" charset="2"/>
              </a:rPr>
              <a:t>sống</a:t>
            </a:r>
            <a:r>
              <a:rPr lang="en-US" sz="2000" b="1" i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.VnTime" panose="020B7200000000000000" pitchFamily="34" charset="0"/>
                <a:sym typeface="Wingdings" panose="05000000000000000000" pitchFamily="2" charset="2"/>
              </a:rPr>
              <a:t> </a:t>
            </a:r>
            <a:r>
              <a:rPr lang="en-US" sz="2000" b="1" i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.VnTime" panose="020B7200000000000000" pitchFamily="34" charset="0"/>
                <a:sym typeface="Wingdings" panose="05000000000000000000" pitchFamily="2" charset="2"/>
              </a:rPr>
              <a:t>bí</a:t>
            </a:r>
            <a:r>
              <a:rPr lang="en-US" sz="2000" b="1" i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.VnTime" panose="020B7200000000000000" pitchFamily="34" charset="0"/>
                <a:sym typeface="Wingdings" panose="05000000000000000000" pitchFamily="2" charset="2"/>
              </a:rPr>
              <a:t> </a:t>
            </a:r>
            <a:r>
              <a:rPr lang="en-US" sz="2000" b="1" i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.VnTime" panose="020B7200000000000000" pitchFamily="34" charset="0"/>
                <a:sym typeface="Wingdings" panose="05000000000000000000" pitchFamily="2" charset="2"/>
              </a:rPr>
              <a:t>mật</a:t>
            </a:r>
            <a:r>
              <a:rPr lang="en-US" sz="2000" b="1" i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.VnTime" panose="020B7200000000000000" pitchFamily="34" charset="0"/>
                <a:sym typeface="Wingdings" panose="05000000000000000000" pitchFamily="2" charset="2"/>
              </a:rPr>
              <a:t> </a:t>
            </a:r>
            <a:r>
              <a:rPr lang="en-US" sz="2000" b="1" i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.VnTime" panose="020B7200000000000000" pitchFamily="34" charset="0"/>
                <a:sym typeface="Wingdings" panose="05000000000000000000" pitchFamily="2" charset="2"/>
              </a:rPr>
              <a:t>nhưng</a:t>
            </a:r>
            <a:r>
              <a:rPr lang="en-US" sz="2000" b="1" i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.VnTime" panose="020B7200000000000000" pitchFamily="34" charset="0"/>
                <a:sym typeface="Wingdings" panose="05000000000000000000" pitchFamily="2" charset="2"/>
              </a:rPr>
              <a:t> </a:t>
            </a:r>
            <a:r>
              <a:rPr lang="en-US" sz="2000" b="1" i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.VnTime" panose="020B7200000000000000" pitchFamily="34" charset="0"/>
                <a:sym typeface="Wingdings" panose="05000000000000000000" pitchFamily="2" charset="2"/>
              </a:rPr>
              <a:t>nề</a:t>
            </a:r>
            <a:r>
              <a:rPr lang="en-US" sz="2000" b="1" i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.VnTime" panose="020B7200000000000000" pitchFamily="34" charset="0"/>
                <a:sym typeface="Wingdings" panose="05000000000000000000" pitchFamily="2" charset="2"/>
              </a:rPr>
              <a:t> </a:t>
            </a:r>
            <a:r>
              <a:rPr lang="en-US" sz="2000" b="1" i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.VnTime" panose="020B7200000000000000" pitchFamily="34" charset="0"/>
                <a:sym typeface="Wingdings" panose="05000000000000000000" pitchFamily="2" charset="2"/>
              </a:rPr>
              <a:t>nếp</a:t>
            </a:r>
            <a:r>
              <a:rPr lang="en-US" sz="2000" b="1" i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.VnTime" panose="020B7200000000000000" pitchFamily="34" charset="0"/>
                <a:sym typeface="Wingdings" panose="05000000000000000000" pitchFamily="2" charset="2"/>
              </a:rPr>
              <a:t>, </a:t>
            </a:r>
            <a:r>
              <a:rPr lang="en-US" sz="2000" b="1" i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.VnTime" panose="020B7200000000000000" pitchFamily="34" charset="0"/>
                <a:sym typeface="Wingdings" panose="05000000000000000000" pitchFamily="2" charset="2"/>
              </a:rPr>
              <a:t>hài</a:t>
            </a:r>
            <a:r>
              <a:rPr lang="en-US" sz="2000" b="1" i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.VnTime" panose="020B7200000000000000" pitchFamily="34" charset="0"/>
                <a:sym typeface="Wingdings" panose="05000000000000000000" pitchFamily="2" charset="2"/>
              </a:rPr>
              <a:t> </a:t>
            </a:r>
            <a:r>
              <a:rPr lang="en-US" sz="2000" b="1" i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.VnTime" panose="020B7200000000000000" pitchFamily="34" charset="0"/>
                <a:sym typeface="Wingdings" panose="05000000000000000000" pitchFamily="2" charset="2"/>
              </a:rPr>
              <a:t>hòa</a:t>
            </a:r>
            <a:r>
              <a:rPr lang="en-US" sz="2000" b="1" i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.VnTime" panose="020B7200000000000000" pitchFamily="34" charset="0"/>
                <a:sym typeface="Wingdings" panose="05000000000000000000" pitchFamily="2" charset="2"/>
              </a:rPr>
              <a:t>, </a:t>
            </a:r>
            <a:r>
              <a:rPr lang="en-US" sz="2000" b="1" i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.VnTime" panose="020B7200000000000000" pitchFamily="34" charset="0"/>
                <a:sym typeface="Wingdings" panose="05000000000000000000" pitchFamily="2" charset="2"/>
              </a:rPr>
              <a:t>thoải</a:t>
            </a:r>
            <a:r>
              <a:rPr lang="en-US" sz="2000" b="1" i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.VnTime" panose="020B7200000000000000" pitchFamily="34" charset="0"/>
                <a:sym typeface="Wingdings" panose="05000000000000000000" pitchFamily="2" charset="2"/>
              </a:rPr>
              <a:t> </a:t>
            </a:r>
            <a:r>
              <a:rPr lang="en-US" sz="2000" b="1" i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.VnTime" panose="020B7200000000000000" pitchFamily="34" charset="0"/>
                <a:sym typeface="Wingdings" panose="05000000000000000000" pitchFamily="2" charset="2"/>
              </a:rPr>
              <a:t>mái</a:t>
            </a:r>
            <a:r>
              <a:rPr lang="en-US" sz="2000" b="1" i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.VnTime" panose="020B7200000000000000" pitchFamily="34" charset="0"/>
                <a:sym typeface="Wingdings" panose="05000000000000000000" pitchFamily="2" charset="2"/>
              </a:rPr>
              <a:t>, </a:t>
            </a:r>
            <a:r>
              <a:rPr lang="en-US" sz="2000" b="1" i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.VnTime" panose="020B7200000000000000" pitchFamily="34" charset="0"/>
                <a:sym typeface="Wingdings" panose="05000000000000000000" pitchFamily="2" charset="2"/>
              </a:rPr>
              <a:t>ung</a:t>
            </a:r>
            <a:r>
              <a:rPr lang="en-US" sz="2000" b="1" i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.VnTime" panose="020B7200000000000000" pitchFamily="34" charset="0"/>
                <a:sym typeface="Wingdings" panose="05000000000000000000" pitchFamily="2" charset="2"/>
              </a:rPr>
              <a:t> dung </a:t>
            </a:r>
            <a:r>
              <a:rPr lang="en-US" sz="2000" b="1" i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.VnTime" panose="020B7200000000000000" pitchFamily="34" charset="0"/>
                <a:sym typeface="Wingdings" panose="05000000000000000000" pitchFamily="2" charset="2"/>
              </a:rPr>
              <a:t>hòa</a:t>
            </a:r>
            <a:r>
              <a:rPr lang="en-US" sz="2000" b="1" i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.VnTime" panose="020B7200000000000000" pitchFamily="34" charset="0"/>
                <a:sym typeface="Wingdings" panose="05000000000000000000" pitchFamily="2" charset="2"/>
              </a:rPr>
              <a:t> </a:t>
            </a:r>
            <a:r>
              <a:rPr lang="en-US" sz="2000" b="1" i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.VnTime" panose="020B7200000000000000" pitchFamily="34" charset="0"/>
                <a:sym typeface="Wingdings" panose="05000000000000000000" pitchFamily="2" charset="2"/>
              </a:rPr>
              <a:t>điệu</a:t>
            </a:r>
            <a:r>
              <a:rPr lang="en-US" sz="2000" b="1" i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.VnTime" panose="020B7200000000000000" pitchFamily="34" charset="0"/>
                <a:sym typeface="Wingdings" panose="05000000000000000000" pitchFamily="2" charset="2"/>
              </a:rPr>
              <a:t> </a:t>
            </a:r>
            <a:r>
              <a:rPr lang="en-US" sz="2000" b="1" i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.VnTime" panose="020B7200000000000000" pitchFamily="34" charset="0"/>
                <a:sym typeface="Wingdings" panose="05000000000000000000" pitchFamily="2" charset="2"/>
              </a:rPr>
              <a:t>với</a:t>
            </a:r>
            <a:r>
              <a:rPr lang="en-US" sz="2000" b="1" i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.VnTime" panose="020B7200000000000000" pitchFamily="34" charset="0"/>
                <a:sym typeface="Wingdings" panose="05000000000000000000" pitchFamily="2" charset="2"/>
              </a:rPr>
              <a:t> </a:t>
            </a:r>
            <a:r>
              <a:rPr lang="en-US" sz="2000" b="1" i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.VnTime" panose="020B7200000000000000" pitchFamily="34" charset="0"/>
                <a:sym typeface="Wingdings" panose="05000000000000000000" pitchFamily="2" charset="2"/>
              </a:rPr>
              <a:t>nhịp</a:t>
            </a:r>
            <a:r>
              <a:rPr lang="en-US" sz="2000" b="1" i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.VnTime" panose="020B7200000000000000" pitchFamily="34" charset="0"/>
                <a:sym typeface="Wingdings" panose="05000000000000000000" pitchFamily="2" charset="2"/>
              </a:rPr>
              <a:t> </a:t>
            </a:r>
            <a:r>
              <a:rPr lang="en-US" sz="2000" b="1" i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.VnTime" panose="020B7200000000000000" pitchFamily="34" charset="0"/>
                <a:sym typeface="Wingdings" panose="05000000000000000000" pitchFamily="2" charset="2"/>
              </a:rPr>
              <a:t>sống</a:t>
            </a:r>
            <a:r>
              <a:rPr lang="en-US" sz="2000" b="1" i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.VnTime" panose="020B7200000000000000" pitchFamily="34" charset="0"/>
                <a:sym typeface="Wingdings" panose="05000000000000000000" pitchFamily="2" charset="2"/>
              </a:rPr>
              <a:t> </a:t>
            </a:r>
            <a:r>
              <a:rPr lang="en-US" sz="2000" b="1" i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.VnTime" panose="020B7200000000000000" pitchFamily="34" charset="0"/>
                <a:sym typeface="Wingdings" panose="05000000000000000000" pitchFamily="2" charset="2"/>
              </a:rPr>
              <a:t>núi</a:t>
            </a:r>
            <a:r>
              <a:rPr lang="en-US" sz="2000" b="1" i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.VnTime" panose="020B7200000000000000" pitchFamily="34" charset="0"/>
                <a:sym typeface="Wingdings" panose="05000000000000000000" pitchFamily="2" charset="2"/>
              </a:rPr>
              <a:t> </a:t>
            </a:r>
            <a:r>
              <a:rPr lang="en-US" sz="2000" b="1" i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.VnTime" panose="020B7200000000000000" pitchFamily="34" charset="0"/>
                <a:sym typeface="Wingdings" panose="05000000000000000000" pitchFamily="2" charset="2"/>
              </a:rPr>
              <a:t>rừng</a:t>
            </a:r>
            <a:r>
              <a:rPr lang="en-US" sz="2000" b="1" i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.VnTime" panose="020B7200000000000000" pitchFamily="34" charset="0"/>
                <a:sym typeface="Wingdings" panose="05000000000000000000" pitchFamily="2" charset="2"/>
              </a:rPr>
              <a:t>.</a:t>
            </a:r>
            <a:endParaRPr lang="vi-VN" sz="2000" b="1" i="1" dirty="0">
              <a:solidFill>
                <a:srgbClr val="00206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" name="Right Brace 1">
            <a:extLst>
              <a:ext uri="{FF2B5EF4-FFF2-40B4-BE49-F238E27FC236}">
                <a16:creationId xmlns:a16="http://schemas.microsoft.com/office/drawing/2014/main" id="{D30FF017-9C0E-41C6-8F9B-998F952C4B06}"/>
              </a:ext>
            </a:extLst>
          </p:cNvPr>
          <p:cNvSpPr/>
          <p:nvPr/>
        </p:nvSpPr>
        <p:spPr>
          <a:xfrm>
            <a:off x="6118860" y="1614394"/>
            <a:ext cx="140605" cy="1126756"/>
          </a:xfrm>
          <a:prstGeom prst="rightBrac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ZM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0D35814-BB66-4054-82C5-BFCFE50716F7}"/>
              </a:ext>
            </a:extLst>
          </p:cNvPr>
          <p:cNvSpPr txBox="1"/>
          <p:nvPr/>
        </p:nvSpPr>
        <p:spPr>
          <a:xfrm>
            <a:off x="3429052" y="2754266"/>
            <a:ext cx="57759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Nhịp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thơ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4/3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tạo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thơ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thành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hai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vế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sánh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đôi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nhịp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nhàng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đều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đặn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endParaRPr lang="en-ZM" sz="2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3" grpId="0"/>
      <p:bldP spid="25" grpId="0"/>
      <p:bldP spid="29" grpId="0"/>
      <p:bldP spid="2" grpId="0" animBg="1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0" name="Google Shape;1240;p37"/>
          <p:cNvSpPr txBox="1">
            <a:spLocks noGrp="1"/>
          </p:cNvSpPr>
          <p:nvPr>
            <p:ph type="title"/>
          </p:nvPr>
        </p:nvSpPr>
        <p:spPr>
          <a:xfrm>
            <a:off x="2214265" y="-21756"/>
            <a:ext cx="4045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>
                <a:latin typeface="Cambria" panose="02040503050406030204" pitchFamily="18" charset="0"/>
                <a:ea typeface="Cambria" panose="02040503050406030204" pitchFamily="18" charset="0"/>
              </a:rPr>
              <a:t>ĐỌC HIỂU VĂN BẢN</a:t>
            </a:r>
            <a:endParaRPr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242" name="Google Shape;1242;p37"/>
          <p:cNvSpPr txBox="1">
            <a:spLocks noGrp="1"/>
          </p:cNvSpPr>
          <p:nvPr>
            <p:ph type="subTitle" idx="2"/>
          </p:nvPr>
        </p:nvSpPr>
        <p:spPr>
          <a:xfrm>
            <a:off x="627896" y="404900"/>
            <a:ext cx="8474587" cy="41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rgbClr val="CC6600"/>
                </a:solidFill>
              </a:rPr>
              <a:t>1. BA CÂU THƠ ĐẦU: CẢNH SINH HOẠT VÀ LÀM VIỆC TẠI HANG PÁC BÓ</a:t>
            </a:r>
            <a:endParaRPr sz="2000" dirty="0">
              <a:solidFill>
                <a:srgbClr val="CC6600"/>
              </a:solidFill>
            </a:endParaRPr>
          </a:p>
        </p:txBody>
      </p:sp>
      <p:pic>
        <p:nvPicPr>
          <p:cNvPr id="1245" name="Google Shape;1245;p37"/>
          <p:cNvPicPr preferRelativeResize="0"/>
          <p:nvPr/>
        </p:nvPicPr>
        <p:blipFill>
          <a:blip r:embed="rId3"/>
          <a:srcRect l="12538" r="12538"/>
          <a:stretch/>
        </p:blipFill>
        <p:spPr>
          <a:xfrm>
            <a:off x="153548" y="831818"/>
            <a:ext cx="2629409" cy="2628578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1247" name="Google Shape;1247;p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5642440">
            <a:off x="40162" y="545468"/>
            <a:ext cx="572701" cy="5727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8" name="Google Shape;1248;p3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331643" y="-832886"/>
            <a:ext cx="1378801" cy="1378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9" name="Google Shape;1249;p3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-1361734">
            <a:off x="8681946" y="4217632"/>
            <a:ext cx="1474900" cy="2555525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F9773736-33E9-48F2-9E09-8A8AAA81C7DC}"/>
              </a:ext>
            </a:extLst>
          </p:cNvPr>
          <p:cNvSpPr txBox="1"/>
          <p:nvPr/>
        </p:nvSpPr>
        <p:spPr>
          <a:xfrm>
            <a:off x="3962965" y="803318"/>
            <a:ext cx="4192270" cy="400110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000" b="1" i="1" dirty="0" err="1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Cháo</a:t>
            </a:r>
            <a:r>
              <a:rPr lang="en-US" sz="2000" b="1" i="1" dirty="0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i="1" dirty="0" err="1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bẹ</a:t>
            </a:r>
            <a:r>
              <a:rPr lang="en-US" sz="2000" b="1" i="1" dirty="0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000" b="1" i="1" dirty="0" err="1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rau</a:t>
            </a:r>
            <a:r>
              <a:rPr lang="en-US" sz="2000" b="1" i="1" dirty="0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i="1" dirty="0" err="1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măng</a:t>
            </a:r>
            <a:r>
              <a:rPr lang="en-US" sz="2000" b="1" i="1" dirty="0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i="1" dirty="0" err="1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vẫn</a:t>
            </a:r>
            <a:r>
              <a:rPr lang="en-US" sz="2000" b="1" i="1" dirty="0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i="1" dirty="0" err="1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sẵn</a:t>
            </a:r>
            <a:r>
              <a:rPr lang="en-US" sz="2000" b="1" i="1" dirty="0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i="1" dirty="0" err="1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sàng</a:t>
            </a:r>
            <a:r>
              <a:rPr lang="en-US" sz="2000" b="1" i="1" dirty="0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9DA7206-1473-435B-A68B-C49077BB3309}"/>
              </a:ext>
            </a:extLst>
          </p:cNvPr>
          <p:cNvSpPr txBox="1"/>
          <p:nvPr/>
        </p:nvSpPr>
        <p:spPr>
          <a:xfrm>
            <a:off x="3185660" y="1222118"/>
            <a:ext cx="607186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  <a:sym typeface="Wingdings 2" panose="05020102010507070707" pitchFamily="18" charset="2"/>
              </a:rPr>
              <a:t>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“</a:t>
            </a:r>
            <a:r>
              <a:rPr lang="vi-VN" sz="2000" b="0" i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Sẵn sàng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”</a:t>
            </a:r>
            <a:r>
              <a:rPr lang="vi-VN" sz="2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 Từ láy mang giọng đùa vui</a:t>
            </a:r>
            <a:endParaRPr lang="en-US" sz="2000" b="0" i="0" dirty="0">
              <a:solidFill>
                <a:srgbClr val="00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vi-VN" sz="2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.VnTime" panose="020B7200000000000000" pitchFamily="34" charset="0"/>
                <a:sym typeface="Wingdings" panose="05000000000000000000" pitchFamily="2" charset="2"/>
              </a:rPr>
              <a:t> 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  <a:cs typeface=".VnTime" panose="020B7200000000000000" pitchFamily="34" charset="0"/>
                <a:sym typeface="Wingdings" panose="05000000000000000000" pitchFamily="2" charset="2"/>
              </a:rPr>
              <a:t>S</a:t>
            </a:r>
            <a:r>
              <a:rPr lang="vi-VN" sz="2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ự lạc quan, đồng thời thể hiện sự sẵn có, đầy đủ.</a:t>
            </a:r>
            <a:endParaRPr lang="en-US" sz="2000" b="0" i="0" dirty="0">
              <a:solidFill>
                <a:srgbClr val="00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A41FD30-604B-4343-9932-92719334C7F3}"/>
              </a:ext>
            </a:extLst>
          </p:cNvPr>
          <p:cNvSpPr txBox="1"/>
          <p:nvPr/>
        </p:nvSpPr>
        <p:spPr>
          <a:xfrm>
            <a:off x="3248316" y="1858523"/>
            <a:ext cx="575626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i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.VnTime" panose="020B7200000000000000" pitchFamily="34" charset="0"/>
                <a:sym typeface="Wingdings" panose="05000000000000000000" pitchFamily="2" charset="2"/>
              </a:rPr>
              <a:t> </a:t>
            </a:r>
            <a:r>
              <a:rPr lang="vi-VN" sz="2000" b="1" i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Bữa ăn đơn sơ, giản dị, lương thực thực phẩm đạm bạc sẵn có.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A43CBD2-8483-4D81-A8EF-AE46CCF04BCD}"/>
              </a:ext>
            </a:extLst>
          </p:cNvPr>
          <p:cNvSpPr txBox="1"/>
          <p:nvPr/>
        </p:nvSpPr>
        <p:spPr>
          <a:xfrm>
            <a:off x="3381685" y="2576614"/>
            <a:ext cx="5354830" cy="400110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000" b="1" i="1" dirty="0" err="1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Bàn</a:t>
            </a:r>
            <a:r>
              <a:rPr lang="en-US" sz="2000" b="1" i="1" dirty="0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i="1" dirty="0" err="1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đá</a:t>
            </a:r>
            <a:r>
              <a:rPr lang="en-US" sz="2000" b="1" i="1" dirty="0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i="1" dirty="0" err="1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chông</a:t>
            </a:r>
            <a:r>
              <a:rPr lang="en-US" sz="2000" b="1" i="1" dirty="0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i="1" dirty="0" err="1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chênh</a:t>
            </a:r>
            <a:r>
              <a:rPr lang="en-US" sz="2000" b="1" i="1" dirty="0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</a:t>
            </a:r>
            <a:r>
              <a:rPr lang="en-US" sz="2000" b="1" i="1" dirty="0" err="1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dịch</a:t>
            </a:r>
            <a:r>
              <a:rPr lang="en-US" sz="2000" b="1" i="1" dirty="0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i="1" dirty="0" err="1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sử</a:t>
            </a:r>
            <a:r>
              <a:rPr lang="en-US" sz="2000" b="1" i="1" dirty="0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i="1" dirty="0" err="1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Đảng</a:t>
            </a:r>
            <a:r>
              <a:rPr lang="en-US" sz="2000" b="1" i="1" dirty="0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</a:t>
            </a:r>
            <a:endParaRPr lang="en-ZM" sz="20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3DC225D-BA8E-4B0D-A491-F033FF242BF1}"/>
              </a:ext>
            </a:extLst>
          </p:cNvPr>
          <p:cNvSpPr txBox="1"/>
          <p:nvPr/>
        </p:nvSpPr>
        <p:spPr>
          <a:xfrm>
            <a:off x="3289464" y="2964827"/>
            <a:ext cx="566576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0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.VnTime" panose="020B7200000000000000" pitchFamily="34" charset="0"/>
                <a:sym typeface="Wingdings 2" panose="05020102010507070707" pitchFamily="18" charset="2"/>
              </a:rPr>
              <a:t> </a:t>
            </a:r>
            <a:r>
              <a:rPr lang="en-US" sz="20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.VnTime" panose="020B7200000000000000" pitchFamily="34" charset="0"/>
              </a:rPr>
              <a:t>Từ</a:t>
            </a:r>
            <a:r>
              <a:rPr lang="en-US" sz="20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.VnTime" panose="020B7200000000000000" pitchFamily="34" charset="0"/>
              </a:rPr>
              <a:t> </a:t>
            </a:r>
            <a:r>
              <a:rPr lang="en-US" sz="20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.VnTime" panose="020B7200000000000000" pitchFamily="34" charset="0"/>
              </a:rPr>
              <a:t>láy</a:t>
            </a:r>
            <a:r>
              <a:rPr lang="en-US" sz="20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.VnTime" panose="020B7200000000000000" pitchFamily="34" charset="0"/>
              </a:rPr>
              <a:t> “</a:t>
            </a:r>
            <a:r>
              <a:rPr lang="en-US" sz="20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.VnTime" panose="020B7200000000000000" pitchFamily="34" charset="0"/>
              </a:rPr>
              <a:t>chông</a:t>
            </a:r>
            <a:r>
              <a:rPr lang="en-US" sz="2000" i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.VnTime" panose="020B7200000000000000" pitchFamily="34" charset="0"/>
              </a:rPr>
              <a:t> </a:t>
            </a:r>
            <a:r>
              <a:rPr lang="en-US" sz="20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.VnTime" panose="020B7200000000000000" pitchFamily="34" charset="0"/>
              </a:rPr>
              <a:t>chênh</a:t>
            </a:r>
            <a:r>
              <a:rPr lang="en-US" sz="20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.VnTime" panose="020B7200000000000000" pitchFamily="34" charset="0"/>
              </a:rPr>
              <a:t>” </a:t>
            </a:r>
            <a:r>
              <a:rPr lang="en-US" sz="20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.VnTime" panose="020B7200000000000000" pitchFamily="34" charset="0"/>
                <a:sym typeface="Wingdings" panose="05000000000000000000" pitchFamily="2" charset="2"/>
              </a:rPr>
              <a:t> </a:t>
            </a:r>
            <a:r>
              <a:rPr lang="en-US" sz="20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.VnTime" panose="020B7200000000000000" pitchFamily="34" charset="0"/>
              </a:rPr>
              <a:t>Điều</a:t>
            </a:r>
            <a:r>
              <a:rPr lang="en-US" sz="20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.VnTime" panose="020B7200000000000000" pitchFamily="34" charset="0"/>
              </a:rPr>
              <a:t> </a:t>
            </a:r>
            <a:r>
              <a:rPr lang="en-US" sz="20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.VnTime" panose="020B7200000000000000" pitchFamily="34" charset="0"/>
              </a:rPr>
              <a:t>kiện</a:t>
            </a:r>
            <a:r>
              <a:rPr lang="en-US" sz="20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.VnTime" panose="020B7200000000000000" pitchFamily="34" charset="0"/>
              </a:rPr>
              <a:t> </a:t>
            </a:r>
            <a:r>
              <a:rPr lang="en-US" sz="20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.VnTime" panose="020B7200000000000000" pitchFamily="34" charset="0"/>
              </a:rPr>
              <a:t>làm</a:t>
            </a:r>
            <a:r>
              <a:rPr lang="en-US" sz="20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.VnTime" panose="020B7200000000000000" pitchFamily="34" charset="0"/>
              </a:rPr>
              <a:t> </a:t>
            </a:r>
            <a:r>
              <a:rPr lang="en-US" sz="20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.VnTime" panose="020B7200000000000000" pitchFamily="34" charset="0"/>
              </a:rPr>
              <a:t>việc</a:t>
            </a:r>
            <a:r>
              <a:rPr lang="en-US" sz="20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.VnTime" panose="020B7200000000000000" pitchFamily="34" charset="0"/>
              </a:rPr>
              <a:t> </a:t>
            </a:r>
            <a:r>
              <a:rPr lang="en-US" sz="20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.VnTime" panose="020B7200000000000000" pitchFamily="34" charset="0"/>
              </a:rPr>
              <a:t>của</a:t>
            </a:r>
            <a:r>
              <a:rPr lang="en-US" sz="20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.VnTime" panose="020B7200000000000000" pitchFamily="34" charset="0"/>
              </a:rPr>
              <a:t> </a:t>
            </a:r>
            <a:r>
              <a:rPr lang="en-US" sz="20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.VnTime" panose="020B7200000000000000" pitchFamily="34" charset="0"/>
              </a:rPr>
              <a:t>Bác</a:t>
            </a:r>
            <a:r>
              <a:rPr lang="en-US" sz="20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.VnTime" panose="020B7200000000000000" pitchFamily="34" charset="0"/>
              </a:rPr>
              <a:t> </a:t>
            </a:r>
            <a:r>
              <a:rPr lang="en-US" sz="20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.VnTime" panose="020B7200000000000000" pitchFamily="34" charset="0"/>
              </a:rPr>
              <a:t>hết</a:t>
            </a:r>
            <a:r>
              <a:rPr lang="en-US" sz="20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.VnTime" panose="020B7200000000000000" pitchFamily="34" charset="0"/>
              </a:rPr>
              <a:t> </a:t>
            </a:r>
            <a:r>
              <a:rPr lang="en-US" sz="20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.VnTime" panose="020B7200000000000000" pitchFamily="34" charset="0"/>
              </a:rPr>
              <a:t>sức</a:t>
            </a:r>
            <a:r>
              <a:rPr lang="en-US" sz="20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.VnTime" panose="020B7200000000000000" pitchFamily="34" charset="0"/>
              </a:rPr>
              <a:t> </a:t>
            </a:r>
            <a:r>
              <a:rPr lang="en-US" sz="20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.VnTime" panose="020B7200000000000000" pitchFamily="34" charset="0"/>
              </a:rPr>
              <a:t>gian</a:t>
            </a:r>
            <a:r>
              <a:rPr lang="en-US" sz="20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.VnTime" panose="020B7200000000000000" pitchFamily="34" charset="0"/>
              </a:rPr>
              <a:t> </a:t>
            </a:r>
            <a:r>
              <a:rPr lang="en-US" sz="20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.VnTime" panose="020B7200000000000000" pitchFamily="34" charset="0"/>
              </a:rPr>
              <a:t>khổ</a:t>
            </a:r>
            <a:r>
              <a:rPr lang="en-US" sz="20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.VnTime" panose="020B7200000000000000" pitchFamily="34" charset="0"/>
              </a:rPr>
              <a:t>, </a:t>
            </a:r>
            <a:r>
              <a:rPr lang="en-US" sz="20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.VnTime" panose="020B7200000000000000" pitchFamily="34" charset="0"/>
              </a:rPr>
              <a:t>tạm</a:t>
            </a:r>
            <a:r>
              <a:rPr lang="en-US" sz="20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.VnTime" panose="020B7200000000000000" pitchFamily="34" charset="0"/>
              </a:rPr>
              <a:t> </a:t>
            </a:r>
            <a:r>
              <a:rPr lang="en-US" sz="20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.VnTime" panose="020B7200000000000000" pitchFamily="34" charset="0"/>
              </a:rPr>
              <a:t>bợ</a:t>
            </a:r>
            <a:r>
              <a:rPr lang="en-US" sz="20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.VnTime" panose="020B7200000000000000" pitchFamily="34" charset="0"/>
              </a:rPr>
              <a:t>.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  <a:cs typeface=".VnTime" panose="020B7200000000000000" pitchFamily="34" charset="0"/>
                <a:sym typeface="Wingdings" panose="05000000000000000000" pitchFamily="2" charset="2"/>
              </a:rPr>
              <a:t> 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  <a:cs typeface=".VnTime" panose="020B7200000000000000" pitchFamily="34" charset="0"/>
                <a:sym typeface="Wingdings" panose="05000000000000000000" pitchFamily="2" charset="2"/>
              </a:rPr>
              <a:t>Cuộc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  <a:cs typeface=".VnTime" panose="020B7200000000000000" pitchFamily="34" charset="0"/>
                <a:sym typeface="Wingdings" panose="05000000000000000000" pitchFamily="2" charset="2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  <a:cs typeface=".VnTime" panose="020B7200000000000000" pitchFamily="34" charset="0"/>
                <a:sym typeface="Wingdings" panose="05000000000000000000" pitchFamily="2" charset="2"/>
              </a:rPr>
              <a:t>Cách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  <a:cs typeface=".VnTime" panose="020B7200000000000000" pitchFamily="34" charset="0"/>
                <a:sym typeface="Wingdings" panose="05000000000000000000" pitchFamily="2" charset="2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  <a:cs typeface=".VnTime" panose="020B7200000000000000" pitchFamily="34" charset="0"/>
                <a:sym typeface="Wingdings" panose="05000000000000000000" pitchFamily="2" charset="2"/>
              </a:rPr>
              <a:t>mạng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  <a:cs typeface=".VnTime" panose="020B7200000000000000" pitchFamily="34" charset="0"/>
                <a:sym typeface="Wingdings" panose="05000000000000000000" pitchFamily="2" charset="2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  <a:cs typeface=".VnTime" panose="020B7200000000000000" pitchFamily="34" charset="0"/>
                <a:sym typeface="Wingdings" panose="05000000000000000000" pitchFamily="2" charset="2"/>
              </a:rPr>
              <a:t>buổi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  <a:cs typeface=".VnTime" panose="020B7200000000000000" pitchFamily="34" charset="0"/>
                <a:sym typeface="Wingdings" panose="05000000000000000000" pitchFamily="2" charset="2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  <a:cs typeface=".VnTime" panose="020B7200000000000000" pitchFamily="34" charset="0"/>
                <a:sym typeface="Wingdings" panose="05000000000000000000" pitchFamily="2" charset="2"/>
              </a:rPr>
              <a:t>đầu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  <a:cs typeface=".VnTime" panose="020B7200000000000000" pitchFamily="34" charset="0"/>
                <a:sym typeface="Wingdings" panose="05000000000000000000" pitchFamily="2" charset="2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  <a:cs typeface=".VnTime" panose="020B7200000000000000" pitchFamily="34" charset="0"/>
                <a:sym typeface="Wingdings" panose="05000000000000000000" pitchFamily="2" charset="2"/>
              </a:rPr>
              <a:t>còn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  <a:cs typeface=".VnTime" panose="020B7200000000000000" pitchFamily="34" charset="0"/>
                <a:sym typeface="Wingdings" panose="05000000000000000000" pitchFamily="2" charset="2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  <a:cs typeface=".VnTime" panose="020B7200000000000000" pitchFamily="34" charset="0"/>
                <a:sym typeface="Wingdings" panose="05000000000000000000" pitchFamily="2" charset="2"/>
              </a:rPr>
              <a:t>khó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  <a:cs typeface=".VnTime" panose="020B7200000000000000" pitchFamily="34" charset="0"/>
                <a:sym typeface="Wingdings" panose="05000000000000000000" pitchFamily="2" charset="2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  <a:cs typeface=".VnTime" panose="020B7200000000000000" pitchFamily="34" charset="0"/>
                <a:sym typeface="Wingdings" panose="05000000000000000000" pitchFamily="2" charset="2"/>
              </a:rPr>
              <a:t>khăn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  <a:cs typeface=".VnTime" panose="020B7200000000000000" pitchFamily="34" charset="0"/>
                <a:sym typeface="Wingdings" panose="05000000000000000000" pitchFamily="2" charset="2"/>
              </a:rPr>
              <a:t>.</a:t>
            </a:r>
            <a:endParaRPr lang="en-ZM" sz="2000" dirty="0">
              <a:effectLst/>
              <a:latin typeface="Cambria" panose="02040503050406030204" pitchFamily="18" charset="0"/>
              <a:ea typeface="Cambria" panose="02040503050406030204" pitchFamily="18" charset="0"/>
              <a:cs typeface=".VnTime" panose="020B7200000000000000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4035574-0F88-4126-ABCD-2C13D8F2C82A}"/>
              </a:ext>
            </a:extLst>
          </p:cNvPr>
          <p:cNvSpPr txBox="1"/>
          <p:nvPr/>
        </p:nvSpPr>
        <p:spPr>
          <a:xfrm>
            <a:off x="0" y="3539053"/>
            <a:ext cx="3127749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20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</a:t>
            </a:r>
            <a:r>
              <a:rPr lang="en-US" sz="20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ình</a:t>
            </a:r>
            <a:r>
              <a:rPr lang="en-US" sz="20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yêu</a:t>
            </a:r>
            <a:r>
              <a:rPr lang="en-US" sz="20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thiên</a:t>
            </a:r>
            <a:r>
              <a:rPr lang="en-US" sz="20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nhiên</a:t>
            </a:r>
            <a:r>
              <a:rPr lang="en-US" sz="20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0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gắn</a:t>
            </a:r>
            <a:r>
              <a:rPr lang="en-US" sz="20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bó</a:t>
            </a:r>
            <a:r>
              <a:rPr lang="en-US" sz="20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hòa</a:t>
            </a:r>
            <a:r>
              <a:rPr lang="en-US" sz="20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hợp</a:t>
            </a:r>
            <a:r>
              <a:rPr lang="en-US" sz="20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20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thiên</a:t>
            </a:r>
            <a:r>
              <a:rPr lang="en-US" sz="20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nhiên</a:t>
            </a:r>
            <a:r>
              <a:rPr lang="en-US" sz="20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n</a:t>
            </a:r>
            <a:r>
              <a:rPr lang="vi-VN" sz="20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ơi suối rừng Pác Bó của Bác (thú lâm tuyền).</a:t>
            </a:r>
            <a:endParaRPr lang="en-ZM" sz="2000" b="1" i="1" dirty="0">
              <a:solidFill>
                <a:srgbClr val="FF0000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584A5BA-A68D-49A3-98C0-69C5547FA804}"/>
              </a:ext>
            </a:extLst>
          </p:cNvPr>
          <p:cNvSpPr txBox="1"/>
          <p:nvPr/>
        </p:nvSpPr>
        <p:spPr>
          <a:xfrm>
            <a:off x="3127748" y="3928220"/>
            <a:ext cx="591007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  <a:cs typeface=".VnTime" panose="020B7200000000000000" pitchFamily="34" charset="0"/>
                <a:sym typeface="Wingdings 2" panose="05020102010507070707" pitchFamily="18" charset="2"/>
              </a:rPr>
              <a:t>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  <a:cs typeface=".VnTime" panose="020B7200000000000000" pitchFamily="34" charset="0"/>
              </a:rPr>
              <a:t>Đối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  <a:cs typeface=".VnTime" panose="020B7200000000000000" pitchFamily="34" charset="0"/>
              </a:rPr>
              <a:t>: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  <a:cs typeface=".VnTime" panose="020B7200000000000000" pitchFamily="34" charset="0"/>
              </a:rPr>
              <a:t>thanh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  <a:cs typeface=".VnTime" panose="020B7200000000000000" pitchFamily="34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  <a:cs typeface=".VnTime" panose="020B7200000000000000" pitchFamily="34" charset="0"/>
              </a:rPr>
              <a:t>bằng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  <a:cs typeface=".VnTime" panose="020B7200000000000000" pitchFamily="34" charset="0"/>
              </a:rPr>
              <a:t>/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  <a:cs typeface=".VnTime" panose="020B7200000000000000" pitchFamily="34" charset="0"/>
              </a:rPr>
              <a:t>thanh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  <a:cs typeface=".VnTime" panose="020B7200000000000000" pitchFamily="34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  <a:cs typeface=".VnTime" panose="020B7200000000000000" pitchFamily="34" charset="0"/>
              </a:rPr>
              <a:t>trắc</a:t>
            </a:r>
            <a:r>
              <a:rPr lang="en-US" sz="20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.VnTime" panose="020B7200000000000000" pitchFamily="34" charset="0"/>
              </a:rPr>
              <a:t> </a:t>
            </a:r>
            <a:r>
              <a:rPr lang="en-US" sz="20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.VnTime" panose="020B7200000000000000" pitchFamily="34" charset="0"/>
                <a:sym typeface="Wingdings" panose="05000000000000000000" pitchFamily="2" charset="2"/>
              </a:rPr>
              <a:t>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  <a:cs typeface=".VnTime" panose="020B7200000000000000" pitchFamily="34" charset="0"/>
              </a:rPr>
              <a:t>L</a:t>
            </a:r>
            <a:r>
              <a:rPr lang="en-US" sz="20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.VnTime" panose="020B7200000000000000" pitchFamily="34" charset="0"/>
              </a:rPr>
              <a:t>ời</a:t>
            </a:r>
            <a:r>
              <a:rPr lang="en-US" sz="20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.VnTime" panose="020B7200000000000000" pitchFamily="34" charset="0"/>
              </a:rPr>
              <a:t> </a:t>
            </a:r>
            <a:r>
              <a:rPr lang="en-US" sz="20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.VnTime" panose="020B7200000000000000" pitchFamily="34" charset="0"/>
              </a:rPr>
              <a:t>thơ</a:t>
            </a:r>
            <a:r>
              <a:rPr lang="en-US" sz="20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.VnTime" panose="020B7200000000000000" pitchFamily="34" charset="0"/>
              </a:rPr>
              <a:t> </a:t>
            </a:r>
            <a:r>
              <a:rPr lang="en-US" sz="20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.VnTime" panose="020B7200000000000000" pitchFamily="34" charset="0"/>
              </a:rPr>
              <a:t>khỏe</a:t>
            </a:r>
            <a:r>
              <a:rPr lang="en-US" sz="20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.VnTime" panose="020B7200000000000000" pitchFamily="34" charset="0"/>
              </a:rPr>
              <a:t> </a:t>
            </a:r>
            <a:r>
              <a:rPr lang="en-US" sz="20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.VnTime" panose="020B7200000000000000" pitchFamily="34" charset="0"/>
              </a:rPr>
              <a:t>khoắn</a:t>
            </a:r>
            <a:r>
              <a:rPr lang="en-US" sz="20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.VnTime" panose="020B7200000000000000" pitchFamily="34" charset="0"/>
              </a:rPr>
              <a:t>, </a:t>
            </a:r>
            <a:r>
              <a:rPr lang="en-US" sz="20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.VnTime" panose="020B7200000000000000" pitchFamily="34" charset="0"/>
              </a:rPr>
              <a:t>khắc</a:t>
            </a:r>
            <a:r>
              <a:rPr lang="en-US" sz="20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.VnTime" panose="020B7200000000000000" pitchFamily="34" charset="0"/>
              </a:rPr>
              <a:t> </a:t>
            </a:r>
            <a:r>
              <a:rPr lang="en-US" sz="20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.VnTime" panose="020B7200000000000000" pitchFamily="34" charset="0"/>
              </a:rPr>
              <a:t>họa</a:t>
            </a:r>
            <a:r>
              <a:rPr lang="en-US" sz="20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.VnTime" panose="020B7200000000000000" pitchFamily="34" charset="0"/>
              </a:rPr>
              <a:t> </a:t>
            </a:r>
            <a:r>
              <a:rPr lang="en-US" sz="20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.VnTime" panose="020B7200000000000000" pitchFamily="34" charset="0"/>
              </a:rPr>
              <a:t>hình</a:t>
            </a:r>
            <a:r>
              <a:rPr lang="en-US" sz="20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.VnTime" panose="020B7200000000000000" pitchFamily="34" charset="0"/>
              </a:rPr>
              <a:t> t</a:t>
            </a:r>
            <a:r>
              <a:rPr lang="vi-VN" sz="20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.VnTime" panose="020B7200000000000000" pitchFamily="34" charset="0"/>
              </a:rPr>
              <a:t>ượng người chiến sĩ vừa chân thực, sinh động lại có  tầm vóc lớn lao</a:t>
            </a:r>
            <a:r>
              <a:rPr lang="en-US" sz="20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.VnTime" panose="020B7200000000000000" pitchFamily="34" charset="0"/>
              </a:rPr>
              <a:t>.</a:t>
            </a:r>
            <a:endParaRPr lang="en-ZM" sz="2000" dirty="0"/>
          </a:p>
        </p:txBody>
      </p:sp>
    </p:spTree>
    <p:extLst>
      <p:ext uri="{BB962C8B-B14F-4D97-AF65-F5344CB8AC3E}">
        <p14:creationId xmlns:p14="http://schemas.microsoft.com/office/powerpoint/2010/main" val="399482070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7" grpId="0"/>
      <p:bldP spid="18" grpId="0"/>
      <p:bldP spid="20" grpId="0" animBg="1"/>
      <p:bldP spid="22" grpId="0"/>
      <p:bldP spid="24" grpId="0"/>
      <p:bldP spid="2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Shape 10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81" name="Google Shape;1081;p34"/>
          <p:cNvGrpSpPr/>
          <p:nvPr/>
        </p:nvGrpSpPr>
        <p:grpSpPr>
          <a:xfrm>
            <a:off x="5970965" y="189892"/>
            <a:ext cx="3044890" cy="3429160"/>
            <a:chOff x="418311" y="731888"/>
            <a:chExt cx="3297934" cy="3911651"/>
          </a:xfrm>
        </p:grpSpPr>
        <p:grpSp>
          <p:nvGrpSpPr>
            <p:cNvPr id="1082" name="Google Shape;1082;p34"/>
            <p:cNvGrpSpPr/>
            <p:nvPr/>
          </p:nvGrpSpPr>
          <p:grpSpPr>
            <a:xfrm>
              <a:off x="418311" y="731888"/>
              <a:ext cx="3297934" cy="3284799"/>
              <a:chOff x="-805400" y="3221975"/>
              <a:chExt cx="357775" cy="356350"/>
            </a:xfrm>
          </p:grpSpPr>
          <p:sp>
            <p:nvSpPr>
              <p:cNvPr id="1083" name="Google Shape;1083;p34"/>
              <p:cNvSpPr/>
              <p:nvPr/>
            </p:nvSpPr>
            <p:spPr>
              <a:xfrm>
                <a:off x="-805400" y="3267325"/>
                <a:ext cx="357775" cy="311000"/>
              </a:xfrm>
              <a:custGeom>
                <a:avLst/>
                <a:gdLst/>
                <a:ahLst/>
                <a:cxnLst/>
                <a:rect l="l" t="t" r="r" b="b"/>
                <a:pathLst>
                  <a:path w="14311" h="12440" extrusionOk="0">
                    <a:moveTo>
                      <a:pt x="11763" y="0"/>
                    </a:moveTo>
                    <a:cubicBezTo>
                      <a:pt x="11706" y="29"/>
                      <a:pt x="11591" y="86"/>
                      <a:pt x="11534" y="86"/>
                    </a:cubicBezTo>
                    <a:cubicBezTo>
                      <a:pt x="11469" y="86"/>
                      <a:pt x="11431" y="67"/>
                      <a:pt x="11395" y="67"/>
                    </a:cubicBezTo>
                    <a:cubicBezTo>
                      <a:pt x="11368" y="67"/>
                      <a:pt x="11342" y="78"/>
                      <a:pt x="11305" y="115"/>
                    </a:cubicBezTo>
                    <a:cubicBezTo>
                      <a:pt x="11191" y="229"/>
                      <a:pt x="11105" y="286"/>
                      <a:pt x="10905" y="315"/>
                    </a:cubicBezTo>
                    <a:cubicBezTo>
                      <a:pt x="10876" y="344"/>
                      <a:pt x="10833" y="344"/>
                      <a:pt x="10790" y="344"/>
                    </a:cubicBezTo>
                    <a:cubicBezTo>
                      <a:pt x="10747" y="344"/>
                      <a:pt x="10704" y="344"/>
                      <a:pt x="10676" y="372"/>
                    </a:cubicBezTo>
                    <a:cubicBezTo>
                      <a:pt x="10590" y="372"/>
                      <a:pt x="10533" y="430"/>
                      <a:pt x="10447" y="458"/>
                    </a:cubicBezTo>
                    <a:cubicBezTo>
                      <a:pt x="10161" y="658"/>
                      <a:pt x="9846" y="802"/>
                      <a:pt x="9502" y="887"/>
                    </a:cubicBezTo>
                    <a:cubicBezTo>
                      <a:pt x="9388" y="945"/>
                      <a:pt x="9187" y="1002"/>
                      <a:pt x="9016" y="1031"/>
                    </a:cubicBezTo>
                    <a:cubicBezTo>
                      <a:pt x="8873" y="1088"/>
                      <a:pt x="8701" y="1088"/>
                      <a:pt x="8586" y="1174"/>
                    </a:cubicBezTo>
                    <a:cubicBezTo>
                      <a:pt x="8472" y="1288"/>
                      <a:pt x="8443" y="1403"/>
                      <a:pt x="8300" y="1460"/>
                    </a:cubicBezTo>
                    <a:cubicBezTo>
                      <a:pt x="8214" y="1517"/>
                      <a:pt x="8157" y="1517"/>
                      <a:pt x="8071" y="1517"/>
                    </a:cubicBezTo>
                    <a:cubicBezTo>
                      <a:pt x="7985" y="1546"/>
                      <a:pt x="7900" y="1546"/>
                      <a:pt x="7842" y="1574"/>
                    </a:cubicBezTo>
                    <a:cubicBezTo>
                      <a:pt x="7757" y="1603"/>
                      <a:pt x="7671" y="1660"/>
                      <a:pt x="7585" y="1660"/>
                    </a:cubicBezTo>
                    <a:cubicBezTo>
                      <a:pt x="7556" y="1660"/>
                      <a:pt x="7470" y="1660"/>
                      <a:pt x="7413" y="1689"/>
                    </a:cubicBezTo>
                    <a:cubicBezTo>
                      <a:pt x="7384" y="1717"/>
                      <a:pt x="7384" y="1803"/>
                      <a:pt x="7327" y="1861"/>
                    </a:cubicBezTo>
                    <a:lnTo>
                      <a:pt x="7241" y="1975"/>
                    </a:lnTo>
                    <a:cubicBezTo>
                      <a:pt x="7156" y="2032"/>
                      <a:pt x="7041" y="2089"/>
                      <a:pt x="6955" y="2118"/>
                    </a:cubicBezTo>
                    <a:cubicBezTo>
                      <a:pt x="6841" y="2147"/>
                      <a:pt x="6698" y="2233"/>
                      <a:pt x="6583" y="2290"/>
                    </a:cubicBezTo>
                    <a:cubicBezTo>
                      <a:pt x="6469" y="2318"/>
                      <a:pt x="6326" y="2404"/>
                      <a:pt x="6240" y="2462"/>
                    </a:cubicBezTo>
                    <a:cubicBezTo>
                      <a:pt x="6154" y="2519"/>
                      <a:pt x="6097" y="2576"/>
                      <a:pt x="6039" y="2605"/>
                    </a:cubicBezTo>
                    <a:cubicBezTo>
                      <a:pt x="6011" y="2662"/>
                      <a:pt x="5982" y="2719"/>
                      <a:pt x="5896" y="2748"/>
                    </a:cubicBezTo>
                    <a:cubicBezTo>
                      <a:pt x="5877" y="2767"/>
                      <a:pt x="5855" y="2773"/>
                      <a:pt x="5832" y="2773"/>
                    </a:cubicBezTo>
                    <a:cubicBezTo>
                      <a:pt x="5785" y="2773"/>
                      <a:pt x="5734" y="2748"/>
                      <a:pt x="5696" y="2748"/>
                    </a:cubicBezTo>
                    <a:cubicBezTo>
                      <a:pt x="5610" y="2805"/>
                      <a:pt x="5553" y="2834"/>
                      <a:pt x="5524" y="2862"/>
                    </a:cubicBezTo>
                    <a:cubicBezTo>
                      <a:pt x="5410" y="2977"/>
                      <a:pt x="5324" y="3034"/>
                      <a:pt x="5181" y="3034"/>
                    </a:cubicBezTo>
                    <a:cubicBezTo>
                      <a:pt x="5073" y="3034"/>
                      <a:pt x="4950" y="2986"/>
                      <a:pt x="4847" y="2986"/>
                    </a:cubicBezTo>
                    <a:cubicBezTo>
                      <a:pt x="4812" y="2986"/>
                      <a:pt x="4780" y="2991"/>
                      <a:pt x="4751" y="3005"/>
                    </a:cubicBezTo>
                    <a:cubicBezTo>
                      <a:pt x="4666" y="3091"/>
                      <a:pt x="4809" y="3234"/>
                      <a:pt x="4751" y="3320"/>
                    </a:cubicBezTo>
                    <a:cubicBezTo>
                      <a:pt x="4704" y="3291"/>
                      <a:pt x="4662" y="3279"/>
                      <a:pt x="4624" y="3279"/>
                    </a:cubicBezTo>
                    <a:cubicBezTo>
                      <a:pt x="4548" y="3279"/>
                      <a:pt x="4484" y="3330"/>
                      <a:pt x="4408" y="3406"/>
                    </a:cubicBezTo>
                    <a:cubicBezTo>
                      <a:pt x="4294" y="3463"/>
                      <a:pt x="4179" y="3520"/>
                      <a:pt x="4036" y="3520"/>
                    </a:cubicBezTo>
                    <a:cubicBezTo>
                      <a:pt x="3950" y="3520"/>
                      <a:pt x="3893" y="3606"/>
                      <a:pt x="4007" y="3692"/>
                    </a:cubicBezTo>
                    <a:cubicBezTo>
                      <a:pt x="4093" y="3749"/>
                      <a:pt x="4179" y="3835"/>
                      <a:pt x="4236" y="3950"/>
                    </a:cubicBezTo>
                    <a:cubicBezTo>
                      <a:pt x="4147" y="3905"/>
                      <a:pt x="4022" y="3772"/>
                      <a:pt x="3903" y="3772"/>
                    </a:cubicBezTo>
                    <a:cubicBezTo>
                      <a:pt x="3870" y="3772"/>
                      <a:pt x="3838" y="3782"/>
                      <a:pt x="3807" y="3807"/>
                    </a:cubicBezTo>
                    <a:cubicBezTo>
                      <a:pt x="3750" y="3835"/>
                      <a:pt x="3750" y="3864"/>
                      <a:pt x="3721" y="3892"/>
                    </a:cubicBezTo>
                    <a:cubicBezTo>
                      <a:pt x="3693" y="3950"/>
                      <a:pt x="3664" y="3978"/>
                      <a:pt x="3607" y="3978"/>
                    </a:cubicBezTo>
                    <a:cubicBezTo>
                      <a:pt x="3578" y="3988"/>
                      <a:pt x="3549" y="3991"/>
                      <a:pt x="3522" y="3991"/>
                    </a:cubicBezTo>
                    <a:cubicBezTo>
                      <a:pt x="3467" y="3991"/>
                      <a:pt x="3416" y="3978"/>
                      <a:pt x="3378" y="3978"/>
                    </a:cubicBezTo>
                    <a:cubicBezTo>
                      <a:pt x="3235" y="3978"/>
                      <a:pt x="3120" y="4121"/>
                      <a:pt x="3092" y="4265"/>
                    </a:cubicBezTo>
                    <a:cubicBezTo>
                      <a:pt x="3034" y="4293"/>
                      <a:pt x="3034" y="4379"/>
                      <a:pt x="3034" y="4408"/>
                    </a:cubicBezTo>
                    <a:lnTo>
                      <a:pt x="3034" y="4522"/>
                    </a:lnTo>
                    <a:cubicBezTo>
                      <a:pt x="3014" y="4542"/>
                      <a:pt x="2990" y="4552"/>
                      <a:pt x="2967" y="4552"/>
                    </a:cubicBezTo>
                    <a:cubicBezTo>
                      <a:pt x="2923" y="4552"/>
                      <a:pt x="2881" y="4520"/>
                      <a:pt x="2863" y="4465"/>
                    </a:cubicBezTo>
                    <a:cubicBezTo>
                      <a:pt x="2834" y="4379"/>
                      <a:pt x="2948" y="4322"/>
                      <a:pt x="2977" y="4265"/>
                    </a:cubicBezTo>
                    <a:cubicBezTo>
                      <a:pt x="3006" y="4179"/>
                      <a:pt x="2977" y="4121"/>
                      <a:pt x="2948" y="4093"/>
                    </a:cubicBezTo>
                    <a:cubicBezTo>
                      <a:pt x="2863" y="4007"/>
                      <a:pt x="2748" y="3950"/>
                      <a:pt x="2691" y="3950"/>
                    </a:cubicBezTo>
                    <a:cubicBezTo>
                      <a:pt x="2605" y="3950"/>
                      <a:pt x="2576" y="3950"/>
                      <a:pt x="2519" y="3892"/>
                    </a:cubicBezTo>
                    <a:cubicBezTo>
                      <a:pt x="2405" y="3835"/>
                      <a:pt x="2433" y="3664"/>
                      <a:pt x="2319" y="3578"/>
                    </a:cubicBezTo>
                    <a:cubicBezTo>
                      <a:pt x="2299" y="3570"/>
                      <a:pt x="2281" y="3566"/>
                      <a:pt x="2263" y="3566"/>
                    </a:cubicBezTo>
                    <a:cubicBezTo>
                      <a:pt x="2154" y="3566"/>
                      <a:pt x="2090" y="3708"/>
                      <a:pt x="2090" y="3807"/>
                    </a:cubicBezTo>
                    <a:cubicBezTo>
                      <a:pt x="2090" y="3950"/>
                      <a:pt x="2119" y="4036"/>
                      <a:pt x="2176" y="4150"/>
                    </a:cubicBezTo>
                    <a:cubicBezTo>
                      <a:pt x="2290" y="4236"/>
                      <a:pt x="2433" y="4265"/>
                      <a:pt x="2548" y="4293"/>
                    </a:cubicBezTo>
                    <a:cubicBezTo>
                      <a:pt x="2462" y="4408"/>
                      <a:pt x="2405" y="4551"/>
                      <a:pt x="2319" y="4608"/>
                    </a:cubicBezTo>
                    <a:cubicBezTo>
                      <a:pt x="2290" y="4665"/>
                      <a:pt x="2233" y="4665"/>
                      <a:pt x="2176" y="4665"/>
                    </a:cubicBezTo>
                    <a:cubicBezTo>
                      <a:pt x="2147" y="4665"/>
                      <a:pt x="2090" y="4694"/>
                      <a:pt x="2033" y="4722"/>
                    </a:cubicBezTo>
                    <a:cubicBezTo>
                      <a:pt x="1975" y="4808"/>
                      <a:pt x="1861" y="4951"/>
                      <a:pt x="1746" y="4951"/>
                    </a:cubicBezTo>
                    <a:cubicBezTo>
                      <a:pt x="1738" y="4953"/>
                      <a:pt x="1730" y="4954"/>
                      <a:pt x="1722" y="4954"/>
                    </a:cubicBezTo>
                    <a:cubicBezTo>
                      <a:pt x="1593" y="4954"/>
                      <a:pt x="1513" y="4748"/>
                      <a:pt x="1432" y="4694"/>
                    </a:cubicBezTo>
                    <a:cubicBezTo>
                      <a:pt x="1309" y="4571"/>
                      <a:pt x="1083" y="4330"/>
                      <a:pt x="891" y="4330"/>
                    </a:cubicBezTo>
                    <a:cubicBezTo>
                      <a:pt x="815" y="4330"/>
                      <a:pt x="744" y="4368"/>
                      <a:pt x="688" y="4465"/>
                    </a:cubicBezTo>
                    <a:cubicBezTo>
                      <a:pt x="602" y="4579"/>
                      <a:pt x="573" y="4751"/>
                      <a:pt x="602" y="4894"/>
                    </a:cubicBezTo>
                    <a:cubicBezTo>
                      <a:pt x="659" y="4951"/>
                      <a:pt x="688" y="4980"/>
                      <a:pt x="716" y="4980"/>
                    </a:cubicBezTo>
                    <a:cubicBezTo>
                      <a:pt x="745" y="4980"/>
                      <a:pt x="831" y="4951"/>
                      <a:pt x="831" y="4894"/>
                    </a:cubicBezTo>
                    <a:lnTo>
                      <a:pt x="831" y="4951"/>
                    </a:lnTo>
                    <a:cubicBezTo>
                      <a:pt x="802" y="4980"/>
                      <a:pt x="802" y="5009"/>
                      <a:pt x="802" y="5009"/>
                    </a:cubicBezTo>
                    <a:cubicBezTo>
                      <a:pt x="802" y="5094"/>
                      <a:pt x="745" y="5094"/>
                      <a:pt x="716" y="5094"/>
                    </a:cubicBezTo>
                    <a:cubicBezTo>
                      <a:pt x="659" y="5094"/>
                      <a:pt x="544" y="4980"/>
                      <a:pt x="516" y="4894"/>
                    </a:cubicBezTo>
                    <a:cubicBezTo>
                      <a:pt x="430" y="4837"/>
                      <a:pt x="430" y="4751"/>
                      <a:pt x="430" y="4665"/>
                    </a:cubicBezTo>
                    <a:cubicBezTo>
                      <a:pt x="430" y="4579"/>
                      <a:pt x="459" y="4551"/>
                      <a:pt x="459" y="4465"/>
                    </a:cubicBezTo>
                    <a:cubicBezTo>
                      <a:pt x="459" y="4408"/>
                      <a:pt x="430" y="4379"/>
                      <a:pt x="401" y="4293"/>
                    </a:cubicBezTo>
                    <a:cubicBezTo>
                      <a:pt x="373" y="4179"/>
                      <a:pt x="401" y="4093"/>
                      <a:pt x="401" y="3978"/>
                    </a:cubicBezTo>
                    <a:cubicBezTo>
                      <a:pt x="401" y="3908"/>
                      <a:pt x="382" y="3856"/>
                      <a:pt x="311" y="3856"/>
                    </a:cubicBezTo>
                    <a:cubicBezTo>
                      <a:pt x="296" y="3856"/>
                      <a:pt x="279" y="3859"/>
                      <a:pt x="258" y="3864"/>
                    </a:cubicBezTo>
                    <a:cubicBezTo>
                      <a:pt x="230" y="3892"/>
                      <a:pt x="172" y="4036"/>
                      <a:pt x="172" y="4093"/>
                    </a:cubicBezTo>
                    <a:cubicBezTo>
                      <a:pt x="144" y="4150"/>
                      <a:pt x="115" y="4236"/>
                      <a:pt x="115" y="4293"/>
                    </a:cubicBezTo>
                    <a:cubicBezTo>
                      <a:pt x="87" y="4436"/>
                      <a:pt x="87" y="4579"/>
                      <a:pt x="29" y="4722"/>
                    </a:cubicBezTo>
                    <a:cubicBezTo>
                      <a:pt x="1" y="5009"/>
                      <a:pt x="1" y="5323"/>
                      <a:pt x="1" y="5610"/>
                    </a:cubicBezTo>
                    <a:cubicBezTo>
                      <a:pt x="1" y="6726"/>
                      <a:pt x="230" y="7842"/>
                      <a:pt x="688" y="8815"/>
                    </a:cubicBezTo>
                    <a:cubicBezTo>
                      <a:pt x="1117" y="9702"/>
                      <a:pt x="1746" y="10446"/>
                      <a:pt x="2548" y="11047"/>
                    </a:cubicBezTo>
                    <a:cubicBezTo>
                      <a:pt x="3378" y="11677"/>
                      <a:pt x="4294" y="12135"/>
                      <a:pt x="5295" y="12307"/>
                    </a:cubicBezTo>
                    <a:cubicBezTo>
                      <a:pt x="5696" y="12398"/>
                      <a:pt x="6097" y="12439"/>
                      <a:pt x="6497" y="12439"/>
                    </a:cubicBezTo>
                    <a:cubicBezTo>
                      <a:pt x="7098" y="12439"/>
                      <a:pt x="7699" y="12347"/>
                      <a:pt x="8300" y="12192"/>
                    </a:cubicBezTo>
                    <a:cubicBezTo>
                      <a:pt x="9302" y="11963"/>
                      <a:pt x="10189" y="11562"/>
                      <a:pt x="11019" y="10961"/>
                    </a:cubicBezTo>
                    <a:cubicBezTo>
                      <a:pt x="11849" y="10332"/>
                      <a:pt x="12565" y="9588"/>
                      <a:pt x="13108" y="8729"/>
                    </a:cubicBezTo>
                    <a:cubicBezTo>
                      <a:pt x="13623" y="7842"/>
                      <a:pt x="13995" y="6869"/>
                      <a:pt x="14167" y="5867"/>
                    </a:cubicBezTo>
                    <a:cubicBezTo>
                      <a:pt x="14282" y="5323"/>
                      <a:pt x="14310" y="4751"/>
                      <a:pt x="14282" y="4236"/>
                    </a:cubicBezTo>
                    <a:cubicBezTo>
                      <a:pt x="14253" y="3664"/>
                      <a:pt x="14110" y="3091"/>
                      <a:pt x="13910" y="2547"/>
                    </a:cubicBezTo>
                    <a:cubicBezTo>
                      <a:pt x="13595" y="1574"/>
                      <a:pt x="13051" y="687"/>
                      <a:pt x="12307" y="0"/>
                    </a:cubicBezTo>
                    <a:cubicBezTo>
                      <a:pt x="12200" y="18"/>
                      <a:pt x="12104" y="58"/>
                      <a:pt x="11992" y="58"/>
                    </a:cubicBezTo>
                    <a:cubicBezTo>
                      <a:pt x="11924" y="58"/>
                      <a:pt x="11850" y="43"/>
                      <a:pt x="117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4" name="Google Shape;1084;p34"/>
              <p:cNvSpPr/>
              <p:nvPr/>
            </p:nvSpPr>
            <p:spPr>
              <a:xfrm>
                <a:off x="-799675" y="3221975"/>
                <a:ext cx="301950" cy="178825"/>
              </a:xfrm>
              <a:custGeom>
                <a:avLst/>
                <a:gdLst/>
                <a:ahLst/>
                <a:cxnLst/>
                <a:rect l="l" t="t" r="r" b="b"/>
                <a:pathLst>
                  <a:path w="12078" h="7153" extrusionOk="0">
                    <a:moveTo>
                      <a:pt x="716" y="5105"/>
                    </a:moveTo>
                    <a:lnTo>
                      <a:pt x="716" y="5105"/>
                    </a:lnTo>
                    <a:cubicBezTo>
                      <a:pt x="859" y="5191"/>
                      <a:pt x="1060" y="5277"/>
                      <a:pt x="1060" y="5478"/>
                    </a:cubicBezTo>
                    <a:cubicBezTo>
                      <a:pt x="1060" y="5563"/>
                      <a:pt x="1002" y="5563"/>
                      <a:pt x="916" y="5621"/>
                    </a:cubicBezTo>
                    <a:cubicBezTo>
                      <a:pt x="859" y="5649"/>
                      <a:pt x="745" y="5678"/>
                      <a:pt x="659" y="5706"/>
                    </a:cubicBezTo>
                    <a:lnTo>
                      <a:pt x="573" y="5821"/>
                    </a:lnTo>
                    <a:cubicBezTo>
                      <a:pt x="545" y="5863"/>
                      <a:pt x="524" y="5885"/>
                      <a:pt x="513" y="5902"/>
                    </a:cubicBezTo>
                    <a:lnTo>
                      <a:pt x="513" y="5902"/>
                    </a:lnTo>
                    <a:cubicBezTo>
                      <a:pt x="456" y="5821"/>
                      <a:pt x="372" y="5820"/>
                      <a:pt x="344" y="5764"/>
                    </a:cubicBezTo>
                    <a:cubicBezTo>
                      <a:pt x="516" y="5764"/>
                      <a:pt x="659" y="5706"/>
                      <a:pt x="773" y="5563"/>
                    </a:cubicBezTo>
                    <a:cubicBezTo>
                      <a:pt x="859" y="5420"/>
                      <a:pt x="716" y="5277"/>
                      <a:pt x="716" y="5105"/>
                    </a:cubicBezTo>
                    <a:close/>
                    <a:moveTo>
                      <a:pt x="7399" y="0"/>
                    </a:moveTo>
                    <a:cubicBezTo>
                      <a:pt x="6258" y="0"/>
                      <a:pt x="5116" y="273"/>
                      <a:pt x="4093" y="784"/>
                    </a:cubicBezTo>
                    <a:cubicBezTo>
                      <a:pt x="3349" y="1156"/>
                      <a:pt x="2634" y="1671"/>
                      <a:pt x="2033" y="2272"/>
                    </a:cubicBezTo>
                    <a:cubicBezTo>
                      <a:pt x="1718" y="2558"/>
                      <a:pt x="1374" y="2930"/>
                      <a:pt x="1145" y="3274"/>
                    </a:cubicBezTo>
                    <a:cubicBezTo>
                      <a:pt x="1060" y="3360"/>
                      <a:pt x="1031" y="3474"/>
                      <a:pt x="945" y="3560"/>
                    </a:cubicBezTo>
                    <a:cubicBezTo>
                      <a:pt x="916" y="3646"/>
                      <a:pt x="859" y="3760"/>
                      <a:pt x="802" y="3846"/>
                    </a:cubicBezTo>
                    <a:cubicBezTo>
                      <a:pt x="802" y="3932"/>
                      <a:pt x="802" y="3932"/>
                      <a:pt x="859" y="3961"/>
                    </a:cubicBezTo>
                    <a:lnTo>
                      <a:pt x="888" y="3989"/>
                    </a:lnTo>
                    <a:cubicBezTo>
                      <a:pt x="916" y="4047"/>
                      <a:pt x="916" y="4075"/>
                      <a:pt x="945" y="4104"/>
                    </a:cubicBezTo>
                    <a:cubicBezTo>
                      <a:pt x="1002" y="4190"/>
                      <a:pt x="1031" y="4247"/>
                      <a:pt x="1031" y="4361"/>
                    </a:cubicBezTo>
                    <a:cubicBezTo>
                      <a:pt x="831" y="4276"/>
                      <a:pt x="888" y="4075"/>
                      <a:pt x="745" y="3961"/>
                    </a:cubicBezTo>
                    <a:cubicBezTo>
                      <a:pt x="459" y="4419"/>
                      <a:pt x="201" y="4934"/>
                      <a:pt x="58" y="5478"/>
                    </a:cubicBezTo>
                    <a:cubicBezTo>
                      <a:pt x="58" y="5506"/>
                      <a:pt x="29" y="5563"/>
                      <a:pt x="29" y="5649"/>
                    </a:cubicBezTo>
                    <a:cubicBezTo>
                      <a:pt x="29" y="5678"/>
                      <a:pt x="1" y="5764"/>
                      <a:pt x="1" y="5764"/>
                    </a:cubicBezTo>
                    <a:lnTo>
                      <a:pt x="29" y="5764"/>
                    </a:lnTo>
                    <a:cubicBezTo>
                      <a:pt x="87" y="5792"/>
                      <a:pt x="29" y="5850"/>
                      <a:pt x="29" y="5935"/>
                    </a:cubicBezTo>
                    <a:cubicBezTo>
                      <a:pt x="29" y="6079"/>
                      <a:pt x="115" y="6222"/>
                      <a:pt x="115" y="6365"/>
                    </a:cubicBezTo>
                    <a:cubicBezTo>
                      <a:pt x="115" y="6393"/>
                      <a:pt x="115" y="6479"/>
                      <a:pt x="87" y="6508"/>
                    </a:cubicBezTo>
                    <a:cubicBezTo>
                      <a:pt x="87" y="6536"/>
                      <a:pt x="58" y="6565"/>
                      <a:pt x="58" y="6622"/>
                    </a:cubicBezTo>
                    <a:cubicBezTo>
                      <a:pt x="58" y="6680"/>
                      <a:pt x="172" y="6765"/>
                      <a:pt x="172" y="6908"/>
                    </a:cubicBezTo>
                    <a:cubicBezTo>
                      <a:pt x="230" y="6937"/>
                      <a:pt x="287" y="6937"/>
                      <a:pt x="315" y="6966"/>
                    </a:cubicBezTo>
                    <a:cubicBezTo>
                      <a:pt x="344" y="6994"/>
                      <a:pt x="344" y="7052"/>
                      <a:pt x="373" y="7080"/>
                    </a:cubicBezTo>
                    <a:cubicBezTo>
                      <a:pt x="409" y="7116"/>
                      <a:pt x="457" y="7153"/>
                      <a:pt x="508" y="7153"/>
                    </a:cubicBezTo>
                    <a:cubicBezTo>
                      <a:pt x="539" y="7153"/>
                      <a:pt x="570" y="7140"/>
                      <a:pt x="602" y="7109"/>
                    </a:cubicBezTo>
                    <a:cubicBezTo>
                      <a:pt x="630" y="7080"/>
                      <a:pt x="602" y="6994"/>
                      <a:pt x="602" y="6937"/>
                    </a:cubicBezTo>
                    <a:cubicBezTo>
                      <a:pt x="602" y="6908"/>
                      <a:pt x="630" y="6908"/>
                      <a:pt x="630" y="6851"/>
                    </a:cubicBezTo>
                    <a:cubicBezTo>
                      <a:pt x="630" y="6823"/>
                      <a:pt x="602" y="6794"/>
                      <a:pt x="573" y="6794"/>
                    </a:cubicBezTo>
                    <a:cubicBezTo>
                      <a:pt x="467" y="6794"/>
                      <a:pt x="508" y="6940"/>
                      <a:pt x="447" y="6940"/>
                    </a:cubicBezTo>
                    <a:cubicBezTo>
                      <a:pt x="442" y="6940"/>
                      <a:pt x="437" y="6939"/>
                      <a:pt x="430" y="6937"/>
                    </a:cubicBezTo>
                    <a:cubicBezTo>
                      <a:pt x="315" y="6908"/>
                      <a:pt x="373" y="6765"/>
                      <a:pt x="373" y="6680"/>
                    </a:cubicBezTo>
                    <a:cubicBezTo>
                      <a:pt x="373" y="6622"/>
                      <a:pt x="430" y="6536"/>
                      <a:pt x="430" y="6508"/>
                    </a:cubicBezTo>
                    <a:cubicBezTo>
                      <a:pt x="430" y="6479"/>
                      <a:pt x="459" y="6479"/>
                      <a:pt x="459" y="6422"/>
                    </a:cubicBezTo>
                    <a:cubicBezTo>
                      <a:pt x="459" y="6393"/>
                      <a:pt x="487" y="6365"/>
                      <a:pt x="487" y="6365"/>
                    </a:cubicBezTo>
                    <a:cubicBezTo>
                      <a:pt x="487" y="6279"/>
                      <a:pt x="373" y="6250"/>
                      <a:pt x="430" y="6136"/>
                    </a:cubicBezTo>
                    <a:cubicBezTo>
                      <a:pt x="447" y="6085"/>
                      <a:pt x="514" y="6044"/>
                      <a:pt x="542" y="6001"/>
                    </a:cubicBezTo>
                    <a:lnTo>
                      <a:pt x="542" y="6001"/>
                    </a:lnTo>
                    <a:cubicBezTo>
                      <a:pt x="591" y="6066"/>
                      <a:pt x="643" y="6107"/>
                      <a:pt x="716" y="6107"/>
                    </a:cubicBezTo>
                    <a:cubicBezTo>
                      <a:pt x="736" y="6111"/>
                      <a:pt x="754" y="6113"/>
                      <a:pt x="772" y="6113"/>
                    </a:cubicBezTo>
                    <a:cubicBezTo>
                      <a:pt x="884" y="6113"/>
                      <a:pt x="965" y="6042"/>
                      <a:pt x="1088" y="5993"/>
                    </a:cubicBezTo>
                    <a:lnTo>
                      <a:pt x="1088" y="5993"/>
                    </a:lnTo>
                    <a:cubicBezTo>
                      <a:pt x="1063" y="6121"/>
                      <a:pt x="1014" y="6226"/>
                      <a:pt x="860" y="6226"/>
                    </a:cubicBezTo>
                    <a:cubicBezTo>
                      <a:pt x="842" y="6226"/>
                      <a:pt x="823" y="6225"/>
                      <a:pt x="802" y="6222"/>
                    </a:cubicBezTo>
                    <a:cubicBezTo>
                      <a:pt x="763" y="6202"/>
                      <a:pt x="709" y="6169"/>
                      <a:pt x="661" y="6169"/>
                    </a:cubicBezTo>
                    <a:cubicBezTo>
                      <a:pt x="640" y="6169"/>
                      <a:pt x="619" y="6175"/>
                      <a:pt x="602" y="6193"/>
                    </a:cubicBezTo>
                    <a:cubicBezTo>
                      <a:pt x="516" y="6193"/>
                      <a:pt x="487" y="6279"/>
                      <a:pt x="487" y="6365"/>
                    </a:cubicBezTo>
                    <a:cubicBezTo>
                      <a:pt x="602" y="6365"/>
                      <a:pt x="716" y="6365"/>
                      <a:pt x="802" y="6422"/>
                    </a:cubicBezTo>
                    <a:cubicBezTo>
                      <a:pt x="888" y="6508"/>
                      <a:pt x="888" y="6622"/>
                      <a:pt x="945" y="6680"/>
                    </a:cubicBezTo>
                    <a:cubicBezTo>
                      <a:pt x="1060" y="6794"/>
                      <a:pt x="1289" y="6765"/>
                      <a:pt x="1231" y="6966"/>
                    </a:cubicBezTo>
                    <a:cubicBezTo>
                      <a:pt x="1289" y="6966"/>
                      <a:pt x="1317" y="6994"/>
                      <a:pt x="1346" y="6994"/>
                    </a:cubicBezTo>
                    <a:lnTo>
                      <a:pt x="1460" y="6994"/>
                    </a:lnTo>
                    <a:cubicBezTo>
                      <a:pt x="1517" y="6994"/>
                      <a:pt x="1603" y="6937"/>
                      <a:pt x="1632" y="6908"/>
                    </a:cubicBezTo>
                    <a:cubicBezTo>
                      <a:pt x="1704" y="6812"/>
                      <a:pt x="1756" y="6695"/>
                      <a:pt x="1857" y="6695"/>
                    </a:cubicBezTo>
                    <a:cubicBezTo>
                      <a:pt x="1875" y="6695"/>
                      <a:pt x="1896" y="6699"/>
                      <a:pt x="1918" y="6708"/>
                    </a:cubicBezTo>
                    <a:cubicBezTo>
                      <a:pt x="1975" y="6708"/>
                      <a:pt x="2033" y="6759"/>
                      <a:pt x="2064" y="6759"/>
                    </a:cubicBezTo>
                    <a:cubicBezTo>
                      <a:pt x="2080" y="6759"/>
                      <a:pt x="2090" y="6746"/>
                      <a:pt x="2090" y="6708"/>
                    </a:cubicBezTo>
                    <a:cubicBezTo>
                      <a:pt x="2147" y="6680"/>
                      <a:pt x="2090" y="6651"/>
                      <a:pt x="2090" y="6622"/>
                    </a:cubicBezTo>
                    <a:cubicBezTo>
                      <a:pt x="2090" y="6565"/>
                      <a:pt x="2090" y="6565"/>
                      <a:pt x="2147" y="6536"/>
                    </a:cubicBezTo>
                    <a:cubicBezTo>
                      <a:pt x="2176" y="6508"/>
                      <a:pt x="2233" y="6479"/>
                      <a:pt x="2290" y="6422"/>
                    </a:cubicBezTo>
                    <a:cubicBezTo>
                      <a:pt x="2319" y="6393"/>
                      <a:pt x="2347" y="6365"/>
                      <a:pt x="2319" y="6279"/>
                    </a:cubicBezTo>
                    <a:cubicBezTo>
                      <a:pt x="2290" y="6250"/>
                      <a:pt x="2233" y="6193"/>
                      <a:pt x="2204" y="6193"/>
                    </a:cubicBezTo>
                    <a:cubicBezTo>
                      <a:pt x="2147" y="6193"/>
                      <a:pt x="2090" y="6250"/>
                      <a:pt x="2033" y="6250"/>
                    </a:cubicBezTo>
                    <a:cubicBezTo>
                      <a:pt x="1918" y="6250"/>
                      <a:pt x="1861" y="5993"/>
                      <a:pt x="1861" y="5935"/>
                    </a:cubicBezTo>
                    <a:cubicBezTo>
                      <a:pt x="1804" y="5850"/>
                      <a:pt x="1775" y="5792"/>
                      <a:pt x="1804" y="5706"/>
                    </a:cubicBezTo>
                    <a:cubicBezTo>
                      <a:pt x="1804" y="5678"/>
                      <a:pt x="1890" y="5649"/>
                      <a:pt x="1947" y="5649"/>
                    </a:cubicBezTo>
                    <a:cubicBezTo>
                      <a:pt x="2061" y="5678"/>
                      <a:pt x="2033" y="5850"/>
                      <a:pt x="2061" y="5935"/>
                    </a:cubicBezTo>
                    <a:cubicBezTo>
                      <a:pt x="2090" y="6050"/>
                      <a:pt x="2176" y="6079"/>
                      <a:pt x="2290" y="6079"/>
                    </a:cubicBezTo>
                    <a:cubicBezTo>
                      <a:pt x="2328" y="6079"/>
                      <a:pt x="2354" y="6066"/>
                      <a:pt x="2392" y="6066"/>
                    </a:cubicBezTo>
                    <a:cubicBezTo>
                      <a:pt x="2411" y="6066"/>
                      <a:pt x="2433" y="6069"/>
                      <a:pt x="2462" y="6079"/>
                    </a:cubicBezTo>
                    <a:cubicBezTo>
                      <a:pt x="2519" y="6107"/>
                      <a:pt x="2576" y="6136"/>
                      <a:pt x="2605" y="6193"/>
                    </a:cubicBezTo>
                    <a:cubicBezTo>
                      <a:pt x="2719" y="6336"/>
                      <a:pt x="2576" y="6336"/>
                      <a:pt x="2491" y="6365"/>
                    </a:cubicBezTo>
                    <a:cubicBezTo>
                      <a:pt x="2462" y="6393"/>
                      <a:pt x="2462" y="6422"/>
                      <a:pt x="2491" y="6508"/>
                    </a:cubicBezTo>
                    <a:cubicBezTo>
                      <a:pt x="2519" y="6536"/>
                      <a:pt x="2519" y="6622"/>
                      <a:pt x="2576" y="6651"/>
                    </a:cubicBezTo>
                    <a:cubicBezTo>
                      <a:pt x="2594" y="6687"/>
                      <a:pt x="2670" y="6723"/>
                      <a:pt x="2744" y="6723"/>
                    </a:cubicBezTo>
                    <a:cubicBezTo>
                      <a:pt x="2788" y="6723"/>
                      <a:pt x="2831" y="6711"/>
                      <a:pt x="2863" y="6680"/>
                    </a:cubicBezTo>
                    <a:cubicBezTo>
                      <a:pt x="2891" y="6651"/>
                      <a:pt x="2863" y="6565"/>
                      <a:pt x="2863" y="6536"/>
                    </a:cubicBezTo>
                    <a:cubicBezTo>
                      <a:pt x="2863" y="6479"/>
                      <a:pt x="2863" y="6393"/>
                      <a:pt x="2891" y="6336"/>
                    </a:cubicBezTo>
                    <a:cubicBezTo>
                      <a:pt x="2920" y="6279"/>
                      <a:pt x="2948" y="6222"/>
                      <a:pt x="3006" y="6136"/>
                    </a:cubicBezTo>
                    <a:cubicBezTo>
                      <a:pt x="3034" y="6107"/>
                      <a:pt x="3063" y="6107"/>
                      <a:pt x="3149" y="6107"/>
                    </a:cubicBezTo>
                    <a:cubicBezTo>
                      <a:pt x="3235" y="6136"/>
                      <a:pt x="3349" y="6136"/>
                      <a:pt x="3464" y="6136"/>
                    </a:cubicBezTo>
                    <a:cubicBezTo>
                      <a:pt x="3492" y="6136"/>
                      <a:pt x="3521" y="6107"/>
                      <a:pt x="3578" y="6079"/>
                    </a:cubicBezTo>
                    <a:cubicBezTo>
                      <a:pt x="3607" y="6050"/>
                      <a:pt x="3607" y="5964"/>
                      <a:pt x="3635" y="5935"/>
                    </a:cubicBezTo>
                    <a:cubicBezTo>
                      <a:pt x="3642" y="5933"/>
                      <a:pt x="3649" y="5932"/>
                      <a:pt x="3656" y="5932"/>
                    </a:cubicBezTo>
                    <a:cubicBezTo>
                      <a:pt x="3742" y="5932"/>
                      <a:pt x="3866" y="6081"/>
                      <a:pt x="3893" y="6107"/>
                    </a:cubicBezTo>
                    <a:cubicBezTo>
                      <a:pt x="3913" y="6127"/>
                      <a:pt x="3960" y="6160"/>
                      <a:pt x="4006" y="6160"/>
                    </a:cubicBezTo>
                    <a:cubicBezTo>
                      <a:pt x="4026" y="6160"/>
                      <a:pt x="4047" y="6154"/>
                      <a:pt x="4065" y="6136"/>
                    </a:cubicBezTo>
                    <a:cubicBezTo>
                      <a:pt x="4093" y="6079"/>
                      <a:pt x="4093" y="6050"/>
                      <a:pt x="4065" y="5964"/>
                    </a:cubicBezTo>
                    <a:lnTo>
                      <a:pt x="3921" y="5821"/>
                    </a:lnTo>
                    <a:cubicBezTo>
                      <a:pt x="3864" y="5764"/>
                      <a:pt x="3807" y="5706"/>
                      <a:pt x="3750" y="5678"/>
                    </a:cubicBezTo>
                    <a:lnTo>
                      <a:pt x="3750" y="5678"/>
                    </a:lnTo>
                    <a:cubicBezTo>
                      <a:pt x="3799" y="5699"/>
                      <a:pt x="3844" y="5708"/>
                      <a:pt x="3887" y="5708"/>
                    </a:cubicBezTo>
                    <a:cubicBezTo>
                      <a:pt x="4020" y="5708"/>
                      <a:pt x="4128" y="5621"/>
                      <a:pt x="4236" y="5535"/>
                    </a:cubicBezTo>
                    <a:cubicBezTo>
                      <a:pt x="4313" y="5509"/>
                      <a:pt x="4367" y="5416"/>
                      <a:pt x="4438" y="5416"/>
                    </a:cubicBezTo>
                    <a:cubicBezTo>
                      <a:pt x="4447" y="5416"/>
                      <a:pt x="4456" y="5417"/>
                      <a:pt x="4465" y="5420"/>
                    </a:cubicBezTo>
                    <a:lnTo>
                      <a:pt x="4580" y="5535"/>
                    </a:lnTo>
                    <a:cubicBezTo>
                      <a:pt x="4608" y="5535"/>
                      <a:pt x="4637" y="5535"/>
                      <a:pt x="4666" y="5506"/>
                    </a:cubicBezTo>
                    <a:cubicBezTo>
                      <a:pt x="4723" y="5420"/>
                      <a:pt x="4637" y="5334"/>
                      <a:pt x="4608" y="5277"/>
                    </a:cubicBezTo>
                    <a:cubicBezTo>
                      <a:pt x="4586" y="5233"/>
                      <a:pt x="4598" y="5172"/>
                      <a:pt x="4657" y="5172"/>
                    </a:cubicBezTo>
                    <a:cubicBezTo>
                      <a:pt x="4674" y="5172"/>
                      <a:pt x="4696" y="5178"/>
                      <a:pt x="4723" y="5191"/>
                    </a:cubicBezTo>
                    <a:cubicBezTo>
                      <a:pt x="4780" y="5191"/>
                      <a:pt x="4780" y="5220"/>
                      <a:pt x="4866" y="5220"/>
                    </a:cubicBezTo>
                    <a:lnTo>
                      <a:pt x="5009" y="5220"/>
                    </a:lnTo>
                    <a:cubicBezTo>
                      <a:pt x="5042" y="5236"/>
                      <a:pt x="5066" y="5253"/>
                      <a:pt x="5102" y="5253"/>
                    </a:cubicBezTo>
                    <a:cubicBezTo>
                      <a:pt x="5128" y="5253"/>
                      <a:pt x="5161" y="5244"/>
                      <a:pt x="5209" y="5220"/>
                    </a:cubicBezTo>
                    <a:cubicBezTo>
                      <a:pt x="5295" y="5105"/>
                      <a:pt x="5352" y="4962"/>
                      <a:pt x="5467" y="4934"/>
                    </a:cubicBezTo>
                    <a:cubicBezTo>
                      <a:pt x="5489" y="4928"/>
                      <a:pt x="5508" y="4926"/>
                      <a:pt x="5524" y="4926"/>
                    </a:cubicBezTo>
                    <a:cubicBezTo>
                      <a:pt x="5593" y="4926"/>
                      <a:pt x="5621" y="4968"/>
                      <a:pt x="5667" y="4991"/>
                    </a:cubicBezTo>
                    <a:cubicBezTo>
                      <a:pt x="5688" y="5005"/>
                      <a:pt x="5704" y="5010"/>
                      <a:pt x="5716" y="5010"/>
                    </a:cubicBezTo>
                    <a:cubicBezTo>
                      <a:pt x="5755" y="5010"/>
                      <a:pt x="5760" y="4955"/>
                      <a:pt x="5782" y="4934"/>
                    </a:cubicBezTo>
                    <a:cubicBezTo>
                      <a:pt x="5896" y="4705"/>
                      <a:pt x="6068" y="4676"/>
                      <a:pt x="6240" y="4562"/>
                    </a:cubicBezTo>
                    <a:cubicBezTo>
                      <a:pt x="6354" y="4504"/>
                      <a:pt x="6469" y="4476"/>
                      <a:pt x="6583" y="4390"/>
                    </a:cubicBezTo>
                    <a:cubicBezTo>
                      <a:pt x="6640" y="4361"/>
                      <a:pt x="6726" y="4247"/>
                      <a:pt x="6812" y="4247"/>
                    </a:cubicBezTo>
                    <a:cubicBezTo>
                      <a:pt x="6927" y="4247"/>
                      <a:pt x="6955" y="4333"/>
                      <a:pt x="7070" y="4333"/>
                    </a:cubicBezTo>
                    <a:cubicBezTo>
                      <a:pt x="7155" y="4333"/>
                      <a:pt x="7155" y="4276"/>
                      <a:pt x="7155" y="4218"/>
                    </a:cubicBezTo>
                    <a:cubicBezTo>
                      <a:pt x="7155" y="4047"/>
                      <a:pt x="7155" y="3932"/>
                      <a:pt x="7299" y="3846"/>
                    </a:cubicBezTo>
                    <a:cubicBezTo>
                      <a:pt x="7585" y="3703"/>
                      <a:pt x="7900" y="3789"/>
                      <a:pt x="8186" y="3646"/>
                    </a:cubicBezTo>
                    <a:cubicBezTo>
                      <a:pt x="8243" y="3617"/>
                      <a:pt x="8329" y="3560"/>
                      <a:pt x="8357" y="3503"/>
                    </a:cubicBezTo>
                    <a:cubicBezTo>
                      <a:pt x="8443" y="3417"/>
                      <a:pt x="8443" y="3331"/>
                      <a:pt x="8501" y="3274"/>
                    </a:cubicBezTo>
                    <a:cubicBezTo>
                      <a:pt x="8586" y="3217"/>
                      <a:pt x="8730" y="3245"/>
                      <a:pt x="8787" y="3217"/>
                    </a:cubicBezTo>
                    <a:cubicBezTo>
                      <a:pt x="8901" y="3188"/>
                      <a:pt x="8958" y="3131"/>
                      <a:pt x="9073" y="3102"/>
                    </a:cubicBezTo>
                    <a:cubicBezTo>
                      <a:pt x="9302" y="2988"/>
                      <a:pt x="9502" y="2988"/>
                      <a:pt x="9674" y="2902"/>
                    </a:cubicBezTo>
                    <a:cubicBezTo>
                      <a:pt x="9874" y="2787"/>
                      <a:pt x="10017" y="2701"/>
                      <a:pt x="10189" y="2616"/>
                    </a:cubicBezTo>
                    <a:cubicBezTo>
                      <a:pt x="10332" y="2501"/>
                      <a:pt x="10504" y="2387"/>
                      <a:pt x="10676" y="2387"/>
                    </a:cubicBezTo>
                    <a:cubicBezTo>
                      <a:pt x="10752" y="2387"/>
                      <a:pt x="10828" y="2399"/>
                      <a:pt x="10888" y="2399"/>
                    </a:cubicBezTo>
                    <a:cubicBezTo>
                      <a:pt x="10917" y="2399"/>
                      <a:pt x="10943" y="2396"/>
                      <a:pt x="10962" y="2387"/>
                    </a:cubicBezTo>
                    <a:cubicBezTo>
                      <a:pt x="11076" y="2358"/>
                      <a:pt x="11105" y="2272"/>
                      <a:pt x="11162" y="2215"/>
                    </a:cubicBezTo>
                    <a:cubicBezTo>
                      <a:pt x="11191" y="2129"/>
                      <a:pt x="11248" y="2100"/>
                      <a:pt x="11362" y="2100"/>
                    </a:cubicBezTo>
                    <a:cubicBezTo>
                      <a:pt x="11405" y="2115"/>
                      <a:pt x="11448" y="2122"/>
                      <a:pt x="11491" y="2122"/>
                    </a:cubicBezTo>
                    <a:cubicBezTo>
                      <a:pt x="11534" y="2122"/>
                      <a:pt x="11577" y="2115"/>
                      <a:pt x="11620" y="2100"/>
                    </a:cubicBezTo>
                    <a:cubicBezTo>
                      <a:pt x="11792" y="2043"/>
                      <a:pt x="11935" y="1929"/>
                      <a:pt x="12078" y="1814"/>
                    </a:cubicBezTo>
                    <a:cubicBezTo>
                      <a:pt x="11763" y="1414"/>
                      <a:pt x="11334" y="1099"/>
                      <a:pt x="10847" y="927"/>
                    </a:cubicBezTo>
                    <a:cubicBezTo>
                      <a:pt x="10447" y="669"/>
                      <a:pt x="9960" y="441"/>
                      <a:pt x="9502" y="326"/>
                    </a:cubicBezTo>
                    <a:cubicBezTo>
                      <a:pt x="8821" y="106"/>
                      <a:pt x="8110" y="0"/>
                      <a:pt x="7399" y="0"/>
                    </a:cubicBezTo>
                    <a:close/>
                  </a:path>
                </a:pathLst>
              </a:custGeom>
              <a:solidFill>
                <a:srgbClr val="EC8A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pic>
          <p:nvPicPr>
            <p:cNvPr id="1085" name="Google Shape;1085;p34"/>
            <p:cNvPicPr preferRelativeResize="0"/>
            <p:nvPr/>
          </p:nvPicPr>
          <p:blipFill>
            <a:blip r:embed="rId3"/>
            <a:srcRect l="12437" r="12437"/>
            <a:stretch/>
          </p:blipFill>
          <p:spPr>
            <a:xfrm>
              <a:off x="742042" y="1343217"/>
              <a:ext cx="2974200" cy="2974200"/>
            </a:xfrm>
            <a:prstGeom prst="ellipse">
              <a:avLst/>
            </a:prstGeom>
            <a:noFill/>
            <a:ln>
              <a:noFill/>
            </a:ln>
          </p:spPr>
        </p:pic>
        <p:sp>
          <p:nvSpPr>
            <p:cNvPr id="1086" name="Google Shape;1086;p34"/>
            <p:cNvSpPr/>
            <p:nvPr/>
          </p:nvSpPr>
          <p:spPr>
            <a:xfrm>
              <a:off x="556638" y="1044329"/>
              <a:ext cx="3159600" cy="3159600"/>
            </a:xfrm>
            <a:prstGeom prst="ellipse">
              <a:avLst/>
            </a:prstGeom>
            <a:noFill/>
            <a:ln w="1905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" name="Google Shape;1087;p34"/>
            <p:cNvSpPr/>
            <p:nvPr/>
          </p:nvSpPr>
          <p:spPr>
            <a:xfrm rot="-4827004" flipH="1">
              <a:off x="2246526" y="3326869"/>
              <a:ext cx="1490012" cy="1143327"/>
            </a:xfrm>
            <a:custGeom>
              <a:avLst/>
              <a:gdLst/>
              <a:ahLst/>
              <a:cxnLst/>
              <a:rect l="l" t="t" r="r" b="b"/>
              <a:pathLst>
                <a:path w="59603" h="45735" extrusionOk="0">
                  <a:moveTo>
                    <a:pt x="48848" y="6039"/>
                  </a:moveTo>
                  <a:cubicBezTo>
                    <a:pt x="48882" y="6173"/>
                    <a:pt x="48948" y="6339"/>
                    <a:pt x="48982" y="6473"/>
                  </a:cubicBezTo>
                  <a:cubicBezTo>
                    <a:pt x="48815" y="6673"/>
                    <a:pt x="48648" y="6840"/>
                    <a:pt x="48481" y="7040"/>
                  </a:cubicBezTo>
                  <a:cubicBezTo>
                    <a:pt x="48548" y="6740"/>
                    <a:pt x="48648" y="6473"/>
                    <a:pt x="48681" y="6206"/>
                  </a:cubicBezTo>
                  <a:cubicBezTo>
                    <a:pt x="48715" y="6173"/>
                    <a:pt x="48815" y="6139"/>
                    <a:pt x="48848" y="6039"/>
                  </a:cubicBezTo>
                  <a:close/>
                  <a:moveTo>
                    <a:pt x="47280" y="7407"/>
                  </a:moveTo>
                  <a:lnTo>
                    <a:pt x="47280" y="7407"/>
                  </a:lnTo>
                  <a:cubicBezTo>
                    <a:pt x="47147" y="7707"/>
                    <a:pt x="47014" y="8007"/>
                    <a:pt x="46947" y="8341"/>
                  </a:cubicBezTo>
                  <a:cubicBezTo>
                    <a:pt x="46911" y="8358"/>
                    <a:pt x="46885" y="8395"/>
                    <a:pt x="46869" y="8430"/>
                  </a:cubicBezTo>
                  <a:lnTo>
                    <a:pt x="46869" y="8430"/>
                  </a:lnTo>
                  <a:cubicBezTo>
                    <a:pt x="46952" y="8123"/>
                    <a:pt x="46985" y="7817"/>
                    <a:pt x="47047" y="7540"/>
                  </a:cubicBezTo>
                  <a:cubicBezTo>
                    <a:pt x="47147" y="7507"/>
                    <a:pt x="47180" y="7473"/>
                    <a:pt x="47280" y="7407"/>
                  </a:cubicBezTo>
                  <a:close/>
                  <a:moveTo>
                    <a:pt x="46013" y="8207"/>
                  </a:moveTo>
                  <a:cubicBezTo>
                    <a:pt x="45813" y="9008"/>
                    <a:pt x="45546" y="9742"/>
                    <a:pt x="45212" y="10476"/>
                  </a:cubicBezTo>
                  <a:cubicBezTo>
                    <a:pt x="45179" y="10509"/>
                    <a:pt x="45179" y="10576"/>
                    <a:pt x="45146" y="10642"/>
                  </a:cubicBezTo>
                  <a:cubicBezTo>
                    <a:pt x="45379" y="9875"/>
                    <a:pt x="45613" y="9075"/>
                    <a:pt x="45813" y="8341"/>
                  </a:cubicBezTo>
                  <a:cubicBezTo>
                    <a:pt x="45879" y="8307"/>
                    <a:pt x="45979" y="8241"/>
                    <a:pt x="46013" y="8207"/>
                  </a:cubicBezTo>
                  <a:close/>
                  <a:moveTo>
                    <a:pt x="51550" y="9341"/>
                  </a:moveTo>
                  <a:cubicBezTo>
                    <a:pt x="52851" y="10709"/>
                    <a:pt x="54219" y="11977"/>
                    <a:pt x="54953" y="12510"/>
                  </a:cubicBezTo>
                  <a:cubicBezTo>
                    <a:pt x="54219" y="12010"/>
                    <a:pt x="53552" y="11510"/>
                    <a:pt x="52984" y="10909"/>
                  </a:cubicBezTo>
                  <a:cubicBezTo>
                    <a:pt x="52484" y="10409"/>
                    <a:pt x="52017" y="9875"/>
                    <a:pt x="51550" y="9341"/>
                  </a:cubicBezTo>
                  <a:close/>
                  <a:moveTo>
                    <a:pt x="57488" y="12644"/>
                  </a:moveTo>
                  <a:cubicBezTo>
                    <a:pt x="57496" y="12653"/>
                    <a:pt x="57506" y="12661"/>
                    <a:pt x="57516" y="12669"/>
                  </a:cubicBezTo>
                  <a:lnTo>
                    <a:pt x="57516" y="12669"/>
                  </a:lnTo>
                  <a:cubicBezTo>
                    <a:pt x="57496" y="12659"/>
                    <a:pt x="57475" y="12651"/>
                    <a:pt x="57454" y="12644"/>
                  </a:cubicBezTo>
                  <a:close/>
                  <a:moveTo>
                    <a:pt x="47380" y="16046"/>
                  </a:moveTo>
                  <a:lnTo>
                    <a:pt x="46880" y="17547"/>
                  </a:lnTo>
                  <a:cubicBezTo>
                    <a:pt x="46847" y="17514"/>
                    <a:pt x="46813" y="17481"/>
                    <a:pt x="46813" y="17414"/>
                  </a:cubicBezTo>
                  <a:cubicBezTo>
                    <a:pt x="47014" y="16980"/>
                    <a:pt x="47214" y="16513"/>
                    <a:pt x="47380" y="16046"/>
                  </a:cubicBezTo>
                  <a:close/>
                  <a:moveTo>
                    <a:pt x="31436" y="30323"/>
                  </a:moveTo>
                  <a:cubicBezTo>
                    <a:pt x="31436" y="30323"/>
                    <a:pt x="31436" y="30349"/>
                    <a:pt x="31391" y="30355"/>
                  </a:cubicBezTo>
                  <a:lnTo>
                    <a:pt x="31391" y="30355"/>
                  </a:lnTo>
                  <a:cubicBezTo>
                    <a:pt x="31406" y="30344"/>
                    <a:pt x="31421" y="30334"/>
                    <a:pt x="31436" y="30323"/>
                  </a:cubicBezTo>
                  <a:close/>
                  <a:moveTo>
                    <a:pt x="31306" y="30419"/>
                  </a:moveTo>
                  <a:cubicBezTo>
                    <a:pt x="31051" y="30665"/>
                    <a:pt x="30745" y="30913"/>
                    <a:pt x="30468" y="31190"/>
                  </a:cubicBezTo>
                  <a:cubicBezTo>
                    <a:pt x="30758" y="30901"/>
                    <a:pt x="31023" y="30636"/>
                    <a:pt x="31306" y="30419"/>
                  </a:cubicBezTo>
                  <a:close/>
                  <a:moveTo>
                    <a:pt x="29101" y="32358"/>
                  </a:moveTo>
                  <a:lnTo>
                    <a:pt x="28334" y="32992"/>
                  </a:lnTo>
                  <a:cubicBezTo>
                    <a:pt x="27533" y="33559"/>
                    <a:pt x="26799" y="34092"/>
                    <a:pt x="25999" y="34660"/>
                  </a:cubicBezTo>
                  <a:cubicBezTo>
                    <a:pt x="25031" y="35327"/>
                    <a:pt x="24030" y="35894"/>
                    <a:pt x="22996" y="36427"/>
                  </a:cubicBezTo>
                  <a:cubicBezTo>
                    <a:pt x="24598" y="35527"/>
                    <a:pt x="26132" y="34559"/>
                    <a:pt x="27533" y="33492"/>
                  </a:cubicBezTo>
                  <a:cubicBezTo>
                    <a:pt x="28033" y="33092"/>
                    <a:pt x="28500" y="32725"/>
                    <a:pt x="29001" y="32358"/>
                  </a:cubicBezTo>
                  <a:close/>
                  <a:moveTo>
                    <a:pt x="46313" y="18848"/>
                  </a:moveTo>
                  <a:lnTo>
                    <a:pt x="46313" y="18848"/>
                  </a:lnTo>
                  <a:cubicBezTo>
                    <a:pt x="46080" y="19382"/>
                    <a:pt x="45846" y="19882"/>
                    <a:pt x="45546" y="20416"/>
                  </a:cubicBezTo>
                  <a:cubicBezTo>
                    <a:pt x="43544" y="24419"/>
                    <a:pt x="40809" y="28255"/>
                    <a:pt x="37840" y="31657"/>
                  </a:cubicBezTo>
                  <a:cubicBezTo>
                    <a:pt x="36373" y="33359"/>
                    <a:pt x="34805" y="34893"/>
                    <a:pt x="33137" y="36327"/>
                  </a:cubicBezTo>
                  <a:cubicBezTo>
                    <a:pt x="33036" y="36247"/>
                    <a:pt x="32923" y="36203"/>
                    <a:pt x="32797" y="36203"/>
                  </a:cubicBezTo>
                  <a:cubicBezTo>
                    <a:pt x="32716" y="36203"/>
                    <a:pt x="32629" y="36221"/>
                    <a:pt x="32537" y="36261"/>
                  </a:cubicBezTo>
                  <a:cubicBezTo>
                    <a:pt x="30535" y="37662"/>
                    <a:pt x="28600" y="38896"/>
                    <a:pt x="26532" y="39997"/>
                  </a:cubicBezTo>
                  <a:cubicBezTo>
                    <a:pt x="26666" y="39897"/>
                    <a:pt x="26799" y="39763"/>
                    <a:pt x="26933" y="39696"/>
                  </a:cubicBezTo>
                  <a:cubicBezTo>
                    <a:pt x="29668" y="37895"/>
                    <a:pt x="32303" y="35894"/>
                    <a:pt x="34671" y="33592"/>
                  </a:cubicBezTo>
                  <a:lnTo>
                    <a:pt x="35772" y="32525"/>
                  </a:lnTo>
                  <a:cubicBezTo>
                    <a:pt x="38341" y="30223"/>
                    <a:pt x="40709" y="27721"/>
                    <a:pt x="42710" y="24819"/>
                  </a:cubicBezTo>
                  <a:cubicBezTo>
                    <a:pt x="43711" y="23351"/>
                    <a:pt x="44645" y="21750"/>
                    <a:pt x="45412" y="20183"/>
                  </a:cubicBezTo>
                  <a:cubicBezTo>
                    <a:pt x="45713" y="19716"/>
                    <a:pt x="46013" y="19249"/>
                    <a:pt x="46313" y="18848"/>
                  </a:cubicBezTo>
                  <a:close/>
                  <a:moveTo>
                    <a:pt x="18279" y="40411"/>
                  </a:moveTo>
                  <a:cubicBezTo>
                    <a:pt x="18274" y="40416"/>
                    <a:pt x="18268" y="40422"/>
                    <a:pt x="18260" y="40430"/>
                  </a:cubicBezTo>
                  <a:cubicBezTo>
                    <a:pt x="17959" y="40530"/>
                    <a:pt x="17659" y="40597"/>
                    <a:pt x="17326" y="40697"/>
                  </a:cubicBezTo>
                  <a:cubicBezTo>
                    <a:pt x="17644" y="40602"/>
                    <a:pt x="17962" y="40506"/>
                    <a:pt x="18279" y="40411"/>
                  </a:cubicBezTo>
                  <a:close/>
                  <a:moveTo>
                    <a:pt x="19294" y="42065"/>
                  </a:moveTo>
                  <a:lnTo>
                    <a:pt x="19294" y="42065"/>
                  </a:lnTo>
                  <a:cubicBezTo>
                    <a:pt x="18994" y="42232"/>
                    <a:pt x="18760" y="42398"/>
                    <a:pt x="18460" y="42532"/>
                  </a:cubicBezTo>
                  <a:cubicBezTo>
                    <a:pt x="18627" y="42398"/>
                    <a:pt x="18793" y="42265"/>
                    <a:pt x="18994" y="42165"/>
                  </a:cubicBezTo>
                  <a:cubicBezTo>
                    <a:pt x="19094" y="42098"/>
                    <a:pt x="19194" y="42098"/>
                    <a:pt x="19294" y="42065"/>
                  </a:cubicBezTo>
                  <a:close/>
                  <a:moveTo>
                    <a:pt x="24431" y="42532"/>
                  </a:moveTo>
                  <a:cubicBezTo>
                    <a:pt x="23297" y="43199"/>
                    <a:pt x="22129" y="43833"/>
                    <a:pt x="20962" y="44400"/>
                  </a:cubicBezTo>
                  <a:cubicBezTo>
                    <a:pt x="21495" y="43966"/>
                    <a:pt x="21996" y="43599"/>
                    <a:pt x="22529" y="43199"/>
                  </a:cubicBezTo>
                  <a:cubicBezTo>
                    <a:pt x="23163" y="42966"/>
                    <a:pt x="23797" y="42765"/>
                    <a:pt x="24431" y="42532"/>
                  </a:cubicBezTo>
                  <a:close/>
                  <a:moveTo>
                    <a:pt x="13023" y="45067"/>
                  </a:moveTo>
                  <a:lnTo>
                    <a:pt x="13023" y="45067"/>
                  </a:lnTo>
                  <a:cubicBezTo>
                    <a:pt x="12923" y="45167"/>
                    <a:pt x="12756" y="45234"/>
                    <a:pt x="12622" y="45334"/>
                  </a:cubicBezTo>
                  <a:cubicBezTo>
                    <a:pt x="12510" y="45390"/>
                    <a:pt x="12375" y="45422"/>
                    <a:pt x="12255" y="45471"/>
                  </a:cubicBezTo>
                  <a:lnTo>
                    <a:pt x="12255" y="45471"/>
                  </a:lnTo>
                  <a:cubicBezTo>
                    <a:pt x="12529" y="45347"/>
                    <a:pt x="12776" y="45221"/>
                    <a:pt x="13023" y="45067"/>
                  </a:cubicBezTo>
                  <a:close/>
                  <a:moveTo>
                    <a:pt x="49933" y="0"/>
                  </a:moveTo>
                  <a:cubicBezTo>
                    <a:pt x="48396" y="0"/>
                    <a:pt x="47474" y="1491"/>
                    <a:pt x="46313" y="2503"/>
                  </a:cubicBezTo>
                  <a:cubicBezTo>
                    <a:pt x="43544" y="4905"/>
                    <a:pt x="40809" y="7407"/>
                    <a:pt x="38207" y="10009"/>
                  </a:cubicBezTo>
                  <a:cubicBezTo>
                    <a:pt x="37862" y="10354"/>
                    <a:pt x="38163" y="10849"/>
                    <a:pt x="38573" y="10849"/>
                  </a:cubicBezTo>
                  <a:cubicBezTo>
                    <a:pt x="38638" y="10849"/>
                    <a:pt x="38706" y="10837"/>
                    <a:pt x="38774" y="10809"/>
                  </a:cubicBezTo>
                  <a:cubicBezTo>
                    <a:pt x="38841" y="10876"/>
                    <a:pt x="38974" y="10909"/>
                    <a:pt x="39141" y="10909"/>
                  </a:cubicBezTo>
                  <a:cubicBezTo>
                    <a:pt x="41176" y="10676"/>
                    <a:pt x="43144" y="9909"/>
                    <a:pt x="44979" y="8874"/>
                  </a:cubicBezTo>
                  <a:lnTo>
                    <a:pt x="44979" y="8874"/>
                  </a:lnTo>
                  <a:cubicBezTo>
                    <a:pt x="43811" y="11977"/>
                    <a:pt x="42310" y="14812"/>
                    <a:pt x="40776" y="17647"/>
                  </a:cubicBezTo>
                  <a:cubicBezTo>
                    <a:pt x="37140" y="22484"/>
                    <a:pt x="33270" y="27087"/>
                    <a:pt x="28634" y="31057"/>
                  </a:cubicBezTo>
                  <a:cubicBezTo>
                    <a:pt x="23084" y="35800"/>
                    <a:pt x="15226" y="39722"/>
                    <a:pt x="7555" y="39722"/>
                  </a:cubicBezTo>
                  <a:cubicBezTo>
                    <a:pt x="5083" y="39722"/>
                    <a:pt x="2630" y="39314"/>
                    <a:pt x="280" y="38396"/>
                  </a:cubicBezTo>
                  <a:cubicBezTo>
                    <a:pt x="260" y="38387"/>
                    <a:pt x="240" y="38384"/>
                    <a:pt x="221" y="38384"/>
                  </a:cubicBezTo>
                  <a:cubicBezTo>
                    <a:pt x="85" y="38384"/>
                    <a:pt x="0" y="38575"/>
                    <a:pt x="147" y="38662"/>
                  </a:cubicBezTo>
                  <a:cubicBezTo>
                    <a:pt x="1514" y="39330"/>
                    <a:pt x="2915" y="39763"/>
                    <a:pt x="4316" y="40097"/>
                  </a:cubicBezTo>
                  <a:cubicBezTo>
                    <a:pt x="4316" y="40163"/>
                    <a:pt x="4350" y="40230"/>
                    <a:pt x="4450" y="40230"/>
                  </a:cubicBezTo>
                  <a:cubicBezTo>
                    <a:pt x="5536" y="40789"/>
                    <a:pt x="6766" y="41001"/>
                    <a:pt x="8034" y="41001"/>
                  </a:cubicBezTo>
                  <a:cubicBezTo>
                    <a:pt x="8129" y="41001"/>
                    <a:pt x="8224" y="41000"/>
                    <a:pt x="8319" y="40997"/>
                  </a:cubicBezTo>
                  <a:lnTo>
                    <a:pt x="8686" y="41098"/>
                  </a:lnTo>
                  <a:cubicBezTo>
                    <a:pt x="8419" y="41164"/>
                    <a:pt x="8152" y="41198"/>
                    <a:pt x="7852" y="41198"/>
                  </a:cubicBezTo>
                  <a:cubicBezTo>
                    <a:pt x="6284" y="40931"/>
                    <a:pt x="4750" y="40530"/>
                    <a:pt x="3249" y="39930"/>
                  </a:cubicBezTo>
                  <a:cubicBezTo>
                    <a:pt x="3214" y="39918"/>
                    <a:pt x="3180" y="39913"/>
                    <a:pt x="3149" y="39913"/>
                  </a:cubicBezTo>
                  <a:cubicBezTo>
                    <a:pt x="2908" y="39913"/>
                    <a:pt x="2776" y="40220"/>
                    <a:pt x="2982" y="40397"/>
                  </a:cubicBezTo>
                  <a:cubicBezTo>
                    <a:pt x="2999" y="40397"/>
                    <a:pt x="3007" y="40406"/>
                    <a:pt x="3020" y="40414"/>
                  </a:cubicBezTo>
                  <a:lnTo>
                    <a:pt x="3020" y="40414"/>
                  </a:lnTo>
                  <a:cubicBezTo>
                    <a:pt x="2275" y="40218"/>
                    <a:pt x="1560" y="39990"/>
                    <a:pt x="814" y="39730"/>
                  </a:cubicBezTo>
                  <a:cubicBezTo>
                    <a:pt x="776" y="39715"/>
                    <a:pt x="737" y="39708"/>
                    <a:pt x="700" y="39708"/>
                  </a:cubicBezTo>
                  <a:cubicBezTo>
                    <a:pt x="413" y="39708"/>
                    <a:pt x="185" y="40124"/>
                    <a:pt x="480" y="40330"/>
                  </a:cubicBezTo>
                  <a:cubicBezTo>
                    <a:pt x="2315" y="41531"/>
                    <a:pt x="4483" y="42198"/>
                    <a:pt x="6751" y="42499"/>
                  </a:cubicBezTo>
                  <a:lnTo>
                    <a:pt x="6685" y="42499"/>
                  </a:lnTo>
                  <a:cubicBezTo>
                    <a:pt x="5851" y="42432"/>
                    <a:pt x="5084" y="42432"/>
                    <a:pt x="4250" y="42398"/>
                  </a:cubicBezTo>
                  <a:cubicBezTo>
                    <a:pt x="3949" y="42398"/>
                    <a:pt x="3916" y="42765"/>
                    <a:pt x="4183" y="42832"/>
                  </a:cubicBezTo>
                  <a:cubicBezTo>
                    <a:pt x="6007" y="43183"/>
                    <a:pt x="7863" y="43370"/>
                    <a:pt x="9729" y="43370"/>
                  </a:cubicBezTo>
                  <a:cubicBezTo>
                    <a:pt x="10525" y="43370"/>
                    <a:pt x="11324" y="43336"/>
                    <a:pt x="12122" y="43266"/>
                  </a:cubicBezTo>
                  <a:lnTo>
                    <a:pt x="12122" y="43266"/>
                  </a:lnTo>
                  <a:cubicBezTo>
                    <a:pt x="11955" y="43332"/>
                    <a:pt x="11822" y="43399"/>
                    <a:pt x="11655" y="43499"/>
                  </a:cubicBezTo>
                  <a:cubicBezTo>
                    <a:pt x="11355" y="43599"/>
                    <a:pt x="11088" y="43699"/>
                    <a:pt x="10788" y="43833"/>
                  </a:cubicBezTo>
                  <a:cubicBezTo>
                    <a:pt x="8853" y="43666"/>
                    <a:pt x="6952" y="43266"/>
                    <a:pt x="4984" y="43266"/>
                  </a:cubicBezTo>
                  <a:cubicBezTo>
                    <a:pt x="4683" y="43266"/>
                    <a:pt x="4517" y="43699"/>
                    <a:pt x="4850" y="43833"/>
                  </a:cubicBezTo>
                  <a:cubicBezTo>
                    <a:pt x="5984" y="44200"/>
                    <a:pt x="7152" y="44500"/>
                    <a:pt x="8286" y="44700"/>
                  </a:cubicBezTo>
                  <a:cubicBezTo>
                    <a:pt x="8186" y="44733"/>
                    <a:pt x="8152" y="44733"/>
                    <a:pt x="8086" y="44767"/>
                  </a:cubicBezTo>
                  <a:cubicBezTo>
                    <a:pt x="8753" y="44900"/>
                    <a:pt x="9420" y="45067"/>
                    <a:pt x="10020" y="45200"/>
                  </a:cubicBezTo>
                  <a:cubicBezTo>
                    <a:pt x="10688" y="45334"/>
                    <a:pt x="11321" y="45434"/>
                    <a:pt x="11989" y="45567"/>
                  </a:cubicBezTo>
                  <a:lnTo>
                    <a:pt x="12289" y="45567"/>
                  </a:lnTo>
                  <a:cubicBezTo>
                    <a:pt x="12489" y="45601"/>
                    <a:pt x="12656" y="45601"/>
                    <a:pt x="12856" y="45667"/>
                  </a:cubicBezTo>
                  <a:lnTo>
                    <a:pt x="13156" y="45667"/>
                  </a:lnTo>
                  <a:cubicBezTo>
                    <a:pt x="13323" y="45667"/>
                    <a:pt x="13456" y="45701"/>
                    <a:pt x="13623" y="45701"/>
                  </a:cubicBezTo>
                  <a:lnTo>
                    <a:pt x="13857" y="45701"/>
                  </a:lnTo>
                  <a:cubicBezTo>
                    <a:pt x="14090" y="45701"/>
                    <a:pt x="14290" y="45734"/>
                    <a:pt x="14490" y="45734"/>
                  </a:cubicBezTo>
                  <a:lnTo>
                    <a:pt x="15157" y="45734"/>
                  </a:lnTo>
                  <a:cubicBezTo>
                    <a:pt x="15524" y="45734"/>
                    <a:pt x="15858" y="45734"/>
                    <a:pt x="16258" y="45701"/>
                  </a:cubicBezTo>
                  <a:cubicBezTo>
                    <a:pt x="16425" y="45701"/>
                    <a:pt x="16525" y="45667"/>
                    <a:pt x="16692" y="45667"/>
                  </a:cubicBezTo>
                  <a:cubicBezTo>
                    <a:pt x="16925" y="45667"/>
                    <a:pt x="17126" y="45601"/>
                    <a:pt x="17326" y="45601"/>
                  </a:cubicBezTo>
                  <a:lnTo>
                    <a:pt x="17426" y="45601"/>
                  </a:lnTo>
                  <a:lnTo>
                    <a:pt x="18426" y="45501"/>
                  </a:lnTo>
                  <a:cubicBezTo>
                    <a:pt x="18493" y="45501"/>
                    <a:pt x="18627" y="45434"/>
                    <a:pt x="18693" y="45434"/>
                  </a:cubicBezTo>
                  <a:cubicBezTo>
                    <a:pt x="18960" y="45401"/>
                    <a:pt x="19194" y="45401"/>
                    <a:pt x="19461" y="45367"/>
                  </a:cubicBezTo>
                  <a:lnTo>
                    <a:pt x="19494" y="45367"/>
                  </a:lnTo>
                  <a:cubicBezTo>
                    <a:pt x="20094" y="45267"/>
                    <a:pt x="20695" y="45200"/>
                    <a:pt x="21295" y="45100"/>
                  </a:cubicBezTo>
                  <a:cubicBezTo>
                    <a:pt x="22529" y="44700"/>
                    <a:pt x="23764" y="44266"/>
                    <a:pt x="24964" y="43733"/>
                  </a:cubicBezTo>
                  <a:cubicBezTo>
                    <a:pt x="29868" y="41098"/>
                    <a:pt x="34338" y="37128"/>
                    <a:pt x="37940" y="33425"/>
                  </a:cubicBezTo>
                  <a:cubicBezTo>
                    <a:pt x="41109" y="30190"/>
                    <a:pt x="43845" y="26287"/>
                    <a:pt x="46113" y="22351"/>
                  </a:cubicBezTo>
                  <a:cubicBezTo>
                    <a:pt x="47314" y="20249"/>
                    <a:pt x="48381" y="18114"/>
                    <a:pt x="49182" y="15846"/>
                  </a:cubicBezTo>
                  <a:cubicBezTo>
                    <a:pt x="49849" y="13878"/>
                    <a:pt x="50216" y="11810"/>
                    <a:pt x="50716" y="9775"/>
                  </a:cubicBezTo>
                  <a:cubicBezTo>
                    <a:pt x="51016" y="10209"/>
                    <a:pt x="51350" y="10576"/>
                    <a:pt x="51684" y="11009"/>
                  </a:cubicBezTo>
                  <a:cubicBezTo>
                    <a:pt x="53018" y="12544"/>
                    <a:pt x="55019" y="14512"/>
                    <a:pt x="57154" y="14779"/>
                  </a:cubicBezTo>
                  <a:cubicBezTo>
                    <a:pt x="57175" y="14783"/>
                    <a:pt x="57196" y="14786"/>
                    <a:pt x="57216" y="14786"/>
                  </a:cubicBezTo>
                  <a:cubicBezTo>
                    <a:pt x="57480" y="14786"/>
                    <a:pt x="57640" y="14398"/>
                    <a:pt x="57454" y="14212"/>
                  </a:cubicBezTo>
                  <a:cubicBezTo>
                    <a:pt x="56787" y="13578"/>
                    <a:pt x="56020" y="13044"/>
                    <a:pt x="55286" y="12544"/>
                  </a:cubicBezTo>
                  <a:lnTo>
                    <a:pt x="55286" y="12544"/>
                  </a:lnTo>
                  <a:cubicBezTo>
                    <a:pt x="55353" y="12577"/>
                    <a:pt x="55453" y="12577"/>
                    <a:pt x="55520" y="12577"/>
                  </a:cubicBezTo>
                  <a:cubicBezTo>
                    <a:pt x="56287" y="13111"/>
                    <a:pt x="57121" y="13544"/>
                    <a:pt x="58021" y="13878"/>
                  </a:cubicBezTo>
                  <a:cubicBezTo>
                    <a:pt x="58073" y="13895"/>
                    <a:pt x="58123" y="13904"/>
                    <a:pt x="58170" y="13904"/>
                  </a:cubicBezTo>
                  <a:cubicBezTo>
                    <a:pt x="58305" y="13904"/>
                    <a:pt x="58423" y="13835"/>
                    <a:pt x="58522" y="13711"/>
                  </a:cubicBezTo>
                  <a:cubicBezTo>
                    <a:pt x="58584" y="14023"/>
                    <a:pt x="58763" y="14148"/>
                    <a:pt x="58950" y="14148"/>
                  </a:cubicBezTo>
                  <a:cubicBezTo>
                    <a:pt x="59264" y="14148"/>
                    <a:pt x="59602" y="13796"/>
                    <a:pt x="59456" y="13378"/>
                  </a:cubicBezTo>
                  <a:cubicBezTo>
                    <a:pt x="58522" y="10642"/>
                    <a:pt x="56887" y="8174"/>
                    <a:pt x="55153" y="5872"/>
                  </a:cubicBezTo>
                  <a:cubicBezTo>
                    <a:pt x="54719" y="5205"/>
                    <a:pt x="54319" y="4538"/>
                    <a:pt x="53885" y="3904"/>
                  </a:cubicBezTo>
                  <a:cubicBezTo>
                    <a:pt x="53185" y="2803"/>
                    <a:pt x="51984" y="402"/>
                    <a:pt x="50516" y="68"/>
                  </a:cubicBezTo>
                  <a:cubicBezTo>
                    <a:pt x="50312" y="22"/>
                    <a:pt x="50118" y="0"/>
                    <a:pt x="4993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" name="Google Shape;1240;p37">
            <a:extLst>
              <a:ext uri="{FF2B5EF4-FFF2-40B4-BE49-F238E27FC236}">
                <a16:creationId xmlns:a16="http://schemas.microsoft.com/office/drawing/2014/main" id="{B4D0CCBD-E78D-4EE7-B911-1FCFCC67CD2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456074" y="13475"/>
            <a:ext cx="4231851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latin typeface="Cambria" panose="02040503050406030204" pitchFamily="18" charset="0"/>
                <a:ea typeface="Cambria" panose="02040503050406030204" pitchFamily="18" charset="0"/>
              </a:rPr>
              <a:t>ĐỌC HIỂU VĂN BẢN</a:t>
            </a:r>
            <a:endParaRPr sz="2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9" name="Google Shape;1242;p37">
            <a:extLst>
              <a:ext uri="{FF2B5EF4-FFF2-40B4-BE49-F238E27FC236}">
                <a16:creationId xmlns:a16="http://schemas.microsoft.com/office/drawing/2014/main" id="{87C45569-16B3-4367-97F1-140A4311A54B}"/>
              </a:ext>
            </a:extLst>
          </p:cNvPr>
          <p:cNvSpPr txBox="1">
            <a:spLocks/>
          </p:cNvSpPr>
          <p:nvPr/>
        </p:nvSpPr>
        <p:spPr>
          <a:xfrm>
            <a:off x="564365" y="482366"/>
            <a:ext cx="4804862" cy="41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None/>
              <a:defRPr sz="14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indent="0"/>
            <a:r>
              <a:rPr lang="en-US" sz="2000" dirty="0">
                <a:solidFill>
                  <a:srgbClr val="CC6600"/>
                </a:solidFill>
                <a:latin typeface="Crete Round" panose="020B0604020202020204" charset="0"/>
              </a:rPr>
              <a:t>2</a:t>
            </a:r>
            <a:r>
              <a:rPr lang="vi-VN" sz="2000" dirty="0">
                <a:solidFill>
                  <a:srgbClr val="CC6600"/>
                </a:solidFill>
              </a:rPr>
              <a:t>.CÂU THƠ </a:t>
            </a:r>
            <a:r>
              <a:rPr lang="en-US" sz="2000" dirty="0">
                <a:solidFill>
                  <a:srgbClr val="CC6600"/>
                </a:solidFill>
                <a:latin typeface="Crete Round" panose="020B0604020202020204" charset="0"/>
              </a:rPr>
              <a:t>CUỐI</a:t>
            </a:r>
            <a:r>
              <a:rPr lang="vi-VN" sz="2000" dirty="0">
                <a:solidFill>
                  <a:srgbClr val="CC6600"/>
                </a:solidFill>
              </a:rPr>
              <a:t>: C</a:t>
            </a:r>
            <a:r>
              <a:rPr lang="en-US" sz="2000" dirty="0">
                <a:solidFill>
                  <a:srgbClr val="CC6600"/>
                </a:solidFill>
                <a:latin typeface="Crete Round" panose="020B0604020202020204" charset="0"/>
              </a:rPr>
              <a:t>ẢM NGHĨ CỦA BÁC</a:t>
            </a:r>
            <a:endParaRPr lang="vi-VN" sz="2000" dirty="0">
              <a:solidFill>
                <a:srgbClr val="CC6600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B01F73B-4D18-4D20-9112-F74194C4BB70}"/>
              </a:ext>
            </a:extLst>
          </p:cNvPr>
          <p:cNvSpPr txBox="1"/>
          <p:nvPr/>
        </p:nvSpPr>
        <p:spPr>
          <a:xfrm>
            <a:off x="615581" y="890358"/>
            <a:ext cx="5065285" cy="400110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000" b="1" i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Cuộc</a:t>
            </a:r>
            <a:r>
              <a:rPr lang="en-US" sz="2000" b="1" i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i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đời</a:t>
            </a:r>
            <a:r>
              <a:rPr lang="en-US" sz="2000" b="1" i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i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cách</a:t>
            </a:r>
            <a:r>
              <a:rPr lang="en-US" sz="2000" b="1" i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i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mạng</a:t>
            </a:r>
            <a:r>
              <a:rPr lang="en-US" sz="2000" b="1" i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i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thật</a:t>
            </a:r>
            <a:r>
              <a:rPr lang="en-US" sz="2000" b="1" i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i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000" b="1" i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sang.</a:t>
            </a:r>
            <a:endParaRPr lang="en-ZM" sz="2000" b="1" dirty="0">
              <a:solidFill>
                <a:srgbClr val="C00000"/>
              </a:solidFill>
            </a:endParaRPr>
          </a:p>
        </p:txBody>
      </p:sp>
      <p:pic>
        <p:nvPicPr>
          <p:cNvPr id="31" name="Google Shape;1247;p37">
            <a:extLst>
              <a:ext uri="{FF2B5EF4-FFF2-40B4-BE49-F238E27FC236}">
                <a16:creationId xmlns:a16="http://schemas.microsoft.com/office/drawing/2014/main" id="{896796CD-5D29-40D7-92A7-EC7983D4A1B1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5400000">
            <a:off x="81348" y="440809"/>
            <a:ext cx="572701" cy="5727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2" name="Google Shape;899;p33">
            <a:extLst>
              <a:ext uri="{FF2B5EF4-FFF2-40B4-BE49-F238E27FC236}">
                <a16:creationId xmlns:a16="http://schemas.microsoft.com/office/drawing/2014/main" id="{F9F87CFE-CC95-4933-9FF6-FBF9A773A534}"/>
              </a:ext>
            </a:extLst>
          </p:cNvPr>
          <p:cNvGrpSpPr/>
          <p:nvPr/>
        </p:nvGrpSpPr>
        <p:grpSpPr>
          <a:xfrm>
            <a:off x="224321" y="1309855"/>
            <a:ext cx="516594" cy="444717"/>
            <a:chOff x="3982175" y="533025"/>
            <a:chExt cx="1877225" cy="795550"/>
          </a:xfrm>
        </p:grpSpPr>
        <p:sp>
          <p:nvSpPr>
            <p:cNvPr id="33" name="Google Shape;900;p33">
              <a:extLst>
                <a:ext uri="{FF2B5EF4-FFF2-40B4-BE49-F238E27FC236}">
                  <a16:creationId xmlns:a16="http://schemas.microsoft.com/office/drawing/2014/main" id="{F10F0FCD-449B-4749-8782-3339CDD15C6E}"/>
                </a:ext>
              </a:extLst>
            </p:cNvPr>
            <p:cNvSpPr/>
            <p:nvPr/>
          </p:nvSpPr>
          <p:spPr>
            <a:xfrm>
              <a:off x="4079700" y="885550"/>
              <a:ext cx="1528675" cy="78325"/>
            </a:xfrm>
            <a:custGeom>
              <a:avLst/>
              <a:gdLst/>
              <a:ahLst/>
              <a:cxnLst/>
              <a:rect l="l" t="t" r="r" b="b"/>
              <a:pathLst>
                <a:path w="61147" h="3133" extrusionOk="0">
                  <a:moveTo>
                    <a:pt x="53255" y="1"/>
                  </a:moveTo>
                  <a:cubicBezTo>
                    <a:pt x="45126" y="1"/>
                    <a:pt x="36939" y="696"/>
                    <a:pt x="28890" y="1156"/>
                  </a:cubicBezTo>
                  <a:cubicBezTo>
                    <a:pt x="24794" y="1410"/>
                    <a:pt x="20675" y="1760"/>
                    <a:pt x="16552" y="1760"/>
                  </a:cubicBezTo>
                  <a:cubicBezTo>
                    <a:pt x="15805" y="1760"/>
                    <a:pt x="15059" y="1748"/>
                    <a:pt x="14313" y="1723"/>
                  </a:cubicBezTo>
                  <a:cubicBezTo>
                    <a:pt x="12099" y="1644"/>
                    <a:pt x="9900" y="1505"/>
                    <a:pt x="7716" y="1505"/>
                  </a:cubicBezTo>
                  <a:cubicBezTo>
                    <a:pt x="5293" y="1505"/>
                    <a:pt x="2889" y="1676"/>
                    <a:pt x="503" y="2290"/>
                  </a:cubicBezTo>
                  <a:cubicBezTo>
                    <a:pt x="0" y="2415"/>
                    <a:pt x="178" y="3132"/>
                    <a:pt x="618" y="3132"/>
                  </a:cubicBezTo>
                  <a:cubicBezTo>
                    <a:pt x="645" y="3132"/>
                    <a:pt x="674" y="3130"/>
                    <a:pt x="703" y="3124"/>
                  </a:cubicBezTo>
                  <a:cubicBezTo>
                    <a:pt x="2701" y="2786"/>
                    <a:pt x="4700" y="2673"/>
                    <a:pt x="6700" y="2673"/>
                  </a:cubicBezTo>
                  <a:cubicBezTo>
                    <a:pt x="9642" y="2673"/>
                    <a:pt x="12589" y="2918"/>
                    <a:pt x="15547" y="3057"/>
                  </a:cubicBezTo>
                  <a:cubicBezTo>
                    <a:pt x="16160" y="3078"/>
                    <a:pt x="16773" y="3087"/>
                    <a:pt x="17386" y="3087"/>
                  </a:cubicBezTo>
                  <a:cubicBezTo>
                    <a:pt x="21676" y="3087"/>
                    <a:pt x="25963" y="2628"/>
                    <a:pt x="30224" y="2423"/>
                  </a:cubicBezTo>
                  <a:cubicBezTo>
                    <a:pt x="40365" y="1823"/>
                    <a:pt x="50539" y="1656"/>
                    <a:pt x="60646" y="956"/>
                  </a:cubicBezTo>
                  <a:cubicBezTo>
                    <a:pt x="61146" y="922"/>
                    <a:pt x="61146" y="255"/>
                    <a:pt x="60679" y="222"/>
                  </a:cubicBezTo>
                  <a:cubicBezTo>
                    <a:pt x="58213" y="66"/>
                    <a:pt x="55737" y="1"/>
                    <a:pt x="532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901;p33">
              <a:extLst>
                <a:ext uri="{FF2B5EF4-FFF2-40B4-BE49-F238E27FC236}">
                  <a16:creationId xmlns:a16="http://schemas.microsoft.com/office/drawing/2014/main" id="{0CDBD2B8-AE87-4BE2-8806-CEBB71A95CB9}"/>
                </a:ext>
              </a:extLst>
            </p:cNvPr>
            <p:cNvSpPr/>
            <p:nvPr/>
          </p:nvSpPr>
          <p:spPr>
            <a:xfrm>
              <a:off x="5650050" y="917775"/>
              <a:ext cx="750" cy="375"/>
            </a:xfrm>
            <a:custGeom>
              <a:avLst/>
              <a:gdLst/>
              <a:ahLst/>
              <a:cxnLst/>
              <a:rect l="l" t="t" r="r" b="b"/>
              <a:pathLst>
                <a:path w="30" h="15" extrusionOk="0">
                  <a:moveTo>
                    <a:pt x="0" y="0"/>
                  </a:moveTo>
                  <a:cubicBezTo>
                    <a:pt x="11" y="11"/>
                    <a:pt x="19" y="15"/>
                    <a:pt x="22" y="15"/>
                  </a:cubicBezTo>
                  <a:cubicBezTo>
                    <a:pt x="30" y="15"/>
                    <a:pt x="22" y="0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902;p33">
              <a:extLst>
                <a:ext uri="{FF2B5EF4-FFF2-40B4-BE49-F238E27FC236}">
                  <a16:creationId xmlns:a16="http://schemas.microsoft.com/office/drawing/2014/main" id="{37E61091-FDC9-471B-AA11-5FDD6C6D0CF8}"/>
                </a:ext>
              </a:extLst>
            </p:cNvPr>
            <p:cNvSpPr/>
            <p:nvPr/>
          </p:nvSpPr>
          <p:spPr>
            <a:xfrm>
              <a:off x="4078075" y="983225"/>
              <a:ext cx="1514450" cy="68625"/>
            </a:xfrm>
            <a:custGeom>
              <a:avLst/>
              <a:gdLst/>
              <a:ahLst/>
              <a:cxnLst/>
              <a:rect l="l" t="t" r="r" b="b"/>
              <a:pathLst>
                <a:path w="60578" h="2745" extrusionOk="0">
                  <a:moveTo>
                    <a:pt x="53922" y="1"/>
                  </a:moveTo>
                  <a:cubicBezTo>
                    <a:pt x="46259" y="1"/>
                    <a:pt x="38422" y="895"/>
                    <a:pt x="30856" y="1185"/>
                  </a:cubicBezTo>
                  <a:cubicBezTo>
                    <a:pt x="22247" y="1495"/>
                    <a:pt x="13639" y="1519"/>
                    <a:pt x="4990" y="1519"/>
                  </a:cubicBezTo>
                  <a:cubicBezTo>
                    <a:pt x="3417" y="1519"/>
                    <a:pt x="1843" y="1518"/>
                    <a:pt x="268" y="1518"/>
                  </a:cubicBezTo>
                  <a:cubicBezTo>
                    <a:pt x="1" y="1518"/>
                    <a:pt x="1" y="1919"/>
                    <a:pt x="268" y="1952"/>
                  </a:cubicBezTo>
                  <a:cubicBezTo>
                    <a:pt x="6015" y="2557"/>
                    <a:pt x="11794" y="2744"/>
                    <a:pt x="17581" y="2744"/>
                  </a:cubicBezTo>
                  <a:cubicBezTo>
                    <a:pt x="22005" y="2744"/>
                    <a:pt x="26434" y="2635"/>
                    <a:pt x="30856" y="2519"/>
                  </a:cubicBezTo>
                  <a:cubicBezTo>
                    <a:pt x="40463" y="2252"/>
                    <a:pt x="50570" y="2519"/>
                    <a:pt x="60110" y="1051"/>
                  </a:cubicBezTo>
                  <a:cubicBezTo>
                    <a:pt x="60577" y="985"/>
                    <a:pt x="60444" y="251"/>
                    <a:pt x="59977" y="217"/>
                  </a:cubicBezTo>
                  <a:cubicBezTo>
                    <a:pt x="57977" y="64"/>
                    <a:pt x="55956" y="1"/>
                    <a:pt x="5392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903;p33">
              <a:extLst>
                <a:ext uri="{FF2B5EF4-FFF2-40B4-BE49-F238E27FC236}">
                  <a16:creationId xmlns:a16="http://schemas.microsoft.com/office/drawing/2014/main" id="{3F52C215-1955-459D-9815-3ACFA2F86C19}"/>
                </a:ext>
              </a:extLst>
            </p:cNvPr>
            <p:cNvSpPr/>
            <p:nvPr/>
          </p:nvSpPr>
          <p:spPr>
            <a:xfrm>
              <a:off x="4126450" y="888550"/>
              <a:ext cx="1440825" cy="105000"/>
            </a:xfrm>
            <a:custGeom>
              <a:avLst/>
              <a:gdLst/>
              <a:ahLst/>
              <a:cxnLst/>
              <a:rect l="l" t="t" r="r" b="b"/>
              <a:pathLst>
                <a:path w="57633" h="4200" extrusionOk="0">
                  <a:moveTo>
                    <a:pt x="57036" y="1"/>
                  </a:moveTo>
                  <a:cubicBezTo>
                    <a:pt x="57027" y="1"/>
                    <a:pt x="57017" y="1"/>
                    <a:pt x="57008" y="2"/>
                  </a:cubicBezTo>
                  <a:cubicBezTo>
                    <a:pt x="47801" y="802"/>
                    <a:pt x="38661" y="1836"/>
                    <a:pt x="29455" y="2337"/>
                  </a:cubicBezTo>
                  <a:cubicBezTo>
                    <a:pt x="19681" y="2870"/>
                    <a:pt x="9941" y="2837"/>
                    <a:pt x="201" y="3537"/>
                  </a:cubicBezTo>
                  <a:cubicBezTo>
                    <a:pt x="1" y="3537"/>
                    <a:pt x="1" y="3838"/>
                    <a:pt x="201" y="3838"/>
                  </a:cubicBezTo>
                  <a:cubicBezTo>
                    <a:pt x="3982" y="4097"/>
                    <a:pt x="7778" y="4200"/>
                    <a:pt x="11574" y="4200"/>
                  </a:cubicBezTo>
                  <a:cubicBezTo>
                    <a:pt x="17556" y="4200"/>
                    <a:pt x="23537" y="3944"/>
                    <a:pt x="29455" y="3638"/>
                  </a:cubicBezTo>
                  <a:cubicBezTo>
                    <a:pt x="38695" y="3171"/>
                    <a:pt x="48035" y="2537"/>
                    <a:pt x="57175" y="936"/>
                  </a:cubicBezTo>
                  <a:cubicBezTo>
                    <a:pt x="57633" y="837"/>
                    <a:pt x="57513" y="1"/>
                    <a:pt x="570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904;p33">
              <a:extLst>
                <a:ext uri="{FF2B5EF4-FFF2-40B4-BE49-F238E27FC236}">
                  <a16:creationId xmlns:a16="http://schemas.microsoft.com/office/drawing/2014/main" id="{49D22B41-4B2C-4280-9FBC-23DC8CD9AB5B}"/>
                </a:ext>
              </a:extLst>
            </p:cNvPr>
            <p:cNvSpPr/>
            <p:nvPr/>
          </p:nvSpPr>
          <p:spPr>
            <a:xfrm>
              <a:off x="4082975" y="1036150"/>
              <a:ext cx="1560075" cy="112550"/>
            </a:xfrm>
            <a:custGeom>
              <a:avLst/>
              <a:gdLst/>
              <a:ahLst/>
              <a:cxnLst/>
              <a:rect l="l" t="t" r="r" b="b"/>
              <a:pathLst>
                <a:path w="62403" h="4502" extrusionOk="0">
                  <a:moveTo>
                    <a:pt x="61920" y="0"/>
                  </a:moveTo>
                  <a:cubicBezTo>
                    <a:pt x="61908" y="0"/>
                    <a:pt x="61895" y="1"/>
                    <a:pt x="61882" y="2"/>
                  </a:cubicBezTo>
                  <a:cubicBezTo>
                    <a:pt x="54911" y="1036"/>
                    <a:pt x="48206" y="1803"/>
                    <a:pt x="41101" y="1970"/>
                  </a:cubicBezTo>
                  <a:cubicBezTo>
                    <a:pt x="35897" y="2070"/>
                    <a:pt x="30627" y="1970"/>
                    <a:pt x="25423" y="2370"/>
                  </a:cubicBezTo>
                  <a:cubicBezTo>
                    <a:pt x="21020" y="2704"/>
                    <a:pt x="16617" y="3071"/>
                    <a:pt x="12214" y="3238"/>
                  </a:cubicBezTo>
                  <a:cubicBezTo>
                    <a:pt x="10983" y="3264"/>
                    <a:pt x="9311" y="3398"/>
                    <a:pt x="7589" y="3398"/>
                  </a:cubicBezTo>
                  <a:cubicBezTo>
                    <a:pt x="4925" y="3398"/>
                    <a:pt x="2144" y="3076"/>
                    <a:pt x="705" y="1536"/>
                  </a:cubicBezTo>
                  <a:cubicBezTo>
                    <a:pt x="636" y="1459"/>
                    <a:pt x="557" y="1426"/>
                    <a:pt x="480" y="1426"/>
                  </a:cubicBezTo>
                  <a:cubicBezTo>
                    <a:pt x="228" y="1426"/>
                    <a:pt x="0" y="1781"/>
                    <a:pt x="205" y="2037"/>
                  </a:cubicBezTo>
                  <a:cubicBezTo>
                    <a:pt x="1940" y="4238"/>
                    <a:pt x="5709" y="4238"/>
                    <a:pt x="8211" y="4405"/>
                  </a:cubicBezTo>
                  <a:cubicBezTo>
                    <a:pt x="9339" y="4472"/>
                    <a:pt x="10473" y="4501"/>
                    <a:pt x="11608" y="4501"/>
                  </a:cubicBezTo>
                  <a:cubicBezTo>
                    <a:pt x="15543" y="4501"/>
                    <a:pt x="19506" y="4156"/>
                    <a:pt x="23388" y="3871"/>
                  </a:cubicBezTo>
                  <a:cubicBezTo>
                    <a:pt x="28859" y="3438"/>
                    <a:pt x="34296" y="3438"/>
                    <a:pt x="39800" y="3404"/>
                  </a:cubicBezTo>
                  <a:cubicBezTo>
                    <a:pt x="46938" y="3304"/>
                    <a:pt x="55278" y="3404"/>
                    <a:pt x="61983" y="702"/>
                  </a:cubicBezTo>
                  <a:cubicBezTo>
                    <a:pt x="62402" y="476"/>
                    <a:pt x="62291" y="0"/>
                    <a:pt x="619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905;p33">
              <a:extLst>
                <a:ext uri="{FF2B5EF4-FFF2-40B4-BE49-F238E27FC236}">
                  <a16:creationId xmlns:a16="http://schemas.microsoft.com/office/drawing/2014/main" id="{443DA4DD-D1C0-42D3-8176-0BA46E1A9F39}"/>
                </a:ext>
              </a:extLst>
            </p:cNvPr>
            <p:cNvSpPr/>
            <p:nvPr/>
          </p:nvSpPr>
          <p:spPr>
            <a:xfrm>
              <a:off x="4145875" y="982000"/>
              <a:ext cx="1254000" cy="143050"/>
            </a:xfrm>
            <a:custGeom>
              <a:avLst/>
              <a:gdLst/>
              <a:ahLst/>
              <a:cxnLst/>
              <a:rect l="l" t="t" r="r" b="b"/>
              <a:pathLst>
                <a:path w="50160" h="5722" extrusionOk="0">
                  <a:moveTo>
                    <a:pt x="45207" y="0"/>
                  </a:moveTo>
                  <a:cubicBezTo>
                    <a:pt x="39042" y="0"/>
                    <a:pt x="32505" y="1678"/>
                    <a:pt x="26710" y="2635"/>
                  </a:cubicBezTo>
                  <a:cubicBezTo>
                    <a:pt x="20604" y="3668"/>
                    <a:pt x="14704" y="4369"/>
                    <a:pt x="8705" y="4369"/>
                  </a:cubicBezTo>
                  <a:cubicBezTo>
                    <a:pt x="5985" y="4369"/>
                    <a:pt x="3246" y="4225"/>
                    <a:pt x="458" y="3902"/>
                  </a:cubicBezTo>
                  <a:cubicBezTo>
                    <a:pt x="446" y="3902"/>
                    <a:pt x="435" y="3901"/>
                    <a:pt x="424" y="3901"/>
                  </a:cubicBezTo>
                  <a:cubicBezTo>
                    <a:pt x="23" y="3901"/>
                    <a:pt x="1" y="4473"/>
                    <a:pt x="358" y="4603"/>
                  </a:cubicBezTo>
                  <a:cubicBezTo>
                    <a:pt x="3401" y="5415"/>
                    <a:pt x="6553" y="5722"/>
                    <a:pt x="9730" y="5722"/>
                  </a:cubicBezTo>
                  <a:cubicBezTo>
                    <a:pt x="14249" y="5722"/>
                    <a:pt x="18820" y="5102"/>
                    <a:pt x="23207" y="4436"/>
                  </a:cubicBezTo>
                  <a:cubicBezTo>
                    <a:pt x="27477" y="3802"/>
                    <a:pt x="31713" y="3002"/>
                    <a:pt x="36016" y="2368"/>
                  </a:cubicBezTo>
                  <a:cubicBezTo>
                    <a:pt x="40586" y="1634"/>
                    <a:pt x="45256" y="1701"/>
                    <a:pt x="49826" y="967"/>
                  </a:cubicBezTo>
                  <a:cubicBezTo>
                    <a:pt x="50160" y="934"/>
                    <a:pt x="50160" y="433"/>
                    <a:pt x="49826" y="367"/>
                  </a:cubicBezTo>
                  <a:cubicBezTo>
                    <a:pt x="48323" y="109"/>
                    <a:pt x="46777" y="0"/>
                    <a:pt x="452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906;p33">
              <a:extLst>
                <a:ext uri="{FF2B5EF4-FFF2-40B4-BE49-F238E27FC236}">
                  <a16:creationId xmlns:a16="http://schemas.microsoft.com/office/drawing/2014/main" id="{A9773D8D-502B-452A-A6EE-7C98BE6E396A}"/>
                </a:ext>
              </a:extLst>
            </p:cNvPr>
            <p:cNvSpPr/>
            <p:nvPr/>
          </p:nvSpPr>
          <p:spPr>
            <a:xfrm>
              <a:off x="4153975" y="996150"/>
              <a:ext cx="1377675" cy="102875"/>
            </a:xfrm>
            <a:custGeom>
              <a:avLst/>
              <a:gdLst/>
              <a:ahLst/>
              <a:cxnLst/>
              <a:rect l="l" t="t" r="r" b="b"/>
              <a:pathLst>
                <a:path w="55107" h="4115" extrusionOk="0">
                  <a:moveTo>
                    <a:pt x="54439" y="1"/>
                  </a:moveTo>
                  <a:cubicBezTo>
                    <a:pt x="44999" y="301"/>
                    <a:pt x="35492" y="1001"/>
                    <a:pt x="26019" y="1568"/>
                  </a:cubicBezTo>
                  <a:cubicBezTo>
                    <a:pt x="21482" y="1835"/>
                    <a:pt x="16979" y="2202"/>
                    <a:pt x="12409" y="2502"/>
                  </a:cubicBezTo>
                  <a:cubicBezTo>
                    <a:pt x="11177" y="2583"/>
                    <a:pt x="9945" y="2627"/>
                    <a:pt x="8698" y="2627"/>
                  </a:cubicBezTo>
                  <a:cubicBezTo>
                    <a:pt x="7886" y="2627"/>
                    <a:pt x="7067" y="2609"/>
                    <a:pt x="6238" y="2569"/>
                  </a:cubicBezTo>
                  <a:cubicBezTo>
                    <a:pt x="4704" y="2536"/>
                    <a:pt x="3203" y="2336"/>
                    <a:pt x="1702" y="2069"/>
                  </a:cubicBezTo>
                  <a:cubicBezTo>
                    <a:pt x="934" y="1969"/>
                    <a:pt x="2836" y="1135"/>
                    <a:pt x="3069" y="968"/>
                  </a:cubicBezTo>
                  <a:cubicBezTo>
                    <a:pt x="3213" y="853"/>
                    <a:pt x="3158" y="688"/>
                    <a:pt x="3012" y="688"/>
                  </a:cubicBezTo>
                  <a:cubicBezTo>
                    <a:pt x="2989" y="688"/>
                    <a:pt x="2963" y="692"/>
                    <a:pt x="2936" y="701"/>
                  </a:cubicBezTo>
                  <a:cubicBezTo>
                    <a:pt x="2102" y="1068"/>
                    <a:pt x="1235" y="1468"/>
                    <a:pt x="401" y="1869"/>
                  </a:cubicBezTo>
                  <a:cubicBezTo>
                    <a:pt x="34" y="2035"/>
                    <a:pt x="0" y="2536"/>
                    <a:pt x="401" y="2669"/>
                  </a:cubicBezTo>
                  <a:cubicBezTo>
                    <a:pt x="3585" y="3762"/>
                    <a:pt x="7008" y="4115"/>
                    <a:pt x="10495" y="4115"/>
                  </a:cubicBezTo>
                  <a:cubicBezTo>
                    <a:pt x="15738" y="4115"/>
                    <a:pt x="21124" y="3317"/>
                    <a:pt x="26052" y="3036"/>
                  </a:cubicBezTo>
                  <a:cubicBezTo>
                    <a:pt x="35559" y="2536"/>
                    <a:pt x="45199" y="2402"/>
                    <a:pt x="54606" y="901"/>
                  </a:cubicBezTo>
                  <a:cubicBezTo>
                    <a:pt x="55106" y="868"/>
                    <a:pt x="55006" y="1"/>
                    <a:pt x="544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907;p33">
              <a:extLst>
                <a:ext uri="{FF2B5EF4-FFF2-40B4-BE49-F238E27FC236}">
                  <a16:creationId xmlns:a16="http://schemas.microsoft.com/office/drawing/2014/main" id="{1EFF8DFD-C0E0-4DB1-BAAF-4B27B9A03564}"/>
                </a:ext>
              </a:extLst>
            </p:cNvPr>
            <p:cNvSpPr/>
            <p:nvPr/>
          </p:nvSpPr>
          <p:spPr>
            <a:xfrm>
              <a:off x="4326300" y="1033150"/>
              <a:ext cx="1204500" cy="101500"/>
            </a:xfrm>
            <a:custGeom>
              <a:avLst/>
              <a:gdLst/>
              <a:ahLst/>
              <a:cxnLst/>
              <a:rect l="l" t="t" r="r" b="b"/>
              <a:pathLst>
                <a:path w="48180" h="4060" extrusionOk="0">
                  <a:moveTo>
                    <a:pt x="46546" y="0"/>
                  </a:moveTo>
                  <a:cubicBezTo>
                    <a:pt x="43122" y="0"/>
                    <a:pt x="39608" y="725"/>
                    <a:pt x="36205" y="1089"/>
                  </a:cubicBezTo>
                  <a:cubicBezTo>
                    <a:pt x="32035" y="1590"/>
                    <a:pt x="27932" y="2057"/>
                    <a:pt x="23763" y="2390"/>
                  </a:cubicBezTo>
                  <a:cubicBezTo>
                    <a:pt x="20248" y="2680"/>
                    <a:pt x="16650" y="2922"/>
                    <a:pt x="13061" y="2922"/>
                  </a:cubicBezTo>
                  <a:cubicBezTo>
                    <a:pt x="8815" y="2922"/>
                    <a:pt x="4580" y="2584"/>
                    <a:pt x="513" y="1590"/>
                  </a:cubicBezTo>
                  <a:cubicBezTo>
                    <a:pt x="491" y="1586"/>
                    <a:pt x="470" y="1584"/>
                    <a:pt x="450" y="1584"/>
                  </a:cubicBezTo>
                  <a:cubicBezTo>
                    <a:pt x="128" y="1584"/>
                    <a:pt x="0" y="2064"/>
                    <a:pt x="346" y="2190"/>
                  </a:cubicBezTo>
                  <a:cubicBezTo>
                    <a:pt x="4773" y="3638"/>
                    <a:pt x="9444" y="4060"/>
                    <a:pt x="14113" y="4060"/>
                  </a:cubicBezTo>
                  <a:cubicBezTo>
                    <a:pt x="16971" y="4060"/>
                    <a:pt x="19829" y="3902"/>
                    <a:pt x="22628" y="3724"/>
                  </a:cubicBezTo>
                  <a:cubicBezTo>
                    <a:pt x="27165" y="3424"/>
                    <a:pt x="31702" y="2924"/>
                    <a:pt x="36205" y="2424"/>
                  </a:cubicBezTo>
                  <a:cubicBezTo>
                    <a:pt x="39974" y="2023"/>
                    <a:pt x="43977" y="1856"/>
                    <a:pt x="47680" y="889"/>
                  </a:cubicBezTo>
                  <a:cubicBezTo>
                    <a:pt x="48180" y="722"/>
                    <a:pt x="48047" y="22"/>
                    <a:pt x="47546" y="22"/>
                  </a:cubicBezTo>
                  <a:cubicBezTo>
                    <a:pt x="47214" y="7"/>
                    <a:pt x="46880" y="0"/>
                    <a:pt x="465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908;p33">
              <a:extLst>
                <a:ext uri="{FF2B5EF4-FFF2-40B4-BE49-F238E27FC236}">
                  <a16:creationId xmlns:a16="http://schemas.microsoft.com/office/drawing/2014/main" id="{30F40264-1C70-46DE-A892-221D480F3DD5}"/>
                </a:ext>
              </a:extLst>
            </p:cNvPr>
            <p:cNvSpPr/>
            <p:nvPr/>
          </p:nvSpPr>
          <p:spPr>
            <a:xfrm>
              <a:off x="4352600" y="930725"/>
              <a:ext cx="989750" cy="70350"/>
            </a:xfrm>
            <a:custGeom>
              <a:avLst/>
              <a:gdLst/>
              <a:ahLst/>
              <a:cxnLst/>
              <a:rect l="l" t="t" r="r" b="b"/>
              <a:pathLst>
                <a:path w="39590" h="2814" extrusionOk="0">
                  <a:moveTo>
                    <a:pt x="36022" y="1"/>
                  </a:moveTo>
                  <a:cubicBezTo>
                    <a:pt x="29162" y="1"/>
                    <a:pt x="22304" y="745"/>
                    <a:pt x="15472" y="1183"/>
                  </a:cubicBezTo>
                  <a:cubicBezTo>
                    <a:pt x="14970" y="1237"/>
                    <a:pt x="10847" y="1474"/>
                    <a:pt x="7227" y="1474"/>
                  </a:cubicBezTo>
                  <a:cubicBezTo>
                    <a:pt x="4119" y="1474"/>
                    <a:pt x="1382" y="1299"/>
                    <a:pt x="1629" y="683"/>
                  </a:cubicBezTo>
                  <a:cubicBezTo>
                    <a:pt x="1771" y="359"/>
                    <a:pt x="1494" y="133"/>
                    <a:pt x="1210" y="133"/>
                  </a:cubicBezTo>
                  <a:cubicBezTo>
                    <a:pt x="1026" y="133"/>
                    <a:pt x="840" y="227"/>
                    <a:pt x="762" y="449"/>
                  </a:cubicBezTo>
                  <a:cubicBezTo>
                    <a:pt x="0" y="2425"/>
                    <a:pt x="2971" y="2814"/>
                    <a:pt x="5665" y="2814"/>
                  </a:cubicBezTo>
                  <a:cubicBezTo>
                    <a:pt x="7337" y="2814"/>
                    <a:pt x="8903" y="2664"/>
                    <a:pt x="9401" y="2651"/>
                  </a:cubicBezTo>
                  <a:cubicBezTo>
                    <a:pt x="19275" y="2251"/>
                    <a:pt x="29115" y="1517"/>
                    <a:pt x="38955" y="1083"/>
                  </a:cubicBezTo>
                  <a:cubicBezTo>
                    <a:pt x="39589" y="1017"/>
                    <a:pt x="39589" y="116"/>
                    <a:pt x="38955" y="49"/>
                  </a:cubicBezTo>
                  <a:cubicBezTo>
                    <a:pt x="37978" y="16"/>
                    <a:pt x="37000" y="1"/>
                    <a:pt x="3602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909;p33">
              <a:extLst>
                <a:ext uri="{FF2B5EF4-FFF2-40B4-BE49-F238E27FC236}">
                  <a16:creationId xmlns:a16="http://schemas.microsoft.com/office/drawing/2014/main" id="{DA754947-7E37-483C-9DDF-6529E44B7C33}"/>
                </a:ext>
              </a:extLst>
            </p:cNvPr>
            <p:cNvSpPr/>
            <p:nvPr/>
          </p:nvSpPr>
          <p:spPr>
            <a:xfrm>
              <a:off x="4097550" y="876550"/>
              <a:ext cx="1563725" cy="157025"/>
            </a:xfrm>
            <a:custGeom>
              <a:avLst/>
              <a:gdLst/>
              <a:ahLst/>
              <a:cxnLst/>
              <a:rect l="l" t="t" r="r" b="b"/>
              <a:pathLst>
                <a:path w="62549" h="6281" extrusionOk="0">
                  <a:moveTo>
                    <a:pt x="61446" y="1"/>
                  </a:moveTo>
                  <a:cubicBezTo>
                    <a:pt x="61399" y="1"/>
                    <a:pt x="61350" y="5"/>
                    <a:pt x="61299" y="15"/>
                  </a:cubicBezTo>
                  <a:cubicBezTo>
                    <a:pt x="51159" y="1916"/>
                    <a:pt x="40918" y="3017"/>
                    <a:pt x="30644" y="3751"/>
                  </a:cubicBezTo>
                  <a:cubicBezTo>
                    <a:pt x="20737" y="4418"/>
                    <a:pt x="10697" y="4017"/>
                    <a:pt x="823" y="4685"/>
                  </a:cubicBezTo>
                  <a:cubicBezTo>
                    <a:pt x="813" y="4684"/>
                    <a:pt x="803" y="4684"/>
                    <a:pt x="794" y="4684"/>
                  </a:cubicBezTo>
                  <a:cubicBezTo>
                    <a:pt x="119" y="4684"/>
                    <a:pt x="1" y="5820"/>
                    <a:pt x="823" y="5919"/>
                  </a:cubicBezTo>
                  <a:cubicBezTo>
                    <a:pt x="3869" y="6176"/>
                    <a:pt x="6950" y="6281"/>
                    <a:pt x="10045" y="6281"/>
                  </a:cubicBezTo>
                  <a:cubicBezTo>
                    <a:pt x="17388" y="6281"/>
                    <a:pt x="24808" y="5691"/>
                    <a:pt x="32012" y="5152"/>
                  </a:cubicBezTo>
                  <a:cubicBezTo>
                    <a:pt x="41986" y="4451"/>
                    <a:pt x="51859" y="3117"/>
                    <a:pt x="61666" y="1449"/>
                  </a:cubicBezTo>
                  <a:cubicBezTo>
                    <a:pt x="62548" y="1260"/>
                    <a:pt x="62241" y="1"/>
                    <a:pt x="614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910;p33">
              <a:extLst>
                <a:ext uri="{FF2B5EF4-FFF2-40B4-BE49-F238E27FC236}">
                  <a16:creationId xmlns:a16="http://schemas.microsoft.com/office/drawing/2014/main" id="{70CEAC0A-0707-4FA8-B555-F4858F5700F8}"/>
                </a:ext>
              </a:extLst>
            </p:cNvPr>
            <p:cNvSpPr/>
            <p:nvPr/>
          </p:nvSpPr>
          <p:spPr>
            <a:xfrm>
              <a:off x="4967050" y="950375"/>
              <a:ext cx="689675" cy="64150"/>
            </a:xfrm>
            <a:custGeom>
              <a:avLst/>
              <a:gdLst/>
              <a:ahLst/>
              <a:cxnLst/>
              <a:rect l="l" t="t" r="r" b="b"/>
              <a:pathLst>
                <a:path w="27587" h="2566" extrusionOk="0">
                  <a:moveTo>
                    <a:pt x="24043" y="1"/>
                  </a:moveTo>
                  <a:cubicBezTo>
                    <a:pt x="16166" y="1"/>
                    <a:pt x="8227" y="1910"/>
                    <a:pt x="367" y="1998"/>
                  </a:cubicBezTo>
                  <a:cubicBezTo>
                    <a:pt x="1" y="1998"/>
                    <a:pt x="1" y="2566"/>
                    <a:pt x="367" y="2566"/>
                  </a:cubicBezTo>
                  <a:cubicBezTo>
                    <a:pt x="9207" y="2499"/>
                    <a:pt x="18180" y="1865"/>
                    <a:pt x="26986" y="1131"/>
                  </a:cubicBezTo>
                  <a:cubicBezTo>
                    <a:pt x="27587" y="1064"/>
                    <a:pt x="27587" y="197"/>
                    <a:pt x="26986" y="97"/>
                  </a:cubicBezTo>
                  <a:cubicBezTo>
                    <a:pt x="26007" y="31"/>
                    <a:pt x="25025" y="1"/>
                    <a:pt x="240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911;p33">
              <a:extLst>
                <a:ext uri="{FF2B5EF4-FFF2-40B4-BE49-F238E27FC236}">
                  <a16:creationId xmlns:a16="http://schemas.microsoft.com/office/drawing/2014/main" id="{BA7EB987-67D8-42B2-8DFD-DE12BF06CE76}"/>
                </a:ext>
              </a:extLst>
            </p:cNvPr>
            <p:cNvSpPr/>
            <p:nvPr/>
          </p:nvSpPr>
          <p:spPr>
            <a:xfrm>
              <a:off x="5017075" y="999525"/>
              <a:ext cx="619500" cy="81500"/>
            </a:xfrm>
            <a:custGeom>
              <a:avLst/>
              <a:gdLst/>
              <a:ahLst/>
              <a:cxnLst/>
              <a:rect l="l" t="t" r="r" b="b"/>
              <a:pathLst>
                <a:path w="24780" h="3260" extrusionOk="0">
                  <a:moveTo>
                    <a:pt x="24040" y="0"/>
                  </a:moveTo>
                  <a:cubicBezTo>
                    <a:pt x="23981" y="0"/>
                    <a:pt x="23918" y="10"/>
                    <a:pt x="23851" y="32"/>
                  </a:cubicBezTo>
                  <a:cubicBezTo>
                    <a:pt x="19882" y="1200"/>
                    <a:pt x="15979" y="1767"/>
                    <a:pt x="11843" y="2001"/>
                  </a:cubicBezTo>
                  <a:cubicBezTo>
                    <a:pt x="10690" y="2040"/>
                    <a:pt x="9537" y="2056"/>
                    <a:pt x="8391" y="2056"/>
                  </a:cubicBezTo>
                  <a:cubicBezTo>
                    <a:pt x="7580" y="2056"/>
                    <a:pt x="6773" y="2048"/>
                    <a:pt x="5972" y="2034"/>
                  </a:cubicBezTo>
                  <a:cubicBezTo>
                    <a:pt x="5171" y="2034"/>
                    <a:pt x="4371" y="2001"/>
                    <a:pt x="3570" y="2001"/>
                  </a:cubicBezTo>
                  <a:cubicBezTo>
                    <a:pt x="3570" y="1867"/>
                    <a:pt x="3503" y="1767"/>
                    <a:pt x="3337" y="1767"/>
                  </a:cubicBezTo>
                  <a:cubicBezTo>
                    <a:pt x="2369" y="1767"/>
                    <a:pt x="1402" y="1867"/>
                    <a:pt x="468" y="1934"/>
                  </a:cubicBezTo>
                  <a:cubicBezTo>
                    <a:pt x="168" y="2001"/>
                    <a:pt x="1" y="2501"/>
                    <a:pt x="368" y="2534"/>
                  </a:cubicBezTo>
                  <a:cubicBezTo>
                    <a:pt x="3453" y="2973"/>
                    <a:pt x="6792" y="3260"/>
                    <a:pt x="10156" y="3260"/>
                  </a:cubicBezTo>
                  <a:cubicBezTo>
                    <a:pt x="14974" y="3260"/>
                    <a:pt x="19842" y="2671"/>
                    <a:pt x="24085" y="1100"/>
                  </a:cubicBezTo>
                  <a:cubicBezTo>
                    <a:pt x="24779" y="919"/>
                    <a:pt x="24599" y="0"/>
                    <a:pt x="2404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912;p33">
              <a:extLst>
                <a:ext uri="{FF2B5EF4-FFF2-40B4-BE49-F238E27FC236}">
                  <a16:creationId xmlns:a16="http://schemas.microsoft.com/office/drawing/2014/main" id="{1EE7CE42-9D0A-4B3F-9324-69AABED69105}"/>
                </a:ext>
              </a:extLst>
            </p:cNvPr>
            <p:cNvSpPr/>
            <p:nvPr/>
          </p:nvSpPr>
          <p:spPr>
            <a:xfrm>
              <a:off x="5350050" y="964575"/>
              <a:ext cx="494625" cy="364000"/>
            </a:xfrm>
            <a:custGeom>
              <a:avLst/>
              <a:gdLst/>
              <a:ahLst/>
              <a:cxnLst/>
              <a:rect l="l" t="t" r="r" b="b"/>
              <a:pathLst>
                <a:path w="19785" h="14560" extrusionOk="0">
                  <a:moveTo>
                    <a:pt x="19047" y="1"/>
                  </a:moveTo>
                  <a:cubicBezTo>
                    <a:pt x="18956" y="1"/>
                    <a:pt x="18863" y="20"/>
                    <a:pt x="18772" y="63"/>
                  </a:cubicBezTo>
                  <a:cubicBezTo>
                    <a:pt x="15836" y="1430"/>
                    <a:pt x="13234" y="5167"/>
                    <a:pt x="10833" y="7335"/>
                  </a:cubicBezTo>
                  <a:cubicBezTo>
                    <a:pt x="8475" y="9469"/>
                    <a:pt x="4446" y="13702"/>
                    <a:pt x="863" y="13702"/>
                  </a:cubicBezTo>
                  <a:cubicBezTo>
                    <a:pt x="694" y="13702"/>
                    <a:pt x="525" y="13692"/>
                    <a:pt x="358" y="13673"/>
                  </a:cubicBezTo>
                  <a:cubicBezTo>
                    <a:pt x="349" y="13671"/>
                    <a:pt x="339" y="13671"/>
                    <a:pt x="330" y="13671"/>
                  </a:cubicBezTo>
                  <a:cubicBezTo>
                    <a:pt x="85" y="13671"/>
                    <a:pt x="0" y="14077"/>
                    <a:pt x="225" y="14173"/>
                  </a:cubicBezTo>
                  <a:cubicBezTo>
                    <a:pt x="788" y="14442"/>
                    <a:pt x="1365" y="14559"/>
                    <a:pt x="1948" y="14559"/>
                  </a:cubicBezTo>
                  <a:cubicBezTo>
                    <a:pt x="4611" y="14559"/>
                    <a:pt x="7376" y="12115"/>
                    <a:pt x="9265" y="10637"/>
                  </a:cubicBezTo>
                  <a:cubicBezTo>
                    <a:pt x="11533" y="8903"/>
                    <a:pt x="13568" y="6934"/>
                    <a:pt x="15569" y="4966"/>
                  </a:cubicBezTo>
                  <a:cubicBezTo>
                    <a:pt x="16870" y="3732"/>
                    <a:pt x="18638" y="2398"/>
                    <a:pt x="19539" y="797"/>
                  </a:cubicBezTo>
                  <a:cubicBezTo>
                    <a:pt x="19784" y="388"/>
                    <a:pt x="19450" y="1"/>
                    <a:pt x="1904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913;p33">
              <a:extLst>
                <a:ext uri="{FF2B5EF4-FFF2-40B4-BE49-F238E27FC236}">
                  <a16:creationId xmlns:a16="http://schemas.microsoft.com/office/drawing/2014/main" id="{2B9C2391-337D-47A6-864C-23665C49AF25}"/>
                </a:ext>
              </a:extLst>
            </p:cNvPr>
            <p:cNvSpPr/>
            <p:nvPr/>
          </p:nvSpPr>
          <p:spPr>
            <a:xfrm>
              <a:off x="5385825" y="533025"/>
              <a:ext cx="473575" cy="462350"/>
            </a:xfrm>
            <a:custGeom>
              <a:avLst/>
              <a:gdLst/>
              <a:ahLst/>
              <a:cxnLst/>
              <a:rect l="l" t="t" r="r" b="b"/>
              <a:pathLst>
                <a:path w="18943" h="18494" extrusionOk="0">
                  <a:moveTo>
                    <a:pt x="399" y="1"/>
                  </a:moveTo>
                  <a:cubicBezTo>
                    <a:pt x="185" y="1"/>
                    <a:pt x="1" y="250"/>
                    <a:pt x="128" y="479"/>
                  </a:cubicBezTo>
                  <a:cubicBezTo>
                    <a:pt x="3898" y="7585"/>
                    <a:pt x="10769" y="13689"/>
                    <a:pt x="17240" y="18359"/>
                  </a:cubicBezTo>
                  <a:cubicBezTo>
                    <a:pt x="17367" y="18453"/>
                    <a:pt x="17503" y="18494"/>
                    <a:pt x="17636" y="18494"/>
                  </a:cubicBezTo>
                  <a:cubicBezTo>
                    <a:pt x="18310" y="18494"/>
                    <a:pt x="18943" y="17454"/>
                    <a:pt x="18275" y="16925"/>
                  </a:cubicBezTo>
                  <a:cubicBezTo>
                    <a:pt x="11837" y="11821"/>
                    <a:pt x="6133" y="6184"/>
                    <a:pt x="595" y="79"/>
                  </a:cubicBezTo>
                  <a:cubicBezTo>
                    <a:pt x="533" y="24"/>
                    <a:pt x="464" y="1"/>
                    <a:pt x="39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914;p33">
              <a:extLst>
                <a:ext uri="{FF2B5EF4-FFF2-40B4-BE49-F238E27FC236}">
                  <a16:creationId xmlns:a16="http://schemas.microsoft.com/office/drawing/2014/main" id="{A1785004-2AC0-4821-BD49-08CFAA0385B5}"/>
                </a:ext>
              </a:extLst>
            </p:cNvPr>
            <p:cNvSpPr/>
            <p:nvPr/>
          </p:nvSpPr>
          <p:spPr>
            <a:xfrm>
              <a:off x="5385700" y="556900"/>
              <a:ext cx="419450" cy="484150"/>
            </a:xfrm>
            <a:custGeom>
              <a:avLst/>
              <a:gdLst/>
              <a:ahLst/>
              <a:cxnLst/>
              <a:rect l="l" t="t" r="r" b="b"/>
              <a:pathLst>
                <a:path w="16778" h="19366" extrusionOk="0">
                  <a:moveTo>
                    <a:pt x="408" y="0"/>
                  </a:moveTo>
                  <a:cubicBezTo>
                    <a:pt x="210" y="0"/>
                    <a:pt x="1" y="205"/>
                    <a:pt x="67" y="425"/>
                  </a:cubicBezTo>
                  <a:cubicBezTo>
                    <a:pt x="1935" y="8197"/>
                    <a:pt x="7672" y="15936"/>
                    <a:pt x="15077" y="19272"/>
                  </a:cubicBezTo>
                  <a:cubicBezTo>
                    <a:pt x="15207" y="19337"/>
                    <a:pt x="15337" y="19366"/>
                    <a:pt x="15460" y="19366"/>
                  </a:cubicBezTo>
                  <a:cubicBezTo>
                    <a:pt x="16226" y="19366"/>
                    <a:pt x="16777" y="18264"/>
                    <a:pt x="15945" y="17804"/>
                  </a:cubicBezTo>
                  <a:cubicBezTo>
                    <a:pt x="8839" y="13735"/>
                    <a:pt x="4136" y="7497"/>
                    <a:pt x="667" y="192"/>
                  </a:cubicBezTo>
                  <a:cubicBezTo>
                    <a:pt x="610" y="55"/>
                    <a:pt x="511" y="0"/>
                    <a:pt x="4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915;p33">
              <a:extLst>
                <a:ext uri="{FF2B5EF4-FFF2-40B4-BE49-F238E27FC236}">
                  <a16:creationId xmlns:a16="http://schemas.microsoft.com/office/drawing/2014/main" id="{9219CDD5-2E7B-4B53-BBBE-8291653BCD5A}"/>
                </a:ext>
              </a:extLst>
            </p:cNvPr>
            <p:cNvSpPr/>
            <p:nvPr/>
          </p:nvSpPr>
          <p:spPr>
            <a:xfrm>
              <a:off x="5456875" y="658525"/>
              <a:ext cx="301975" cy="313075"/>
            </a:xfrm>
            <a:custGeom>
              <a:avLst/>
              <a:gdLst/>
              <a:ahLst/>
              <a:cxnLst/>
              <a:rect l="l" t="t" r="r" b="b"/>
              <a:pathLst>
                <a:path w="12079" h="12523" extrusionOk="0">
                  <a:moveTo>
                    <a:pt x="396" y="1"/>
                  </a:moveTo>
                  <a:cubicBezTo>
                    <a:pt x="201" y="1"/>
                    <a:pt x="1" y="177"/>
                    <a:pt x="88" y="396"/>
                  </a:cubicBezTo>
                  <a:cubicBezTo>
                    <a:pt x="922" y="2965"/>
                    <a:pt x="2323" y="4966"/>
                    <a:pt x="4225" y="6834"/>
                  </a:cubicBezTo>
                  <a:cubicBezTo>
                    <a:pt x="6159" y="8836"/>
                    <a:pt x="8628" y="11304"/>
                    <a:pt x="11230" y="12472"/>
                  </a:cubicBezTo>
                  <a:cubicBezTo>
                    <a:pt x="11293" y="12506"/>
                    <a:pt x="11362" y="12522"/>
                    <a:pt x="11431" y="12522"/>
                  </a:cubicBezTo>
                  <a:cubicBezTo>
                    <a:pt x="11757" y="12522"/>
                    <a:pt x="12078" y="12169"/>
                    <a:pt x="11830" y="11838"/>
                  </a:cubicBezTo>
                  <a:cubicBezTo>
                    <a:pt x="10496" y="9736"/>
                    <a:pt x="8094" y="8369"/>
                    <a:pt x="6226" y="6801"/>
                  </a:cubicBezTo>
                  <a:cubicBezTo>
                    <a:pt x="3991" y="4900"/>
                    <a:pt x="1990" y="2731"/>
                    <a:pt x="655" y="163"/>
                  </a:cubicBezTo>
                  <a:cubicBezTo>
                    <a:pt x="598" y="49"/>
                    <a:pt x="498" y="1"/>
                    <a:pt x="39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916;p33">
              <a:extLst>
                <a:ext uri="{FF2B5EF4-FFF2-40B4-BE49-F238E27FC236}">
                  <a16:creationId xmlns:a16="http://schemas.microsoft.com/office/drawing/2014/main" id="{7E8EBCB1-4F2D-4CB9-AECD-8CF6FA4C1244}"/>
                </a:ext>
              </a:extLst>
            </p:cNvPr>
            <p:cNvSpPr/>
            <p:nvPr/>
          </p:nvSpPr>
          <p:spPr>
            <a:xfrm>
              <a:off x="5354075" y="904275"/>
              <a:ext cx="350975" cy="421925"/>
            </a:xfrm>
            <a:custGeom>
              <a:avLst/>
              <a:gdLst/>
              <a:ahLst/>
              <a:cxnLst/>
              <a:rect l="l" t="t" r="r" b="b"/>
              <a:pathLst>
                <a:path w="14039" h="16877" extrusionOk="0">
                  <a:moveTo>
                    <a:pt x="13413" y="0"/>
                  </a:moveTo>
                  <a:cubicBezTo>
                    <a:pt x="13291" y="0"/>
                    <a:pt x="13161" y="52"/>
                    <a:pt x="13040" y="173"/>
                  </a:cubicBezTo>
                  <a:cubicBezTo>
                    <a:pt x="10772" y="2375"/>
                    <a:pt x="9070" y="5210"/>
                    <a:pt x="7169" y="7712"/>
                  </a:cubicBezTo>
                  <a:cubicBezTo>
                    <a:pt x="4934" y="10547"/>
                    <a:pt x="2566" y="13216"/>
                    <a:pt x="331" y="16018"/>
                  </a:cubicBezTo>
                  <a:cubicBezTo>
                    <a:pt x="1" y="16399"/>
                    <a:pt x="289" y="16877"/>
                    <a:pt x="667" y="16877"/>
                  </a:cubicBezTo>
                  <a:cubicBezTo>
                    <a:pt x="785" y="16877"/>
                    <a:pt x="912" y="16830"/>
                    <a:pt x="1031" y="16718"/>
                  </a:cubicBezTo>
                  <a:cubicBezTo>
                    <a:pt x="3667" y="14350"/>
                    <a:pt x="5935" y="11548"/>
                    <a:pt x="8203" y="8813"/>
                  </a:cubicBezTo>
                  <a:cubicBezTo>
                    <a:pt x="10205" y="6344"/>
                    <a:pt x="12506" y="3709"/>
                    <a:pt x="13840" y="840"/>
                  </a:cubicBezTo>
                  <a:cubicBezTo>
                    <a:pt x="14038" y="420"/>
                    <a:pt x="13760" y="0"/>
                    <a:pt x="134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917;p33">
              <a:extLst>
                <a:ext uri="{FF2B5EF4-FFF2-40B4-BE49-F238E27FC236}">
                  <a16:creationId xmlns:a16="http://schemas.microsoft.com/office/drawing/2014/main" id="{7FCD8135-6862-47D9-82B3-AF7E0DEFE5CF}"/>
                </a:ext>
              </a:extLst>
            </p:cNvPr>
            <p:cNvSpPr/>
            <p:nvPr/>
          </p:nvSpPr>
          <p:spPr>
            <a:xfrm>
              <a:off x="5434600" y="909100"/>
              <a:ext cx="339175" cy="388475"/>
            </a:xfrm>
            <a:custGeom>
              <a:avLst/>
              <a:gdLst/>
              <a:ahLst/>
              <a:cxnLst/>
              <a:rect l="l" t="t" r="r" b="b"/>
              <a:pathLst>
                <a:path w="13567" h="15539" extrusionOk="0">
                  <a:moveTo>
                    <a:pt x="12803" y="0"/>
                  </a:moveTo>
                  <a:cubicBezTo>
                    <a:pt x="12709" y="0"/>
                    <a:pt x="12613" y="25"/>
                    <a:pt x="12521" y="80"/>
                  </a:cubicBezTo>
                  <a:cubicBezTo>
                    <a:pt x="10319" y="1448"/>
                    <a:pt x="8818" y="4450"/>
                    <a:pt x="7451" y="6518"/>
                  </a:cubicBezTo>
                  <a:cubicBezTo>
                    <a:pt x="5349" y="9654"/>
                    <a:pt x="3348" y="12789"/>
                    <a:pt x="212" y="14991"/>
                  </a:cubicBezTo>
                  <a:cubicBezTo>
                    <a:pt x="1" y="15142"/>
                    <a:pt x="117" y="15539"/>
                    <a:pt x="364" y="15539"/>
                  </a:cubicBezTo>
                  <a:cubicBezTo>
                    <a:pt x="390" y="15539"/>
                    <a:pt x="417" y="15534"/>
                    <a:pt x="446" y="15525"/>
                  </a:cubicBezTo>
                  <a:cubicBezTo>
                    <a:pt x="3114" y="14624"/>
                    <a:pt x="5049" y="12189"/>
                    <a:pt x="6683" y="10021"/>
                  </a:cubicBezTo>
                  <a:cubicBezTo>
                    <a:pt x="7851" y="8453"/>
                    <a:pt x="8985" y="6818"/>
                    <a:pt x="10119" y="5217"/>
                  </a:cubicBezTo>
                  <a:cubicBezTo>
                    <a:pt x="11086" y="3750"/>
                    <a:pt x="12487" y="2515"/>
                    <a:pt x="13321" y="914"/>
                  </a:cubicBezTo>
                  <a:cubicBezTo>
                    <a:pt x="13566" y="479"/>
                    <a:pt x="13213" y="0"/>
                    <a:pt x="128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918;p33">
              <a:extLst>
                <a:ext uri="{FF2B5EF4-FFF2-40B4-BE49-F238E27FC236}">
                  <a16:creationId xmlns:a16="http://schemas.microsoft.com/office/drawing/2014/main" id="{51052ACF-731B-499B-A648-1B855C8115DA}"/>
                </a:ext>
              </a:extLst>
            </p:cNvPr>
            <p:cNvSpPr/>
            <p:nvPr/>
          </p:nvSpPr>
          <p:spPr>
            <a:xfrm>
              <a:off x="5437100" y="944200"/>
              <a:ext cx="270000" cy="328300"/>
            </a:xfrm>
            <a:custGeom>
              <a:avLst/>
              <a:gdLst/>
              <a:ahLst/>
              <a:cxnLst/>
              <a:rect l="l" t="t" r="r" b="b"/>
              <a:pathLst>
                <a:path w="10800" h="13132" extrusionOk="0">
                  <a:moveTo>
                    <a:pt x="10042" y="1"/>
                  </a:moveTo>
                  <a:cubicBezTo>
                    <a:pt x="9899" y="1"/>
                    <a:pt x="9750" y="62"/>
                    <a:pt x="9619" y="211"/>
                  </a:cubicBezTo>
                  <a:cubicBezTo>
                    <a:pt x="8018" y="2079"/>
                    <a:pt x="6683" y="4247"/>
                    <a:pt x="5116" y="6215"/>
                  </a:cubicBezTo>
                  <a:cubicBezTo>
                    <a:pt x="3514" y="8383"/>
                    <a:pt x="1747" y="10451"/>
                    <a:pt x="179" y="12653"/>
                  </a:cubicBezTo>
                  <a:cubicBezTo>
                    <a:pt x="0" y="12883"/>
                    <a:pt x="231" y="13132"/>
                    <a:pt x="469" y="13132"/>
                  </a:cubicBezTo>
                  <a:cubicBezTo>
                    <a:pt x="543" y="13132"/>
                    <a:pt x="616" y="13108"/>
                    <a:pt x="679" y="13053"/>
                  </a:cubicBezTo>
                  <a:cubicBezTo>
                    <a:pt x="4282" y="9651"/>
                    <a:pt x="8285" y="5381"/>
                    <a:pt x="10553" y="911"/>
                  </a:cubicBezTo>
                  <a:cubicBezTo>
                    <a:pt x="10799" y="492"/>
                    <a:pt x="10445" y="1"/>
                    <a:pt x="100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919;p33">
              <a:extLst>
                <a:ext uri="{FF2B5EF4-FFF2-40B4-BE49-F238E27FC236}">
                  <a16:creationId xmlns:a16="http://schemas.microsoft.com/office/drawing/2014/main" id="{A05CC09C-5E5E-4EC7-AF60-BDD64094D78F}"/>
                </a:ext>
              </a:extLst>
            </p:cNvPr>
            <p:cNvSpPr/>
            <p:nvPr/>
          </p:nvSpPr>
          <p:spPr>
            <a:xfrm>
              <a:off x="5551050" y="936475"/>
              <a:ext cx="245775" cy="241650"/>
            </a:xfrm>
            <a:custGeom>
              <a:avLst/>
              <a:gdLst/>
              <a:ahLst/>
              <a:cxnLst/>
              <a:rect l="l" t="t" r="r" b="b"/>
              <a:pathLst>
                <a:path w="9831" h="9666" extrusionOk="0">
                  <a:moveTo>
                    <a:pt x="8816" y="0"/>
                  </a:moveTo>
                  <a:cubicBezTo>
                    <a:pt x="8654" y="0"/>
                    <a:pt x="8486" y="46"/>
                    <a:pt x="8330" y="153"/>
                  </a:cubicBezTo>
                  <a:cubicBezTo>
                    <a:pt x="6328" y="1754"/>
                    <a:pt x="4661" y="3755"/>
                    <a:pt x="3393" y="5990"/>
                  </a:cubicBezTo>
                  <a:cubicBezTo>
                    <a:pt x="2392" y="7091"/>
                    <a:pt x="1358" y="8125"/>
                    <a:pt x="224" y="9126"/>
                  </a:cubicBezTo>
                  <a:cubicBezTo>
                    <a:pt x="1" y="9349"/>
                    <a:pt x="221" y="9666"/>
                    <a:pt x="455" y="9666"/>
                  </a:cubicBezTo>
                  <a:cubicBezTo>
                    <a:pt x="501" y="9666"/>
                    <a:pt x="547" y="9654"/>
                    <a:pt x="591" y="9626"/>
                  </a:cubicBezTo>
                  <a:cubicBezTo>
                    <a:pt x="1592" y="9059"/>
                    <a:pt x="2526" y="8292"/>
                    <a:pt x="3360" y="7525"/>
                  </a:cubicBezTo>
                  <a:cubicBezTo>
                    <a:pt x="3482" y="7647"/>
                    <a:pt x="3666" y="7719"/>
                    <a:pt x="3852" y="7719"/>
                  </a:cubicBezTo>
                  <a:cubicBezTo>
                    <a:pt x="3970" y="7719"/>
                    <a:pt x="4090" y="7690"/>
                    <a:pt x="4194" y="7625"/>
                  </a:cubicBezTo>
                  <a:cubicBezTo>
                    <a:pt x="4394" y="7525"/>
                    <a:pt x="4527" y="7358"/>
                    <a:pt x="4661" y="7191"/>
                  </a:cubicBezTo>
                  <a:cubicBezTo>
                    <a:pt x="4794" y="7091"/>
                    <a:pt x="4994" y="6724"/>
                    <a:pt x="5161" y="6524"/>
                  </a:cubicBezTo>
                  <a:cubicBezTo>
                    <a:pt x="5394" y="6224"/>
                    <a:pt x="5695" y="5924"/>
                    <a:pt x="5961" y="5623"/>
                  </a:cubicBezTo>
                  <a:cubicBezTo>
                    <a:pt x="7162" y="4289"/>
                    <a:pt x="8330" y="2955"/>
                    <a:pt x="9564" y="1721"/>
                  </a:cubicBezTo>
                  <a:cubicBezTo>
                    <a:pt x="9831" y="1387"/>
                    <a:pt x="9831" y="1087"/>
                    <a:pt x="9664" y="887"/>
                  </a:cubicBezTo>
                  <a:cubicBezTo>
                    <a:pt x="9765" y="434"/>
                    <a:pt x="9315" y="0"/>
                    <a:pt x="88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920;p33">
              <a:extLst>
                <a:ext uri="{FF2B5EF4-FFF2-40B4-BE49-F238E27FC236}">
                  <a16:creationId xmlns:a16="http://schemas.microsoft.com/office/drawing/2014/main" id="{93EE12EA-97C1-4D1C-843A-079DBAA2D6EB}"/>
                </a:ext>
              </a:extLst>
            </p:cNvPr>
            <p:cNvSpPr/>
            <p:nvPr/>
          </p:nvSpPr>
          <p:spPr>
            <a:xfrm>
              <a:off x="5344000" y="627400"/>
              <a:ext cx="345775" cy="382850"/>
            </a:xfrm>
            <a:custGeom>
              <a:avLst/>
              <a:gdLst/>
              <a:ahLst/>
              <a:cxnLst/>
              <a:rect l="l" t="t" r="r" b="b"/>
              <a:pathLst>
                <a:path w="13831" h="15314" extrusionOk="0">
                  <a:moveTo>
                    <a:pt x="389" y="0"/>
                  </a:moveTo>
                  <a:cubicBezTo>
                    <a:pt x="180" y="0"/>
                    <a:pt x="0" y="274"/>
                    <a:pt x="100" y="474"/>
                  </a:cubicBezTo>
                  <a:cubicBezTo>
                    <a:pt x="1568" y="3409"/>
                    <a:pt x="3469" y="5978"/>
                    <a:pt x="5604" y="8446"/>
                  </a:cubicBezTo>
                  <a:cubicBezTo>
                    <a:pt x="7672" y="10881"/>
                    <a:pt x="10007" y="13583"/>
                    <a:pt x="12776" y="15218"/>
                  </a:cubicBezTo>
                  <a:cubicBezTo>
                    <a:pt x="12891" y="15285"/>
                    <a:pt x="13002" y="15314"/>
                    <a:pt x="13104" y="15314"/>
                  </a:cubicBezTo>
                  <a:cubicBezTo>
                    <a:pt x="13561" y="15314"/>
                    <a:pt x="13831" y="14726"/>
                    <a:pt x="13476" y="14317"/>
                  </a:cubicBezTo>
                  <a:cubicBezTo>
                    <a:pt x="11441" y="11882"/>
                    <a:pt x="8906" y="9747"/>
                    <a:pt x="6771" y="7312"/>
                  </a:cubicBezTo>
                  <a:cubicBezTo>
                    <a:pt x="4670" y="4944"/>
                    <a:pt x="2635" y="2542"/>
                    <a:pt x="600" y="107"/>
                  </a:cubicBezTo>
                  <a:cubicBezTo>
                    <a:pt x="533" y="31"/>
                    <a:pt x="459" y="0"/>
                    <a:pt x="38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921;p33">
              <a:extLst>
                <a:ext uri="{FF2B5EF4-FFF2-40B4-BE49-F238E27FC236}">
                  <a16:creationId xmlns:a16="http://schemas.microsoft.com/office/drawing/2014/main" id="{0B6EF9B0-8C54-4CB9-8E35-510406793FF6}"/>
                </a:ext>
              </a:extLst>
            </p:cNvPr>
            <p:cNvSpPr/>
            <p:nvPr/>
          </p:nvSpPr>
          <p:spPr>
            <a:xfrm>
              <a:off x="5354250" y="575825"/>
              <a:ext cx="395700" cy="385050"/>
            </a:xfrm>
            <a:custGeom>
              <a:avLst/>
              <a:gdLst/>
              <a:ahLst/>
              <a:cxnLst/>
              <a:rect l="l" t="t" r="r" b="b"/>
              <a:pathLst>
                <a:path w="15828" h="15402" extrusionOk="0">
                  <a:moveTo>
                    <a:pt x="681" y="0"/>
                  </a:moveTo>
                  <a:cubicBezTo>
                    <a:pt x="313" y="0"/>
                    <a:pt x="0" y="355"/>
                    <a:pt x="224" y="802"/>
                  </a:cubicBezTo>
                  <a:cubicBezTo>
                    <a:pt x="1024" y="2303"/>
                    <a:pt x="1691" y="3804"/>
                    <a:pt x="2759" y="5172"/>
                  </a:cubicBezTo>
                  <a:cubicBezTo>
                    <a:pt x="2785" y="5207"/>
                    <a:pt x="2817" y="5222"/>
                    <a:pt x="2846" y="5222"/>
                  </a:cubicBezTo>
                  <a:cubicBezTo>
                    <a:pt x="2929" y="5222"/>
                    <a:pt x="2999" y="5112"/>
                    <a:pt x="2926" y="5039"/>
                  </a:cubicBezTo>
                  <a:cubicBezTo>
                    <a:pt x="2559" y="4205"/>
                    <a:pt x="2259" y="3371"/>
                    <a:pt x="1992" y="2503"/>
                  </a:cubicBezTo>
                  <a:lnTo>
                    <a:pt x="1992" y="2503"/>
                  </a:lnTo>
                  <a:cubicBezTo>
                    <a:pt x="6261" y="6673"/>
                    <a:pt x="9997" y="11510"/>
                    <a:pt x="14701" y="15279"/>
                  </a:cubicBezTo>
                  <a:cubicBezTo>
                    <a:pt x="14808" y="15365"/>
                    <a:pt x="14926" y="15402"/>
                    <a:pt x="15040" y="15402"/>
                  </a:cubicBezTo>
                  <a:cubicBezTo>
                    <a:pt x="15459" y="15402"/>
                    <a:pt x="15828" y="14905"/>
                    <a:pt x="15435" y="14512"/>
                  </a:cubicBezTo>
                  <a:cubicBezTo>
                    <a:pt x="10564" y="9809"/>
                    <a:pt x="6228" y="4505"/>
                    <a:pt x="1058" y="135"/>
                  </a:cubicBezTo>
                  <a:cubicBezTo>
                    <a:pt x="939" y="42"/>
                    <a:pt x="807" y="0"/>
                    <a:pt x="6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922;p33">
              <a:extLst>
                <a:ext uri="{FF2B5EF4-FFF2-40B4-BE49-F238E27FC236}">
                  <a16:creationId xmlns:a16="http://schemas.microsoft.com/office/drawing/2014/main" id="{3EEA3F4C-A665-4700-BACC-C39EAC7ECF49}"/>
                </a:ext>
              </a:extLst>
            </p:cNvPr>
            <p:cNvSpPr/>
            <p:nvPr/>
          </p:nvSpPr>
          <p:spPr>
            <a:xfrm>
              <a:off x="5315625" y="892625"/>
              <a:ext cx="369650" cy="103700"/>
            </a:xfrm>
            <a:custGeom>
              <a:avLst/>
              <a:gdLst/>
              <a:ahLst/>
              <a:cxnLst/>
              <a:rect l="l" t="t" r="r" b="b"/>
              <a:pathLst>
                <a:path w="14786" h="4148" extrusionOk="0">
                  <a:moveTo>
                    <a:pt x="13888" y="0"/>
                  </a:moveTo>
                  <a:cubicBezTo>
                    <a:pt x="13862" y="0"/>
                    <a:pt x="13837" y="2"/>
                    <a:pt x="13811" y="5"/>
                  </a:cubicBezTo>
                  <a:cubicBezTo>
                    <a:pt x="10975" y="472"/>
                    <a:pt x="8207" y="1073"/>
                    <a:pt x="5371" y="1506"/>
                  </a:cubicBezTo>
                  <a:cubicBezTo>
                    <a:pt x="3837" y="1707"/>
                    <a:pt x="501" y="2007"/>
                    <a:pt x="68" y="3841"/>
                  </a:cubicBezTo>
                  <a:cubicBezTo>
                    <a:pt x="1" y="4008"/>
                    <a:pt x="134" y="4075"/>
                    <a:pt x="268" y="4142"/>
                  </a:cubicBezTo>
                  <a:cubicBezTo>
                    <a:pt x="325" y="4146"/>
                    <a:pt x="383" y="4148"/>
                    <a:pt x="440" y="4148"/>
                  </a:cubicBezTo>
                  <a:cubicBezTo>
                    <a:pt x="1313" y="4148"/>
                    <a:pt x="2160" y="3696"/>
                    <a:pt x="3036" y="3508"/>
                  </a:cubicBezTo>
                  <a:cubicBezTo>
                    <a:pt x="4571" y="3141"/>
                    <a:pt x="6205" y="3008"/>
                    <a:pt x="7773" y="2841"/>
                  </a:cubicBezTo>
                  <a:cubicBezTo>
                    <a:pt x="9975" y="2607"/>
                    <a:pt x="12576" y="2407"/>
                    <a:pt x="14311" y="973"/>
                  </a:cubicBezTo>
                  <a:cubicBezTo>
                    <a:pt x="14786" y="562"/>
                    <a:pt x="14360" y="0"/>
                    <a:pt x="1388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923;p33">
              <a:extLst>
                <a:ext uri="{FF2B5EF4-FFF2-40B4-BE49-F238E27FC236}">
                  <a16:creationId xmlns:a16="http://schemas.microsoft.com/office/drawing/2014/main" id="{7A322033-AB84-45DD-9587-85FEBED23206}"/>
                </a:ext>
              </a:extLst>
            </p:cNvPr>
            <p:cNvSpPr/>
            <p:nvPr/>
          </p:nvSpPr>
          <p:spPr>
            <a:xfrm>
              <a:off x="3992200" y="921050"/>
              <a:ext cx="547900" cy="67200"/>
            </a:xfrm>
            <a:custGeom>
              <a:avLst/>
              <a:gdLst/>
              <a:ahLst/>
              <a:cxnLst/>
              <a:rect l="l" t="t" r="r" b="b"/>
              <a:pathLst>
                <a:path w="21916" h="2688" extrusionOk="0">
                  <a:moveTo>
                    <a:pt x="20781" y="1"/>
                  </a:moveTo>
                  <a:cubicBezTo>
                    <a:pt x="17303" y="1"/>
                    <a:pt x="13857" y="450"/>
                    <a:pt x="10441" y="836"/>
                  </a:cubicBezTo>
                  <a:cubicBezTo>
                    <a:pt x="7205" y="1137"/>
                    <a:pt x="3269" y="636"/>
                    <a:pt x="200" y="1637"/>
                  </a:cubicBezTo>
                  <a:cubicBezTo>
                    <a:pt x="33" y="1670"/>
                    <a:pt x="0" y="1904"/>
                    <a:pt x="167" y="2004"/>
                  </a:cubicBezTo>
                  <a:cubicBezTo>
                    <a:pt x="1274" y="2523"/>
                    <a:pt x="2558" y="2688"/>
                    <a:pt x="3879" y="2688"/>
                  </a:cubicBezTo>
                  <a:cubicBezTo>
                    <a:pt x="5704" y="2688"/>
                    <a:pt x="7601" y="2373"/>
                    <a:pt x="9207" y="2237"/>
                  </a:cubicBezTo>
                  <a:cubicBezTo>
                    <a:pt x="13176" y="1971"/>
                    <a:pt x="17179" y="1637"/>
                    <a:pt x="21082" y="1203"/>
                  </a:cubicBezTo>
                  <a:cubicBezTo>
                    <a:pt x="21882" y="1137"/>
                    <a:pt x="21916" y="3"/>
                    <a:pt x="21148" y="3"/>
                  </a:cubicBezTo>
                  <a:cubicBezTo>
                    <a:pt x="21026" y="1"/>
                    <a:pt x="20904" y="1"/>
                    <a:pt x="207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924;p33">
              <a:extLst>
                <a:ext uri="{FF2B5EF4-FFF2-40B4-BE49-F238E27FC236}">
                  <a16:creationId xmlns:a16="http://schemas.microsoft.com/office/drawing/2014/main" id="{E320D586-0271-4E11-8B2D-9BDE635B3167}"/>
                </a:ext>
              </a:extLst>
            </p:cNvPr>
            <p:cNvSpPr/>
            <p:nvPr/>
          </p:nvSpPr>
          <p:spPr>
            <a:xfrm>
              <a:off x="3982175" y="946950"/>
              <a:ext cx="644650" cy="95800"/>
            </a:xfrm>
            <a:custGeom>
              <a:avLst/>
              <a:gdLst/>
              <a:ahLst/>
              <a:cxnLst/>
              <a:rect l="l" t="t" r="r" b="b"/>
              <a:pathLst>
                <a:path w="25786" h="3832" extrusionOk="0">
                  <a:moveTo>
                    <a:pt x="25119" y="1"/>
                  </a:moveTo>
                  <a:cubicBezTo>
                    <a:pt x="17016" y="162"/>
                    <a:pt x="9194" y="2510"/>
                    <a:pt x="1019" y="2510"/>
                  </a:cubicBezTo>
                  <a:cubicBezTo>
                    <a:pt x="747" y="2510"/>
                    <a:pt x="474" y="2508"/>
                    <a:pt x="201" y="2502"/>
                  </a:cubicBezTo>
                  <a:cubicBezTo>
                    <a:pt x="1" y="2502"/>
                    <a:pt x="1" y="2803"/>
                    <a:pt x="168" y="2836"/>
                  </a:cubicBezTo>
                  <a:cubicBezTo>
                    <a:pt x="2022" y="3557"/>
                    <a:pt x="3985" y="3831"/>
                    <a:pt x="6006" y="3831"/>
                  </a:cubicBezTo>
                  <a:cubicBezTo>
                    <a:pt x="12310" y="3831"/>
                    <a:pt x="19183" y="1161"/>
                    <a:pt x="25119" y="1035"/>
                  </a:cubicBezTo>
                  <a:cubicBezTo>
                    <a:pt x="25786" y="1035"/>
                    <a:pt x="25786" y="1"/>
                    <a:pt x="251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925;p33">
              <a:extLst>
                <a:ext uri="{FF2B5EF4-FFF2-40B4-BE49-F238E27FC236}">
                  <a16:creationId xmlns:a16="http://schemas.microsoft.com/office/drawing/2014/main" id="{EF2ED32F-ED40-481E-8F4A-92C7ECCD9D1D}"/>
                </a:ext>
              </a:extLst>
            </p:cNvPr>
            <p:cNvSpPr/>
            <p:nvPr/>
          </p:nvSpPr>
          <p:spPr>
            <a:xfrm>
              <a:off x="4016375" y="980250"/>
              <a:ext cx="662550" cy="88200"/>
            </a:xfrm>
            <a:custGeom>
              <a:avLst/>
              <a:gdLst/>
              <a:ahLst/>
              <a:cxnLst/>
              <a:rect l="l" t="t" r="r" b="b"/>
              <a:pathLst>
                <a:path w="26502" h="3528" extrusionOk="0">
                  <a:moveTo>
                    <a:pt x="25741" y="0"/>
                  </a:moveTo>
                  <a:cubicBezTo>
                    <a:pt x="25723" y="0"/>
                    <a:pt x="25704" y="1"/>
                    <a:pt x="25685" y="3"/>
                  </a:cubicBezTo>
                  <a:cubicBezTo>
                    <a:pt x="17179" y="1137"/>
                    <a:pt x="8840" y="2671"/>
                    <a:pt x="301" y="3038"/>
                  </a:cubicBezTo>
                  <a:cubicBezTo>
                    <a:pt x="0" y="3038"/>
                    <a:pt x="0" y="3472"/>
                    <a:pt x="301" y="3505"/>
                  </a:cubicBezTo>
                  <a:cubicBezTo>
                    <a:pt x="945" y="3521"/>
                    <a:pt x="1590" y="3528"/>
                    <a:pt x="2237" y="3528"/>
                  </a:cubicBezTo>
                  <a:cubicBezTo>
                    <a:pt x="10119" y="3528"/>
                    <a:pt x="18114" y="2440"/>
                    <a:pt x="25852" y="1237"/>
                  </a:cubicBezTo>
                  <a:cubicBezTo>
                    <a:pt x="26501" y="1140"/>
                    <a:pt x="26393" y="0"/>
                    <a:pt x="2574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926;p33">
              <a:extLst>
                <a:ext uri="{FF2B5EF4-FFF2-40B4-BE49-F238E27FC236}">
                  <a16:creationId xmlns:a16="http://schemas.microsoft.com/office/drawing/2014/main" id="{E979FFD4-25E3-4846-BE02-E2D869034E67}"/>
                </a:ext>
              </a:extLst>
            </p:cNvPr>
            <p:cNvSpPr/>
            <p:nvPr/>
          </p:nvSpPr>
          <p:spPr>
            <a:xfrm>
              <a:off x="4036375" y="959375"/>
              <a:ext cx="764300" cy="148850"/>
            </a:xfrm>
            <a:custGeom>
              <a:avLst/>
              <a:gdLst/>
              <a:ahLst/>
              <a:cxnLst/>
              <a:rect l="l" t="t" r="r" b="b"/>
              <a:pathLst>
                <a:path w="30572" h="5954" extrusionOk="0">
                  <a:moveTo>
                    <a:pt x="29984" y="0"/>
                  </a:moveTo>
                  <a:cubicBezTo>
                    <a:pt x="29964" y="0"/>
                    <a:pt x="29944" y="2"/>
                    <a:pt x="29922" y="4"/>
                  </a:cubicBezTo>
                  <a:cubicBezTo>
                    <a:pt x="24952" y="504"/>
                    <a:pt x="19949" y="1638"/>
                    <a:pt x="15045" y="2472"/>
                  </a:cubicBezTo>
                  <a:cubicBezTo>
                    <a:pt x="10260" y="3281"/>
                    <a:pt x="5788" y="4779"/>
                    <a:pt x="900" y="4779"/>
                  </a:cubicBezTo>
                  <a:cubicBezTo>
                    <a:pt x="745" y="4779"/>
                    <a:pt x="590" y="4777"/>
                    <a:pt x="435" y="4774"/>
                  </a:cubicBezTo>
                  <a:cubicBezTo>
                    <a:pt x="34" y="4774"/>
                    <a:pt x="1" y="5308"/>
                    <a:pt x="368" y="5441"/>
                  </a:cubicBezTo>
                  <a:cubicBezTo>
                    <a:pt x="1487" y="5808"/>
                    <a:pt x="2644" y="5953"/>
                    <a:pt x="3817" y="5953"/>
                  </a:cubicBezTo>
                  <a:cubicBezTo>
                    <a:pt x="6910" y="5953"/>
                    <a:pt x="10117" y="4945"/>
                    <a:pt x="13044" y="4340"/>
                  </a:cubicBezTo>
                  <a:cubicBezTo>
                    <a:pt x="18681" y="3140"/>
                    <a:pt x="24619" y="2973"/>
                    <a:pt x="30089" y="1038"/>
                  </a:cubicBezTo>
                  <a:cubicBezTo>
                    <a:pt x="30572" y="845"/>
                    <a:pt x="30527" y="0"/>
                    <a:pt x="2998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927;p33">
              <a:extLst>
                <a:ext uri="{FF2B5EF4-FFF2-40B4-BE49-F238E27FC236}">
                  <a16:creationId xmlns:a16="http://schemas.microsoft.com/office/drawing/2014/main" id="{FAEABE62-7B29-472E-9819-C7B19C7BD17E}"/>
                </a:ext>
              </a:extLst>
            </p:cNvPr>
            <p:cNvSpPr/>
            <p:nvPr/>
          </p:nvSpPr>
          <p:spPr>
            <a:xfrm>
              <a:off x="4021375" y="1015225"/>
              <a:ext cx="796725" cy="123275"/>
            </a:xfrm>
            <a:custGeom>
              <a:avLst/>
              <a:gdLst/>
              <a:ahLst/>
              <a:cxnLst/>
              <a:rect l="l" t="t" r="r" b="b"/>
              <a:pathLst>
                <a:path w="31869" h="4931" extrusionOk="0">
                  <a:moveTo>
                    <a:pt x="31185" y="1"/>
                  </a:moveTo>
                  <a:cubicBezTo>
                    <a:pt x="31165" y="1"/>
                    <a:pt x="31144" y="2"/>
                    <a:pt x="31123" y="5"/>
                  </a:cubicBezTo>
                  <a:cubicBezTo>
                    <a:pt x="25619" y="805"/>
                    <a:pt x="20215" y="2307"/>
                    <a:pt x="14711" y="3141"/>
                  </a:cubicBezTo>
                  <a:cubicBezTo>
                    <a:pt x="12444" y="3467"/>
                    <a:pt x="10077" y="3766"/>
                    <a:pt x="7741" y="3766"/>
                  </a:cubicBezTo>
                  <a:cubicBezTo>
                    <a:pt x="6502" y="3766"/>
                    <a:pt x="5272" y="3682"/>
                    <a:pt x="4070" y="3474"/>
                  </a:cubicBezTo>
                  <a:cubicBezTo>
                    <a:pt x="3336" y="3374"/>
                    <a:pt x="968" y="2273"/>
                    <a:pt x="1301" y="2140"/>
                  </a:cubicBezTo>
                  <a:cubicBezTo>
                    <a:pt x="3036" y="1573"/>
                    <a:pt x="5171" y="1773"/>
                    <a:pt x="7006" y="1673"/>
                  </a:cubicBezTo>
                  <a:cubicBezTo>
                    <a:pt x="7039" y="1673"/>
                    <a:pt x="7072" y="1639"/>
                    <a:pt x="7039" y="1606"/>
                  </a:cubicBezTo>
                  <a:cubicBezTo>
                    <a:pt x="6272" y="977"/>
                    <a:pt x="5209" y="750"/>
                    <a:pt x="4103" y="750"/>
                  </a:cubicBezTo>
                  <a:cubicBezTo>
                    <a:pt x="2803" y="750"/>
                    <a:pt x="1443" y="1064"/>
                    <a:pt x="434" y="1406"/>
                  </a:cubicBezTo>
                  <a:cubicBezTo>
                    <a:pt x="134" y="1473"/>
                    <a:pt x="1" y="1806"/>
                    <a:pt x="134" y="2106"/>
                  </a:cubicBezTo>
                  <a:cubicBezTo>
                    <a:pt x="1265" y="4334"/>
                    <a:pt x="4139" y="4931"/>
                    <a:pt x="7111" y="4931"/>
                  </a:cubicBezTo>
                  <a:cubicBezTo>
                    <a:pt x="9749" y="4931"/>
                    <a:pt x="12464" y="4461"/>
                    <a:pt x="14111" y="4241"/>
                  </a:cubicBezTo>
                  <a:cubicBezTo>
                    <a:pt x="19948" y="3507"/>
                    <a:pt x="25652" y="2106"/>
                    <a:pt x="31356" y="805"/>
                  </a:cubicBezTo>
                  <a:cubicBezTo>
                    <a:pt x="31869" y="741"/>
                    <a:pt x="31674" y="1"/>
                    <a:pt x="3118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928;p33">
              <a:extLst>
                <a:ext uri="{FF2B5EF4-FFF2-40B4-BE49-F238E27FC236}">
                  <a16:creationId xmlns:a16="http://schemas.microsoft.com/office/drawing/2014/main" id="{CB3D5726-4254-465B-B91E-7847E01C8269}"/>
                </a:ext>
              </a:extLst>
            </p:cNvPr>
            <p:cNvSpPr/>
            <p:nvPr/>
          </p:nvSpPr>
          <p:spPr>
            <a:xfrm>
              <a:off x="4268225" y="983575"/>
              <a:ext cx="675500" cy="83275"/>
            </a:xfrm>
            <a:custGeom>
              <a:avLst/>
              <a:gdLst/>
              <a:ahLst/>
              <a:cxnLst/>
              <a:rect l="l" t="t" r="r" b="b"/>
              <a:pathLst>
                <a:path w="27020" h="3331" extrusionOk="0">
                  <a:moveTo>
                    <a:pt x="24906" y="0"/>
                  </a:moveTo>
                  <a:cubicBezTo>
                    <a:pt x="17417" y="0"/>
                    <a:pt x="10096" y="2589"/>
                    <a:pt x="2546" y="2589"/>
                  </a:cubicBezTo>
                  <a:cubicBezTo>
                    <a:pt x="1789" y="2589"/>
                    <a:pt x="1029" y="2562"/>
                    <a:pt x="267" y="2505"/>
                  </a:cubicBezTo>
                  <a:cubicBezTo>
                    <a:pt x="67" y="2505"/>
                    <a:pt x="0" y="2839"/>
                    <a:pt x="234" y="2839"/>
                  </a:cubicBezTo>
                  <a:cubicBezTo>
                    <a:pt x="2437" y="3184"/>
                    <a:pt x="4698" y="3331"/>
                    <a:pt x="6986" y="3331"/>
                  </a:cubicBezTo>
                  <a:cubicBezTo>
                    <a:pt x="13531" y="3331"/>
                    <a:pt x="20291" y="2132"/>
                    <a:pt x="26519" y="971"/>
                  </a:cubicBezTo>
                  <a:cubicBezTo>
                    <a:pt x="27020" y="837"/>
                    <a:pt x="26919" y="70"/>
                    <a:pt x="26419" y="37"/>
                  </a:cubicBezTo>
                  <a:cubicBezTo>
                    <a:pt x="25914" y="12"/>
                    <a:pt x="25410" y="0"/>
                    <a:pt x="249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929;p33">
              <a:extLst>
                <a:ext uri="{FF2B5EF4-FFF2-40B4-BE49-F238E27FC236}">
                  <a16:creationId xmlns:a16="http://schemas.microsoft.com/office/drawing/2014/main" id="{3E877066-C9EE-45FC-9725-C80DFBBD664C}"/>
                </a:ext>
              </a:extLst>
            </p:cNvPr>
            <p:cNvSpPr/>
            <p:nvPr/>
          </p:nvSpPr>
          <p:spPr>
            <a:xfrm>
              <a:off x="5067950" y="853550"/>
              <a:ext cx="775" cy="400"/>
            </a:xfrm>
            <a:custGeom>
              <a:avLst/>
              <a:gdLst/>
              <a:ahLst/>
              <a:cxnLst/>
              <a:rect l="l" t="t" r="r" b="b"/>
              <a:pathLst>
                <a:path w="31" h="16" extrusionOk="0">
                  <a:moveTo>
                    <a:pt x="1" y="1"/>
                  </a:moveTo>
                  <a:cubicBezTo>
                    <a:pt x="12" y="12"/>
                    <a:pt x="19" y="15"/>
                    <a:pt x="23" y="15"/>
                  </a:cubicBezTo>
                  <a:cubicBezTo>
                    <a:pt x="30" y="15"/>
                    <a:pt x="23" y="1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930;p33">
              <a:extLst>
                <a:ext uri="{FF2B5EF4-FFF2-40B4-BE49-F238E27FC236}">
                  <a16:creationId xmlns:a16="http://schemas.microsoft.com/office/drawing/2014/main" id="{7093FF11-F59D-4493-A4A9-2971DDF19BC7}"/>
                </a:ext>
              </a:extLst>
            </p:cNvPr>
            <p:cNvSpPr/>
            <p:nvPr/>
          </p:nvSpPr>
          <p:spPr>
            <a:xfrm>
              <a:off x="5020425" y="845200"/>
              <a:ext cx="55900" cy="27000"/>
            </a:xfrm>
            <a:custGeom>
              <a:avLst/>
              <a:gdLst/>
              <a:ahLst/>
              <a:cxnLst/>
              <a:rect l="l" t="t" r="r" b="b"/>
              <a:pathLst>
                <a:path w="2236" h="1080" extrusionOk="0">
                  <a:moveTo>
                    <a:pt x="1239" y="0"/>
                  </a:moveTo>
                  <a:cubicBezTo>
                    <a:pt x="1049" y="0"/>
                    <a:pt x="854" y="22"/>
                    <a:pt x="668" y="34"/>
                  </a:cubicBezTo>
                  <a:cubicBezTo>
                    <a:pt x="0" y="34"/>
                    <a:pt x="0" y="1068"/>
                    <a:pt x="668" y="1068"/>
                  </a:cubicBezTo>
                  <a:cubicBezTo>
                    <a:pt x="834" y="1068"/>
                    <a:pt x="1009" y="1080"/>
                    <a:pt x="1180" y="1080"/>
                  </a:cubicBezTo>
                  <a:cubicBezTo>
                    <a:pt x="1524" y="1080"/>
                    <a:pt x="1857" y="1035"/>
                    <a:pt x="2102" y="768"/>
                  </a:cubicBezTo>
                  <a:cubicBezTo>
                    <a:pt x="2235" y="668"/>
                    <a:pt x="2235" y="435"/>
                    <a:pt x="2102" y="335"/>
                  </a:cubicBezTo>
                  <a:cubicBezTo>
                    <a:pt x="1871" y="62"/>
                    <a:pt x="1562" y="0"/>
                    <a:pt x="123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931;p33">
              <a:extLst>
                <a:ext uri="{FF2B5EF4-FFF2-40B4-BE49-F238E27FC236}">
                  <a16:creationId xmlns:a16="http://schemas.microsoft.com/office/drawing/2014/main" id="{F89986AA-B23D-4F1C-9708-84EF5FF75551}"/>
                </a:ext>
              </a:extLst>
            </p:cNvPr>
            <p:cNvSpPr/>
            <p:nvPr/>
          </p:nvSpPr>
          <p:spPr>
            <a:xfrm>
              <a:off x="5110475" y="841875"/>
              <a:ext cx="44225" cy="25050"/>
            </a:xfrm>
            <a:custGeom>
              <a:avLst/>
              <a:gdLst/>
              <a:ahLst/>
              <a:cxnLst/>
              <a:rect l="l" t="t" r="r" b="b"/>
              <a:pathLst>
                <a:path w="1769" h="1002" extrusionOk="0">
                  <a:moveTo>
                    <a:pt x="1135" y="1"/>
                  </a:moveTo>
                  <a:cubicBezTo>
                    <a:pt x="968" y="1"/>
                    <a:pt x="768" y="1"/>
                    <a:pt x="601" y="34"/>
                  </a:cubicBezTo>
                  <a:cubicBezTo>
                    <a:pt x="1" y="67"/>
                    <a:pt x="1" y="901"/>
                    <a:pt x="601" y="968"/>
                  </a:cubicBezTo>
                  <a:cubicBezTo>
                    <a:pt x="768" y="968"/>
                    <a:pt x="968" y="1001"/>
                    <a:pt x="1135" y="1001"/>
                  </a:cubicBezTo>
                  <a:cubicBezTo>
                    <a:pt x="1769" y="968"/>
                    <a:pt x="1769" y="1"/>
                    <a:pt x="113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5" name="Google Shape;932;p33">
            <a:extLst>
              <a:ext uri="{FF2B5EF4-FFF2-40B4-BE49-F238E27FC236}">
                <a16:creationId xmlns:a16="http://schemas.microsoft.com/office/drawing/2014/main" id="{832FEEB7-9E11-4BF2-B975-93796D1204B6}"/>
              </a:ext>
            </a:extLst>
          </p:cNvPr>
          <p:cNvGrpSpPr/>
          <p:nvPr/>
        </p:nvGrpSpPr>
        <p:grpSpPr>
          <a:xfrm>
            <a:off x="213095" y="1877386"/>
            <a:ext cx="516594" cy="444717"/>
            <a:chOff x="3982175" y="533025"/>
            <a:chExt cx="1877225" cy="795550"/>
          </a:xfrm>
        </p:grpSpPr>
        <p:sp>
          <p:nvSpPr>
            <p:cNvPr id="66" name="Google Shape;933;p33">
              <a:extLst>
                <a:ext uri="{FF2B5EF4-FFF2-40B4-BE49-F238E27FC236}">
                  <a16:creationId xmlns:a16="http://schemas.microsoft.com/office/drawing/2014/main" id="{F51F0C1E-5E5B-4372-BEEA-90F8D2D298FD}"/>
                </a:ext>
              </a:extLst>
            </p:cNvPr>
            <p:cNvSpPr/>
            <p:nvPr/>
          </p:nvSpPr>
          <p:spPr>
            <a:xfrm>
              <a:off x="4079700" y="885550"/>
              <a:ext cx="1528675" cy="78325"/>
            </a:xfrm>
            <a:custGeom>
              <a:avLst/>
              <a:gdLst/>
              <a:ahLst/>
              <a:cxnLst/>
              <a:rect l="l" t="t" r="r" b="b"/>
              <a:pathLst>
                <a:path w="61147" h="3133" extrusionOk="0">
                  <a:moveTo>
                    <a:pt x="53255" y="1"/>
                  </a:moveTo>
                  <a:cubicBezTo>
                    <a:pt x="45126" y="1"/>
                    <a:pt x="36939" y="696"/>
                    <a:pt x="28890" y="1156"/>
                  </a:cubicBezTo>
                  <a:cubicBezTo>
                    <a:pt x="24794" y="1410"/>
                    <a:pt x="20675" y="1760"/>
                    <a:pt x="16552" y="1760"/>
                  </a:cubicBezTo>
                  <a:cubicBezTo>
                    <a:pt x="15805" y="1760"/>
                    <a:pt x="15059" y="1748"/>
                    <a:pt x="14313" y="1723"/>
                  </a:cubicBezTo>
                  <a:cubicBezTo>
                    <a:pt x="12099" y="1644"/>
                    <a:pt x="9900" y="1505"/>
                    <a:pt x="7716" y="1505"/>
                  </a:cubicBezTo>
                  <a:cubicBezTo>
                    <a:pt x="5293" y="1505"/>
                    <a:pt x="2889" y="1676"/>
                    <a:pt x="503" y="2290"/>
                  </a:cubicBezTo>
                  <a:cubicBezTo>
                    <a:pt x="0" y="2415"/>
                    <a:pt x="178" y="3132"/>
                    <a:pt x="618" y="3132"/>
                  </a:cubicBezTo>
                  <a:cubicBezTo>
                    <a:pt x="645" y="3132"/>
                    <a:pt x="674" y="3130"/>
                    <a:pt x="703" y="3124"/>
                  </a:cubicBezTo>
                  <a:cubicBezTo>
                    <a:pt x="2701" y="2786"/>
                    <a:pt x="4700" y="2673"/>
                    <a:pt x="6700" y="2673"/>
                  </a:cubicBezTo>
                  <a:cubicBezTo>
                    <a:pt x="9642" y="2673"/>
                    <a:pt x="12589" y="2918"/>
                    <a:pt x="15547" y="3057"/>
                  </a:cubicBezTo>
                  <a:cubicBezTo>
                    <a:pt x="16160" y="3078"/>
                    <a:pt x="16773" y="3087"/>
                    <a:pt x="17386" y="3087"/>
                  </a:cubicBezTo>
                  <a:cubicBezTo>
                    <a:pt x="21676" y="3087"/>
                    <a:pt x="25963" y="2628"/>
                    <a:pt x="30224" y="2423"/>
                  </a:cubicBezTo>
                  <a:cubicBezTo>
                    <a:pt x="40365" y="1823"/>
                    <a:pt x="50539" y="1656"/>
                    <a:pt x="60646" y="956"/>
                  </a:cubicBezTo>
                  <a:cubicBezTo>
                    <a:pt x="61146" y="922"/>
                    <a:pt x="61146" y="255"/>
                    <a:pt x="60679" y="222"/>
                  </a:cubicBezTo>
                  <a:cubicBezTo>
                    <a:pt x="58213" y="66"/>
                    <a:pt x="55737" y="1"/>
                    <a:pt x="5325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934;p33">
              <a:extLst>
                <a:ext uri="{FF2B5EF4-FFF2-40B4-BE49-F238E27FC236}">
                  <a16:creationId xmlns:a16="http://schemas.microsoft.com/office/drawing/2014/main" id="{955AF0B4-1894-48F6-9254-D30393FC670E}"/>
                </a:ext>
              </a:extLst>
            </p:cNvPr>
            <p:cNvSpPr/>
            <p:nvPr/>
          </p:nvSpPr>
          <p:spPr>
            <a:xfrm>
              <a:off x="5650050" y="917775"/>
              <a:ext cx="750" cy="375"/>
            </a:xfrm>
            <a:custGeom>
              <a:avLst/>
              <a:gdLst/>
              <a:ahLst/>
              <a:cxnLst/>
              <a:rect l="l" t="t" r="r" b="b"/>
              <a:pathLst>
                <a:path w="30" h="15" extrusionOk="0">
                  <a:moveTo>
                    <a:pt x="0" y="0"/>
                  </a:moveTo>
                  <a:cubicBezTo>
                    <a:pt x="11" y="11"/>
                    <a:pt x="19" y="15"/>
                    <a:pt x="22" y="15"/>
                  </a:cubicBezTo>
                  <a:cubicBezTo>
                    <a:pt x="30" y="15"/>
                    <a:pt x="22" y="0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935;p33">
              <a:extLst>
                <a:ext uri="{FF2B5EF4-FFF2-40B4-BE49-F238E27FC236}">
                  <a16:creationId xmlns:a16="http://schemas.microsoft.com/office/drawing/2014/main" id="{76AB9582-6F18-4559-8C53-1040DDA8715D}"/>
                </a:ext>
              </a:extLst>
            </p:cNvPr>
            <p:cNvSpPr/>
            <p:nvPr/>
          </p:nvSpPr>
          <p:spPr>
            <a:xfrm>
              <a:off x="4078075" y="983225"/>
              <a:ext cx="1514450" cy="68625"/>
            </a:xfrm>
            <a:custGeom>
              <a:avLst/>
              <a:gdLst/>
              <a:ahLst/>
              <a:cxnLst/>
              <a:rect l="l" t="t" r="r" b="b"/>
              <a:pathLst>
                <a:path w="60578" h="2745" extrusionOk="0">
                  <a:moveTo>
                    <a:pt x="53922" y="1"/>
                  </a:moveTo>
                  <a:cubicBezTo>
                    <a:pt x="46259" y="1"/>
                    <a:pt x="38422" y="895"/>
                    <a:pt x="30856" y="1185"/>
                  </a:cubicBezTo>
                  <a:cubicBezTo>
                    <a:pt x="22247" y="1495"/>
                    <a:pt x="13639" y="1519"/>
                    <a:pt x="4990" y="1519"/>
                  </a:cubicBezTo>
                  <a:cubicBezTo>
                    <a:pt x="3417" y="1519"/>
                    <a:pt x="1843" y="1518"/>
                    <a:pt x="268" y="1518"/>
                  </a:cubicBezTo>
                  <a:cubicBezTo>
                    <a:pt x="1" y="1518"/>
                    <a:pt x="1" y="1919"/>
                    <a:pt x="268" y="1952"/>
                  </a:cubicBezTo>
                  <a:cubicBezTo>
                    <a:pt x="6015" y="2557"/>
                    <a:pt x="11794" y="2744"/>
                    <a:pt x="17581" y="2744"/>
                  </a:cubicBezTo>
                  <a:cubicBezTo>
                    <a:pt x="22005" y="2744"/>
                    <a:pt x="26434" y="2635"/>
                    <a:pt x="30856" y="2519"/>
                  </a:cubicBezTo>
                  <a:cubicBezTo>
                    <a:pt x="40463" y="2252"/>
                    <a:pt x="50570" y="2519"/>
                    <a:pt x="60110" y="1051"/>
                  </a:cubicBezTo>
                  <a:cubicBezTo>
                    <a:pt x="60577" y="985"/>
                    <a:pt x="60444" y="251"/>
                    <a:pt x="59977" y="217"/>
                  </a:cubicBezTo>
                  <a:cubicBezTo>
                    <a:pt x="57977" y="64"/>
                    <a:pt x="55956" y="1"/>
                    <a:pt x="5392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936;p33">
              <a:extLst>
                <a:ext uri="{FF2B5EF4-FFF2-40B4-BE49-F238E27FC236}">
                  <a16:creationId xmlns:a16="http://schemas.microsoft.com/office/drawing/2014/main" id="{07DC4672-8A7A-4A24-B8AC-4413B244C516}"/>
                </a:ext>
              </a:extLst>
            </p:cNvPr>
            <p:cNvSpPr/>
            <p:nvPr/>
          </p:nvSpPr>
          <p:spPr>
            <a:xfrm>
              <a:off x="4126450" y="888550"/>
              <a:ext cx="1440825" cy="105000"/>
            </a:xfrm>
            <a:custGeom>
              <a:avLst/>
              <a:gdLst/>
              <a:ahLst/>
              <a:cxnLst/>
              <a:rect l="l" t="t" r="r" b="b"/>
              <a:pathLst>
                <a:path w="57633" h="4200" extrusionOk="0">
                  <a:moveTo>
                    <a:pt x="57036" y="1"/>
                  </a:moveTo>
                  <a:cubicBezTo>
                    <a:pt x="57027" y="1"/>
                    <a:pt x="57017" y="1"/>
                    <a:pt x="57008" y="2"/>
                  </a:cubicBezTo>
                  <a:cubicBezTo>
                    <a:pt x="47801" y="802"/>
                    <a:pt x="38661" y="1836"/>
                    <a:pt x="29455" y="2337"/>
                  </a:cubicBezTo>
                  <a:cubicBezTo>
                    <a:pt x="19681" y="2870"/>
                    <a:pt x="9941" y="2837"/>
                    <a:pt x="201" y="3537"/>
                  </a:cubicBezTo>
                  <a:cubicBezTo>
                    <a:pt x="1" y="3537"/>
                    <a:pt x="1" y="3838"/>
                    <a:pt x="201" y="3838"/>
                  </a:cubicBezTo>
                  <a:cubicBezTo>
                    <a:pt x="3982" y="4097"/>
                    <a:pt x="7778" y="4200"/>
                    <a:pt x="11574" y="4200"/>
                  </a:cubicBezTo>
                  <a:cubicBezTo>
                    <a:pt x="17556" y="4200"/>
                    <a:pt x="23537" y="3944"/>
                    <a:pt x="29455" y="3638"/>
                  </a:cubicBezTo>
                  <a:cubicBezTo>
                    <a:pt x="38695" y="3171"/>
                    <a:pt x="48035" y="2537"/>
                    <a:pt x="57175" y="936"/>
                  </a:cubicBezTo>
                  <a:cubicBezTo>
                    <a:pt x="57633" y="837"/>
                    <a:pt x="57513" y="1"/>
                    <a:pt x="5703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937;p33">
              <a:extLst>
                <a:ext uri="{FF2B5EF4-FFF2-40B4-BE49-F238E27FC236}">
                  <a16:creationId xmlns:a16="http://schemas.microsoft.com/office/drawing/2014/main" id="{B351C5E8-4AA8-40E2-A1FC-D2C9A059B563}"/>
                </a:ext>
              </a:extLst>
            </p:cNvPr>
            <p:cNvSpPr/>
            <p:nvPr/>
          </p:nvSpPr>
          <p:spPr>
            <a:xfrm>
              <a:off x="4082975" y="1036150"/>
              <a:ext cx="1560075" cy="112550"/>
            </a:xfrm>
            <a:custGeom>
              <a:avLst/>
              <a:gdLst/>
              <a:ahLst/>
              <a:cxnLst/>
              <a:rect l="l" t="t" r="r" b="b"/>
              <a:pathLst>
                <a:path w="62403" h="4502" extrusionOk="0">
                  <a:moveTo>
                    <a:pt x="61920" y="0"/>
                  </a:moveTo>
                  <a:cubicBezTo>
                    <a:pt x="61908" y="0"/>
                    <a:pt x="61895" y="1"/>
                    <a:pt x="61882" y="2"/>
                  </a:cubicBezTo>
                  <a:cubicBezTo>
                    <a:pt x="54911" y="1036"/>
                    <a:pt x="48206" y="1803"/>
                    <a:pt x="41101" y="1970"/>
                  </a:cubicBezTo>
                  <a:cubicBezTo>
                    <a:pt x="35897" y="2070"/>
                    <a:pt x="30627" y="1970"/>
                    <a:pt x="25423" y="2370"/>
                  </a:cubicBezTo>
                  <a:cubicBezTo>
                    <a:pt x="21020" y="2704"/>
                    <a:pt x="16617" y="3071"/>
                    <a:pt x="12214" y="3238"/>
                  </a:cubicBezTo>
                  <a:cubicBezTo>
                    <a:pt x="10983" y="3264"/>
                    <a:pt x="9311" y="3398"/>
                    <a:pt x="7589" y="3398"/>
                  </a:cubicBezTo>
                  <a:cubicBezTo>
                    <a:pt x="4925" y="3398"/>
                    <a:pt x="2144" y="3076"/>
                    <a:pt x="705" y="1536"/>
                  </a:cubicBezTo>
                  <a:cubicBezTo>
                    <a:pt x="636" y="1459"/>
                    <a:pt x="557" y="1426"/>
                    <a:pt x="480" y="1426"/>
                  </a:cubicBezTo>
                  <a:cubicBezTo>
                    <a:pt x="228" y="1426"/>
                    <a:pt x="0" y="1781"/>
                    <a:pt x="205" y="2037"/>
                  </a:cubicBezTo>
                  <a:cubicBezTo>
                    <a:pt x="1940" y="4238"/>
                    <a:pt x="5709" y="4238"/>
                    <a:pt x="8211" y="4405"/>
                  </a:cubicBezTo>
                  <a:cubicBezTo>
                    <a:pt x="9339" y="4472"/>
                    <a:pt x="10473" y="4501"/>
                    <a:pt x="11608" y="4501"/>
                  </a:cubicBezTo>
                  <a:cubicBezTo>
                    <a:pt x="15543" y="4501"/>
                    <a:pt x="19506" y="4156"/>
                    <a:pt x="23388" y="3871"/>
                  </a:cubicBezTo>
                  <a:cubicBezTo>
                    <a:pt x="28859" y="3438"/>
                    <a:pt x="34296" y="3438"/>
                    <a:pt x="39800" y="3404"/>
                  </a:cubicBezTo>
                  <a:cubicBezTo>
                    <a:pt x="46938" y="3304"/>
                    <a:pt x="55278" y="3404"/>
                    <a:pt x="61983" y="702"/>
                  </a:cubicBezTo>
                  <a:cubicBezTo>
                    <a:pt x="62402" y="476"/>
                    <a:pt x="62291" y="0"/>
                    <a:pt x="6192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938;p33">
              <a:extLst>
                <a:ext uri="{FF2B5EF4-FFF2-40B4-BE49-F238E27FC236}">
                  <a16:creationId xmlns:a16="http://schemas.microsoft.com/office/drawing/2014/main" id="{39165C85-2966-413E-8195-71CA4C5E1810}"/>
                </a:ext>
              </a:extLst>
            </p:cNvPr>
            <p:cNvSpPr/>
            <p:nvPr/>
          </p:nvSpPr>
          <p:spPr>
            <a:xfrm>
              <a:off x="4145875" y="982000"/>
              <a:ext cx="1254000" cy="143050"/>
            </a:xfrm>
            <a:custGeom>
              <a:avLst/>
              <a:gdLst/>
              <a:ahLst/>
              <a:cxnLst/>
              <a:rect l="l" t="t" r="r" b="b"/>
              <a:pathLst>
                <a:path w="50160" h="5722" extrusionOk="0">
                  <a:moveTo>
                    <a:pt x="45207" y="0"/>
                  </a:moveTo>
                  <a:cubicBezTo>
                    <a:pt x="39042" y="0"/>
                    <a:pt x="32505" y="1678"/>
                    <a:pt x="26710" y="2635"/>
                  </a:cubicBezTo>
                  <a:cubicBezTo>
                    <a:pt x="20604" y="3668"/>
                    <a:pt x="14704" y="4369"/>
                    <a:pt x="8705" y="4369"/>
                  </a:cubicBezTo>
                  <a:cubicBezTo>
                    <a:pt x="5985" y="4369"/>
                    <a:pt x="3246" y="4225"/>
                    <a:pt x="458" y="3902"/>
                  </a:cubicBezTo>
                  <a:cubicBezTo>
                    <a:pt x="446" y="3902"/>
                    <a:pt x="435" y="3901"/>
                    <a:pt x="424" y="3901"/>
                  </a:cubicBezTo>
                  <a:cubicBezTo>
                    <a:pt x="23" y="3901"/>
                    <a:pt x="1" y="4473"/>
                    <a:pt x="358" y="4603"/>
                  </a:cubicBezTo>
                  <a:cubicBezTo>
                    <a:pt x="3401" y="5415"/>
                    <a:pt x="6553" y="5722"/>
                    <a:pt x="9730" y="5722"/>
                  </a:cubicBezTo>
                  <a:cubicBezTo>
                    <a:pt x="14249" y="5722"/>
                    <a:pt x="18820" y="5102"/>
                    <a:pt x="23207" y="4436"/>
                  </a:cubicBezTo>
                  <a:cubicBezTo>
                    <a:pt x="27477" y="3802"/>
                    <a:pt x="31713" y="3002"/>
                    <a:pt x="36016" y="2368"/>
                  </a:cubicBezTo>
                  <a:cubicBezTo>
                    <a:pt x="40586" y="1634"/>
                    <a:pt x="45256" y="1701"/>
                    <a:pt x="49826" y="967"/>
                  </a:cubicBezTo>
                  <a:cubicBezTo>
                    <a:pt x="50160" y="934"/>
                    <a:pt x="50160" y="433"/>
                    <a:pt x="49826" y="367"/>
                  </a:cubicBezTo>
                  <a:cubicBezTo>
                    <a:pt x="48323" y="109"/>
                    <a:pt x="46777" y="0"/>
                    <a:pt x="4520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939;p33">
              <a:extLst>
                <a:ext uri="{FF2B5EF4-FFF2-40B4-BE49-F238E27FC236}">
                  <a16:creationId xmlns:a16="http://schemas.microsoft.com/office/drawing/2014/main" id="{F9F499C4-17BC-4DE5-B4C5-599FF76A7286}"/>
                </a:ext>
              </a:extLst>
            </p:cNvPr>
            <p:cNvSpPr/>
            <p:nvPr/>
          </p:nvSpPr>
          <p:spPr>
            <a:xfrm>
              <a:off x="4153975" y="996150"/>
              <a:ext cx="1377675" cy="102875"/>
            </a:xfrm>
            <a:custGeom>
              <a:avLst/>
              <a:gdLst/>
              <a:ahLst/>
              <a:cxnLst/>
              <a:rect l="l" t="t" r="r" b="b"/>
              <a:pathLst>
                <a:path w="55107" h="4115" extrusionOk="0">
                  <a:moveTo>
                    <a:pt x="54439" y="1"/>
                  </a:moveTo>
                  <a:cubicBezTo>
                    <a:pt x="44999" y="301"/>
                    <a:pt x="35492" y="1001"/>
                    <a:pt x="26019" y="1568"/>
                  </a:cubicBezTo>
                  <a:cubicBezTo>
                    <a:pt x="21482" y="1835"/>
                    <a:pt x="16979" y="2202"/>
                    <a:pt x="12409" y="2502"/>
                  </a:cubicBezTo>
                  <a:cubicBezTo>
                    <a:pt x="11177" y="2583"/>
                    <a:pt x="9945" y="2627"/>
                    <a:pt x="8698" y="2627"/>
                  </a:cubicBezTo>
                  <a:cubicBezTo>
                    <a:pt x="7886" y="2627"/>
                    <a:pt x="7067" y="2609"/>
                    <a:pt x="6238" y="2569"/>
                  </a:cubicBezTo>
                  <a:cubicBezTo>
                    <a:pt x="4704" y="2536"/>
                    <a:pt x="3203" y="2336"/>
                    <a:pt x="1702" y="2069"/>
                  </a:cubicBezTo>
                  <a:cubicBezTo>
                    <a:pt x="934" y="1969"/>
                    <a:pt x="2836" y="1135"/>
                    <a:pt x="3069" y="968"/>
                  </a:cubicBezTo>
                  <a:cubicBezTo>
                    <a:pt x="3213" y="853"/>
                    <a:pt x="3158" y="688"/>
                    <a:pt x="3012" y="688"/>
                  </a:cubicBezTo>
                  <a:cubicBezTo>
                    <a:pt x="2989" y="688"/>
                    <a:pt x="2963" y="692"/>
                    <a:pt x="2936" y="701"/>
                  </a:cubicBezTo>
                  <a:cubicBezTo>
                    <a:pt x="2102" y="1068"/>
                    <a:pt x="1235" y="1468"/>
                    <a:pt x="401" y="1869"/>
                  </a:cubicBezTo>
                  <a:cubicBezTo>
                    <a:pt x="34" y="2035"/>
                    <a:pt x="0" y="2536"/>
                    <a:pt x="401" y="2669"/>
                  </a:cubicBezTo>
                  <a:cubicBezTo>
                    <a:pt x="3585" y="3762"/>
                    <a:pt x="7008" y="4115"/>
                    <a:pt x="10495" y="4115"/>
                  </a:cubicBezTo>
                  <a:cubicBezTo>
                    <a:pt x="15738" y="4115"/>
                    <a:pt x="21124" y="3317"/>
                    <a:pt x="26052" y="3036"/>
                  </a:cubicBezTo>
                  <a:cubicBezTo>
                    <a:pt x="35559" y="2536"/>
                    <a:pt x="45199" y="2402"/>
                    <a:pt x="54606" y="901"/>
                  </a:cubicBezTo>
                  <a:cubicBezTo>
                    <a:pt x="55106" y="868"/>
                    <a:pt x="55006" y="1"/>
                    <a:pt x="5443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940;p33">
              <a:extLst>
                <a:ext uri="{FF2B5EF4-FFF2-40B4-BE49-F238E27FC236}">
                  <a16:creationId xmlns:a16="http://schemas.microsoft.com/office/drawing/2014/main" id="{534DB213-14FC-4973-A5B8-53B6CB2F984D}"/>
                </a:ext>
              </a:extLst>
            </p:cNvPr>
            <p:cNvSpPr/>
            <p:nvPr/>
          </p:nvSpPr>
          <p:spPr>
            <a:xfrm>
              <a:off x="4326300" y="1033150"/>
              <a:ext cx="1204500" cy="101500"/>
            </a:xfrm>
            <a:custGeom>
              <a:avLst/>
              <a:gdLst/>
              <a:ahLst/>
              <a:cxnLst/>
              <a:rect l="l" t="t" r="r" b="b"/>
              <a:pathLst>
                <a:path w="48180" h="4060" extrusionOk="0">
                  <a:moveTo>
                    <a:pt x="46546" y="0"/>
                  </a:moveTo>
                  <a:cubicBezTo>
                    <a:pt x="43122" y="0"/>
                    <a:pt x="39608" y="725"/>
                    <a:pt x="36205" y="1089"/>
                  </a:cubicBezTo>
                  <a:cubicBezTo>
                    <a:pt x="32035" y="1590"/>
                    <a:pt x="27932" y="2057"/>
                    <a:pt x="23763" y="2390"/>
                  </a:cubicBezTo>
                  <a:cubicBezTo>
                    <a:pt x="20248" y="2680"/>
                    <a:pt x="16650" y="2922"/>
                    <a:pt x="13061" y="2922"/>
                  </a:cubicBezTo>
                  <a:cubicBezTo>
                    <a:pt x="8815" y="2922"/>
                    <a:pt x="4580" y="2584"/>
                    <a:pt x="513" y="1590"/>
                  </a:cubicBezTo>
                  <a:cubicBezTo>
                    <a:pt x="491" y="1586"/>
                    <a:pt x="470" y="1584"/>
                    <a:pt x="450" y="1584"/>
                  </a:cubicBezTo>
                  <a:cubicBezTo>
                    <a:pt x="128" y="1584"/>
                    <a:pt x="0" y="2064"/>
                    <a:pt x="346" y="2190"/>
                  </a:cubicBezTo>
                  <a:cubicBezTo>
                    <a:pt x="4773" y="3638"/>
                    <a:pt x="9444" y="4060"/>
                    <a:pt x="14113" y="4060"/>
                  </a:cubicBezTo>
                  <a:cubicBezTo>
                    <a:pt x="16971" y="4060"/>
                    <a:pt x="19829" y="3902"/>
                    <a:pt x="22628" y="3724"/>
                  </a:cubicBezTo>
                  <a:cubicBezTo>
                    <a:pt x="27165" y="3424"/>
                    <a:pt x="31702" y="2924"/>
                    <a:pt x="36205" y="2424"/>
                  </a:cubicBezTo>
                  <a:cubicBezTo>
                    <a:pt x="39974" y="2023"/>
                    <a:pt x="43977" y="1856"/>
                    <a:pt x="47680" y="889"/>
                  </a:cubicBezTo>
                  <a:cubicBezTo>
                    <a:pt x="48180" y="722"/>
                    <a:pt x="48047" y="22"/>
                    <a:pt x="47546" y="22"/>
                  </a:cubicBezTo>
                  <a:cubicBezTo>
                    <a:pt x="47214" y="7"/>
                    <a:pt x="46880" y="0"/>
                    <a:pt x="4654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941;p33">
              <a:extLst>
                <a:ext uri="{FF2B5EF4-FFF2-40B4-BE49-F238E27FC236}">
                  <a16:creationId xmlns:a16="http://schemas.microsoft.com/office/drawing/2014/main" id="{7E8A3FA9-67AD-4063-B8A5-2CC299CE8AE7}"/>
                </a:ext>
              </a:extLst>
            </p:cNvPr>
            <p:cNvSpPr/>
            <p:nvPr/>
          </p:nvSpPr>
          <p:spPr>
            <a:xfrm>
              <a:off x="4352600" y="930725"/>
              <a:ext cx="989750" cy="70350"/>
            </a:xfrm>
            <a:custGeom>
              <a:avLst/>
              <a:gdLst/>
              <a:ahLst/>
              <a:cxnLst/>
              <a:rect l="l" t="t" r="r" b="b"/>
              <a:pathLst>
                <a:path w="39590" h="2814" extrusionOk="0">
                  <a:moveTo>
                    <a:pt x="36022" y="1"/>
                  </a:moveTo>
                  <a:cubicBezTo>
                    <a:pt x="29162" y="1"/>
                    <a:pt x="22304" y="745"/>
                    <a:pt x="15472" y="1183"/>
                  </a:cubicBezTo>
                  <a:cubicBezTo>
                    <a:pt x="14970" y="1237"/>
                    <a:pt x="10847" y="1474"/>
                    <a:pt x="7227" y="1474"/>
                  </a:cubicBezTo>
                  <a:cubicBezTo>
                    <a:pt x="4119" y="1474"/>
                    <a:pt x="1382" y="1299"/>
                    <a:pt x="1629" y="683"/>
                  </a:cubicBezTo>
                  <a:cubicBezTo>
                    <a:pt x="1771" y="359"/>
                    <a:pt x="1494" y="133"/>
                    <a:pt x="1210" y="133"/>
                  </a:cubicBezTo>
                  <a:cubicBezTo>
                    <a:pt x="1026" y="133"/>
                    <a:pt x="840" y="227"/>
                    <a:pt x="762" y="449"/>
                  </a:cubicBezTo>
                  <a:cubicBezTo>
                    <a:pt x="0" y="2425"/>
                    <a:pt x="2971" y="2814"/>
                    <a:pt x="5665" y="2814"/>
                  </a:cubicBezTo>
                  <a:cubicBezTo>
                    <a:pt x="7337" y="2814"/>
                    <a:pt x="8903" y="2664"/>
                    <a:pt x="9401" y="2651"/>
                  </a:cubicBezTo>
                  <a:cubicBezTo>
                    <a:pt x="19275" y="2251"/>
                    <a:pt x="29115" y="1517"/>
                    <a:pt x="38955" y="1083"/>
                  </a:cubicBezTo>
                  <a:cubicBezTo>
                    <a:pt x="39589" y="1017"/>
                    <a:pt x="39589" y="116"/>
                    <a:pt x="38955" y="49"/>
                  </a:cubicBezTo>
                  <a:cubicBezTo>
                    <a:pt x="37978" y="16"/>
                    <a:pt x="37000" y="1"/>
                    <a:pt x="3602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942;p33">
              <a:extLst>
                <a:ext uri="{FF2B5EF4-FFF2-40B4-BE49-F238E27FC236}">
                  <a16:creationId xmlns:a16="http://schemas.microsoft.com/office/drawing/2014/main" id="{D14EBF1A-C023-4445-A196-450370D0669C}"/>
                </a:ext>
              </a:extLst>
            </p:cNvPr>
            <p:cNvSpPr/>
            <p:nvPr/>
          </p:nvSpPr>
          <p:spPr>
            <a:xfrm>
              <a:off x="4097550" y="876550"/>
              <a:ext cx="1563725" cy="157025"/>
            </a:xfrm>
            <a:custGeom>
              <a:avLst/>
              <a:gdLst/>
              <a:ahLst/>
              <a:cxnLst/>
              <a:rect l="l" t="t" r="r" b="b"/>
              <a:pathLst>
                <a:path w="62549" h="6281" extrusionOk="0">
                  <a:moveTo>
                    <a:pt x="61446" y="1"/>
                  </a:moveTo>
                  <a:cubicBezTo>
                    <a:pt x="61399" y="1"/>
                    <a:pt x="61350" y="5"/>
                    <a:pt x="61299" y="15"/>
                  </a:cubicBezTo>
                  <a:cubicBezTo>
                    <a:pt x="51159" y="1916"/>
                    <a:pt x="40918" y="3017"/>
                    <a:pt x="30644" y="3751"/>
                  </a:cubicBezTo>
                  <a:cubicBezTo>
                    <a:pt x="20737" y="4418"/>
                    <a:pt x="10697" y="4017"/>
                    <a:pt x="823" y="4685"/>
                  </a:cubicBezTo>
                  <a:cubicBezTo>
                    <a:pt x="813" y="4684"/>
                    <a:pt x="803" y="4684"/>
                    <a:pt x="794" y="4684"/>
                  </a:cubicBezTo>
                  <a:cubicBezTo>
                    <a:pt x="119" y="4684"/>
                    <a:pt x="1" y="5820"/>
                    <a:pt x="823" y="5919"/>
                  </a:cubicBezTo>
                  <a:cubicBezTo>
                    <a:pt x="3869" y="6176"/>
                    <a:pt x="6950" y="6281"/>
                    <a:pt x="10045" y="6281"/>
                  </a:cubicBezTo>
                  <a:cubicBezTo>
                    <a:pt x="17388" y="6281"/>
                    <a:pt x="24808" y="5691"/>
                    <a:pt x="32012" y="5152"/>
                  </a:cubicBezTo>
                  <a:cubicBezTo>
                    <a:pt x="41986" y="4451"/>
                    <a:pt x="51859" y="3117"/>
                    <a:pt x="61666" y="1449"/>
                  </a:cubicBezTo>
                  <a:cubicBezTo>
                    <a:pt x="62548" y="1260"/>
                    <a:pt x="62241" y="1"/>
                    <a:pt x="614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943;p33">
              <a:extLst>
                <a:ext uri="{FF2B5EF4-FFF2-40B4-BE49-F238E27FC236}">
                  <a16:creationId xmlns:a16="http://schemas.microsoft.com/office/drawing/2014/main" id="{2B05E489-7F69-4D13-8218-51AA8C6F2D4D}"/>
                </a:ext>
              </a:extLst>
            </p:cNvPr>
            <p:cNvSpPr/>
            <p:nvPr/>
          </p:nvSpPr>
          <p:spPr>
            <a:xfrm>
              <a:off x="4967050" y="950375"/>
              <a:ext cx="689675" cy="64150"/>
            </a:xfrm>
            <a:custGeom>
              <a:avLst/>
              <a:gdLst/>
              <a:ahLst/>
              <a:cxnLst/>
              <a:rect l="l" t="t" r="r" b="b"/>
              <a:pathLst>
                <a:path w="27587" h="2566" extrusionOk="0">
                  <a:moveTo>
                    <a:pt x="24043" y="1"/>
                  </a:moveTo>
                  <a:cubicBezTo>
                    <a:pt x="16166" y="1"/>
                    <a:pt x="8227" y="1910"/>
                    <a:pt x="367" y="1998"/>
                  </a:cubicBezTo>
                  <a:cubicBezTo>
                    <a:pt x="1" y="1998"/>
                    <a:pt x="1" y="2566"/>
                    <a:pt x="367" y="2566"/>
                  </a:cubicBezTo>
                  <a:cubicBezTo>
                    <a:pt x="9207" y="2499"/>
                    <a:pt x="18180" y="1865"/>
                    <a:pt x="26986" y="1131"/>
                  </a:cubicBezTo>
                  <a:cubicBezTo>
                    <a:pt x="27587" y="1064"/>
                    <a:pt x="27587" y="197"/>
                    <a:pt x="26986" y="97"/>
                  </a:cubicBezTo>
                  <a:cubicBezTo>
                    <a:pt x="26007" y="31"/>
                    <a:pt x="25025" y="1"/>
                    <a:pt x="2404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944;p33">
              <a:extLst>
                <a:ext uri="{FF2B5EF4-FFF2-40B4-BE49-F238E27FC236}">
                  <a16:creationId xmlns:a16="http://schemas.microsoft.com/office/drawing/2014/main" id="{D379ED87-7118-45AB-9154-1DC3C32BFA0B}"/>
                </a:ext>
              </a:extLst>
            </p:cNvPr>
            <p:cNvSpPr/>
            <p:nvPr/>
          </p:nvSpPr>
          <p:spPr>
            <a:xfrm>
              <a:off x="5017075" y="999525"/>
              <a:ext cx="619500" cy="81500"/>
            </a:xfrm>
            <a:custGeom>
              <a:avLst/>
              <a:gdLst/>
              <a:ahLst/>
              <a:cxnLst/>
              <a:rect l="l" t="t" r="r" b="b"/>
              <a:pathLst>
                <a:path w="24780" h="3260" extrusionOk="0">
                  <a:moveTo>
                    <a:pt x="24040" y="0"/>
                  </a:moveTo>
                  <a:cubicBezTo>
                    <a:pt x="23981" y="0"/>
                    <a:pt x="23918" y="10"/>
                    <a:pt x="23851" y="32"/>
                  </a:cubicBezTo>
                  <a:cubicBezTo>
                    <a:pt x="19882" y="1200"/>
                    <a:pt x="15979" y="1767"/>
                    <a:pt x="11843" y="2001"/>
                  </a:cubicBezTo>
                  <a:cubicBezTo>
                    <a:pt x="10690" y="2040"/>
                    <a:pt x="9537" y="2056"/>
                    <a:pt x="8391" y="2056"/>
                  </a:cubicBezTo>
                  <a:cubicBezTo>
                    <a:pt x="7580" y="2056"/>
                    <a:pt x="6773" y="2048"/>
                    <a:pt x="5972" y="2034"/>
                  </a:cubicBezTo>
                  <a:cubicBezTo>
                    <a:pt x="5171" y="2034"/>
                    <a:pt x="4371" y="2001"/>
                    <a:pt x="3570" y="2001"/>
                  </a:cubicBezTo>
                  <a:cubicBezTo>
                    <a:pt x="3570" y="1867"/>
                    <a:pt x="3503" y="1767"/>
                    <a:pt x="3337" y="1767"/>
                  </a:cubicBezTo>
                  <a:cubicBezTo>
                    <a:pt x="2369" y="1767"/>
                    <a:pt x="1402" y="1867"/>
                    <a:pt x="468" y="1934"/>
                  </a:cubicBezTo>
                  <a:cubicBezTo>
                    <a:pt x="168" y="2001"/>
                    <a:pt x="1" y="2501"/>
                    <a:pt x="368" y="2534"/>
                  </a:cubicBezTo>
                  <a:cubicBezTo>
                    <a:pt x="3453" y="2973"/>
                    <a:pt x="6792" y="3260"/>
                    <a:pt x="10156" y="3260"/>
                  </a:cubicBezTo>
                  <a:cubicBezTo>
                    <a:pt x="14974" y="3260"/>
                    <a:pt x="19842" y="2671"/>
                    <a:pt x="24085" y="1100"/>
                  </a:cubicBezTo>
                  <a:cubicBezTo>
                    <a:pt x="24779" y="919"/>
                    <a:pt x="24599" y="0"/>
                    <a:pt x="2404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945;p33">
              <a:extLst>
                <a:ext uri="{FF2B5EF4-FFF2-40B4-BE49-F238E27FC236}">
                  <a16:creationId xmlns:a16="http://schemas.microsoft.com/office/drawing/2014/main" id="{85D4B9F4-5A8C-48F6-AB71-A060C4DA035E}"/>
                </a:ext>
              </a:extLst>
            </p:cNvPr>
            <p:cNvSpPr/>
            <p:nvPr/>
          </p:nvSpPr>
          <p:spPr>
            <a:xfrm>
              <a:off x="5350050" y="964575"/>
              <a:ext cx="494625" cy="364000"/>
            </a:xfrm>
            <a:custGeom>
              <a:avLst/>
              <a:gdLst/>
              <a:ahLst/>
              <a:cxnLst/>
              <a:rect l="l" t="t" r="r" b="b"/>
              <a:pathLst>
                <a:path w="19785" h="14560" extrusionOk="0">
                  <a:moveTo>
                    <a:pt x="19047" y="1"/>
                  </a:moveTo>
                  <a:cubicBezTo>
                    <a:pt x="18956" y="1"/>
                    <a:pt x="18863" y="20"/>
                    <a:pt x="18772" y="63"/>
                  </a:cubicBezTo>
                  <a:cubicBezTo>
                    <a:pt x="15836" y="1430"/>
                    <a:pt x="13234" y="5167"/>
                    <a:pt x="10833" y="7335"/>
                  </a:cubicBezTo>
                  <a:cubicBezTo>
                    <a:pt x="8475" y="9469"/>
                    <a:pt x="4446" y="13702"/>
                    <a:pt x="863" y="13702"/>
                  </a:cubicBezTo>
                  <a:cubicBezTo>
                    <a:pt x="694" y="13702"/>
                    <a:pt x="525" y="13692"/>
                    <a:pt x="358" y="13673"/>
                  </a:cubicBezTo>
                  <a:cubicBezTo>
                    <a:pt x="349" y="13671"/>
                    <a:pt x="339" y="13671"/>
                    <a:pt x="330" y="13671"/>
                  </a:cubicBezTo>
                  <a:cubicBezTo>
                    <a:pt x="85" y="13671"/>
                    <a:pt x="0" y="14077"/>
                    <a:pt x="225" y="14173"/>
                  </a:cubicBezTo>
                  <a:cubicBezTo>
                    <a:pt x="788" y="14442"/>
                    <a:pt x="1365" y="14559"/>
                    <a:pt x="1948" y="14559"/>
                  </a:cubicBezTo>
                  <a:cubicBezTo>
                    <a:pt x="4611" y="14559"/>
                    <a:pt x="7376" y="12115"/>
                    <a:pt x="9265" y="10637"/>
                  </a:cubicBezTo>
                  <a:cubicBezTo>
                    <a:pt x="11533" y="8903"/>
                    <a:pt x="13568" y="6934"/>
                    <a:pt x="15569" y="4966"/>
                  </a:cubicBezTo>
                  <a:cubicBezTo>
                    <a:pt x="16870" y="3732"/>
                    <a:pt x="18638" y="2398"/>
                    <a:pt x="19539" y="797"/>
                  </a:cubicBezTo>
                  <a:cubicBezTo>
                    <a:pt x="19784" y="388"/>
                    <a:pt x="19450" y="1"/>
                    <a:pt x="1904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946;p33">
              <a:extLst>
                <a:ext uri="{FF2B5EF4-FFF2-40B4-BE49-F238E27FC236}">
                  <a16:creationId xmlns:a16="http://schemas.microsoft.com/office/drawing/2014/main" id="{7E047E02-8940-465E-8A05-77D83944C275}"/>
                </a:ext>
              </a:extLst>
            </p:cNvPr>
            <p:cNvSpPr/>
            <p:nvPr/>
          </p:nvSpPr>
          <p:spPr>
            <a:xfrm>
              <a:off x="5385825" y="533025"/>
              <a:ext cx="473575" cy="462350"/>
            </a:xfrm>
            <a:custGeom>
              <a:avLst/>
              <a:gdLst/>
              <a:ahLst/>
              <a:cxnLst/>
              <a:rect l="l" t="t" r="r" b="b"/>
              <a:pathLst>
                <a:path w="18943" h="18494" extrusionOk="0">
                  <a:moveTo>
                    <a:pt x="399" y="1"/>
                  </a:moveTo>
                  <a:cubicBezTo>
                    <a:pt x="185" y="1"/>
                    <a:pt x="1" y="250"/>
                    <a:pt x="128" y="479"/>
                  </a:cubicBezTo>
                  <a:cubicBezTo>
                    <a:pt x="3898" y="7585"/>
                    <a:pt x="10769" y="13689"/>
                    <a:pt x="17240" y="18359"/>
                  </a:cubicBezTo>
                  <a:cubicBezTo>
                    <a:pt x="17367" y="18453"/>
                    <a:pt x="17503" y="18494"/>
                    <a:pt x="17636" y="18494"/>
                  </a:cubicBezTo>
                  <a:cubicBezTo>
                    <a:pt x="18310" y="18494"/>
                    <a:pt x="18943" y="17454"/>
                    <a:pt x="18275" y="16925"/>
                  </a:cubicBezTo>
                  <a:cubicBezTo>
                    <a:pt x="11837" y="11821"/>
                    <a:pt x="6133" y="6184"/>
                    <a:pt x="595" y="79"/>
                  </a:cubicBezTo>
                  <a:cubicBezTo>
                    <a:pt x="533" y="24"/>
                    <a:pt x="464" y="1"/>
                    <a:pt x="39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947;p33">
              <a:extLst>
                <a:ext uri="{FF2B5EF4-FFF2-40B4-BE49-F238E27FC236}">
                  <a16:creationId xmlns:a16="http://schemas.microsoft.com/office/drawing/2014/main" id="{4A7C1C26-52D2-48B2-9A87-9B3518C72CFD}"/>
                </a:ext>
              </a:extLst>
            </p:cNvPr>
            <p:cNvSpPr/>
            <p:nvPr/>
          </p:nvSpPr>
          <p:spPr>
            <a:xfrm>
              <a:off x="5385700" y="556900"/>
              <a:ext cx="419450" cy="484150"/>
            </a:xfrm>
            <a:custGeom>
              <a:avLst/>
              <a:gdLst/>
              <a:ahLst/>
              <a:cxnLst/>
              <a:rect l="l" t="t" r="r" b="b"/>
              <a:pathLst>
                <a:path w="16778" h="19366" extrusionOk="0">
                  <a:moveTo>
                    <a:pt x="408" y="0"/>
                  </a:moveTo>
                  <a:cubicBezTo>
                    <a:pt x="210" y="0"/>
                    <a:pt x="1" y="205"/>
                    <a:pt x="67" y="425"/>
                  </a:cubicBezTo>
                  <a:cubicBezTo>
                    <a:pt x="1935" y="8197"/>
                    <a:pt x="7672" y="15936"/>
                    <a:pt x="15077" y="19272"/>
                  </a:cubicBezTo>
                  <a:cubicBezTo>
                    <a:pt x="15207" y="19337"/>
                    <a:pt x="15337" y="19366"/>
                    <a:pt x="15460" y="19366"/>
                  </a:cubicBezTo>
                  <a:cubicBezTo>
                    <a:pt x="16226" y="19366"/>
                    <a:pt x="16777" y="18264"/>
                    <a:pt x="15945" y="17804"/>
                  </a:cubicBezTo>
                  <a:cubicBezTo>
                    <a:pt x="8839" y="13735"/>
                    <a:pt x="4136" y="7497"/>
                    <a:pt x="667" y="192"/>
                  </a:cubicBezTo>
                  <a:cubicBezTo>
                    <a:pt x="610" y="55"/>
                    <a:pt x="511" y="0"/>
                    <a:pt x="40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948;p33">
              <a:extLst>
                <a:ext uri="{FF2B5EF4-FFF2-40B4-BE49-F238E27FC236}">
                  <a16:creationId xmlns:a16="http://schemas.microsoft.com/office/drawing/2014/main" id="{BC4A86BD-B196-471D-9897-05ACED563A45}"/>
                </a:ext>
              </a:extLst>
            </p:cNvPr>
            <p:cNvSpPr/>
            <p:nvPr/>
          </p:nvSpPr>
          <p:spPr>
            <a:xfrm>
              <a:off x="5456875" y="658525"/>
              <a:ext cx="301975" cy="313075"/>
            </a:xfrm>
            <a:custGeom>
              <a:avLst/>
              <a:gdLst/>
              <a:ahLst/>
              <a:cxnLst/>
              <a:rect l="l" t="t" r="r" b="b"/>
              <a:pathLst>
                <a:path w="12079" h="12523" extrusionOk="0">
                  <a:moveTo>
                    <a:pt x="396" y="1"/>
                  </a:moveTo>
                  <a:cubicBezTo>
                    <a:pt x="201" y="1"/>
                    <a:pt x="1" y="177"/>
                    <a:pt x="88" y="396"/>
                  </a:cubicBezTo>
                  <a:cubicBezTo>
                    <a:pt x="922" y="2965"/>
                    <a:pt x="2323" y="4966"/>
                    <a:pt x="4225" y="6834"/>
                  </a:cubicBezTo>
                  <a:cubicBezTo>
                    <a:pt x="6159" y="8836"/>
                    <a:pt x="8628" y="11304"/>
                    <a:pt x="11230" y="12472"/>
                  </a:cubicBezTo>
                  <a:cubicBezTo>
                    <a:pt x="11293" y="12506"/>
                    <a:pt x="11362" y="12522"/>
                    <a:pt x="11431" y="12522"/>
                  </a:cubicBezTo>
                  <a:cubicBezTo>
                    <a:pt x="11757" y="12522"/>
                    <a:pt x="12078" y="12169"/>
                    <a:pt x="11830" y="11838"/>
                  </a:cubicBezTo>
                  <a:cubicBezTo>
                    <a:pt x="10496" y="9736"/>
                    <a:pt x="8094" y="8369"/>
                    <a:pt x="6226" y="6801"/>
                  </a:cubicBezTo>
                  <a:cubicBezTo>
                    <a:pt x="3991" y="4900"/>
                    <a:pt x="1990" y="2731"/>
                    <a:pt x="655" y="163"/>
                  </a:cubicBezTo>
                  <a:cubicBezTo>
                    <a:pt x="598" y="49"/>
                    <a:pt x="498" y="1"/>
                    <a:pt x="3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949;p33">
              <a:extLst>
                <a:ext uri="{FF2B5EF4-FFF2-40B4-BE49-F238E27FC236}">
                  <a16:creationId xmlns:a16="http://schemas.microsoft.com/office/drawing/2014/main" id="{3087059D-DD55-4F9C-BCB4-C7BFF8189115}"/>
                </a:ext>
              </a:extLst>
            </p:cNvPr>
            <p:cNvSpPr/>
            <p:nvPr/>
          </p:nvSpPr>
          <p:spPr>
            <a:xfrm>
              <a:off x="5354075" y="904275"/>
              <a:ext cx="350975" cy="421925"/>
            </a:xfrm>
            <a:custGeom>
              <a:avLst/>
              <a:gdLst/>
              <a:ahLst/>
              <a:cxnLst/>
              <a:rect l="l" t="t" r="r" b="b"/>
              <a:pathLst>
                <a:path w="14039" h="16877" extrusionOk="0">
                  <a:moveTo>
                    <a:pt x="13413" y="0"/>
                  </a:moveTo>
                  <a:cubicBezTo>
                    <a:pt x="13291" y="0"/>
                    <a:pt x="13161" y="52"/>
                    <a:pt x="13040" y="173"/>
                  </a:cubicBezTo>
                  <a:cubicBezTo>
                    <a:pt x="10772" y="2375"/>
                    <a:pt x="9070" y="5210"/>
                    <a:pt x="7169" y="7712"/>
                  </a:cubicBezTo>
                  <a:cubicBezTo>
                    <a:pt x="4934" y="10547"/>
                    <a:pt x="2566" y="13216"/>
                    <a:pt x="331" y="16018"/>
                  </a:cubicBezTo>
                  <a:cubicBezTo>
                    <a:pt x="1" y="16399"/>
                    <a:pt x="289" y="16877"/>
                    <a:pt x="667" y="16877"/>
                  </a:cubicBezTo>
                  <a:cubicBezTo>
                    <a:pt x="785" y="16877"/>
                    <a:pt x="912" y="16830"/>
                    <a:pt x="1031" y="16718"/>
                  </a:cubicBezTo>
                  <a:cubicBezTo>
                    <a:pt x="3667" y="14350"/>
                    <a:pt x="5935" y="11548"/>
                    <a:pt x="8203" y="8813"/>
                  </a:cubicBezTo>
                  <a:cubicBezTo>
                    <a:pt x="10205" y="6344"/>
                    <a:pt x="12506" y="3709"/>
                    <a:pt x="13840" y="840"/>
                  </a:cubicBezTo>
                  <a:cubicBezTo>
                    <a:pt x="14038" y="420"/>
                    <a:pt x="13760" y="0"/>
                    <a:pt x="1341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950;p33">
              <a:extLst>
                <a:ext uri="{FF2B5EF4-FFF2-40B4-BE49-F238E27FC236}">
                  <a16:creationId xmlns:a16="http://schemas.microsoft.com/office/drawing/2014/main" id="{6681EA74-B8DE-435E-8B1F-E6CC7CAF7CF6}"/>
                </a:ext>
              </a:extLst>
            </p:cNvPr>
            <p:cNvSpPr/>
            <p:nvPr/>
          </p:nvSpPr>
          <p:spPr>
            <a:xfrm>
              <a:off x="5434600" y="909100"/>
              <a:ext cx="339175" cy="388475"/>
            </a:xfrm>
            <a:custGeom>
              <a:avLst/>
              <a:gdLst/>
              <a:ahLst/>
              <a:cxnLst/>
              <a:rect l="l" t="t" r="r" b="b"/>
              <a:pathLst>
                <a:path w="13567" h="15539" extrusionOk="0">
                  <a:moveTo>
                    <a:pt x="12803" y="0"/>
                  </a:moveTo>
                  <a:cubicBezTo>
                    <a:pt x="12709" y="0"/>
                    <a:pt x="12613" y="25"/>
                    <a:pt x="12521" y="80"/>
                  </a:cubicBezTo>
                  <a:cubicBezTo>
                    <a:pt x="10319" y="1448"/>
                    <a:pt x="8818" y="4450"/>
                    <a:pt x="7451" y="6518"/>
                  </a:cubicBezTo>
                  <a:cubicBezTo>
                    <a:pt x="5349" y="9654"/>
                    <a:pt x="3348" y="12789"/>
                    <a:pt x="212" y="14991"/>
                  </a:cubicBezTo>
                  <a:cubicBezTo>
                    <a:pt x="1" y="15142"/>
                    <a:pt x="117" y="15539"/>
                    <a:pt x="364" y="15539"/>
                  </a:cubicBezTo>
                  <a:cubicBezTo>
                    <a:pt x="390" y="15539"/>
                    <a:pt x="417" y="15534"/>
                    <a:pt x="446" y="15525"/>
                  </a:cubicBezTo>
                  <a:cubicBezTo>
                    <a:pt x="3114" y="14624"/>
                    <a:pt x="5049" y="12189"/>
                    <a:pt x="6683" y="10021"/>
                  </a:cubicBezTo>
                  <a:cubicBezTo>
                    <a:pt x="7851" y="8453"/>
                    <a:pt x="8985" y="6818"/>
                    <a:pt x="10119" y="5217"/>
                  </a:cubicBezTo>
                  <a:cubicBezTo>
                    <a:pt x="11086" y="3750"/>
                    <a:pt x="12487" y="2515"/>
                    <a:pt x="13321" y="914"/>
                  </a:cubicBezTo>
                  <a:cubicBezTo>
                    <a:pt x="13566" y="479"/>
                    <a:pt x="13213" y="0"/>
                    <a:pt x="1280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951;p33">
              <a:extLst>
                <a:ext uri="{FF2B5EF4-FFF2-40B4-BE49-F238E27FC236}">
                  <a16:creationId xmlns:a16="http://schemas.microsoft.com/office/drawing/2014/main" id="{AE962542-A49C-4682-95AC-647CA60A1A19}"/>
                </a:ext>
              </a:extLst>
            </p:cNvPr>
            <p:cNvSpPr/>
            <p:nvPr/>
          </p:nvSpPr>
          <p:spPr>
            <a:xfrm>
              <a:off x="5437100" y="944200"/>
              <a:ext cx="270000" cy="328300"/>
            </a:xfrm>
            <a:custGeom>
              <a:avLst/>
              <a:gdLst/>
              <a:ahLst/>
              <a:cxnLst/>
              <a:rect l="l" t="t" r="r" b="b"/>
              <a:pathLst>
                <a:path w="10800" h="13132" extrusionOk="0">
                  <a:moveTo>
                    <a:pt x="10042" y="1"/>
                  </a:moveTo>
                  <a:cubicBezTo>
                    <a:pt x="9899" y="1"/>
                    <a:pt x="9750" y="62"/>
                    <a:pt x="9619" y="211"/>
                  </a:cubicBezTo>
                  <a:cubicBezTo>
                    <a:pt x="8018" y="2079"/>
                    <a:pt x="6683" y="4247"/>
                    <a:pt x="5116" y="6215"/>
                  </a:cubicBezTo>
                  <a:cubicBezTo>
                    <a:pt x="3514" y="8383"/>
                    <a:pt x="1747" y="10451"/>
                    <a:pt x="179" y="12653"/>
                  </a:cubicBezTo>
                  <a:cubicBezTo>
                    <a:pt x="0" y="12883"/>
                    <a:pt x="231" y="13132"/>
                    <a:pt x="469" y="13132"/>
                  </a:cubicBezTo>
                  <a:cubicBezTo>
                    <a:pt x="543" y="13132"/>
                    <a:pt x="616" y="13108"/>
                    <a:pt x="679" y="13053"/>
                  </a:cubicBezTo>
                  <a:cubicBezTo>
                    <a:pt x="4282" y="9651"/>
                    <a:pt x="8285" y="5381"/>
                    <a:pt x="10553" y="911"/>
                  </a:cubicBezTo>
                  <a:cubicBezTo>
                    <a:pt x="10799" y="492"/>
                    <a:pt x="10445" y="1"/>
                    <a:pt x="1004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952;p33">
              <a:extLst>
                <a:ext uri="{FF2B5EF4-FFF2-40B4-BE49-F238E27FC236}">
                  <a16:creationId xmlns:a16="http://schemas.microsoft.com/office/drawing/2014/main" id="{A5A85F5E-1FB5-4669-9BAA-55BBB5ABF62E}"/>
                </a:ext>
              </a:extLst>
            </p:cNvPr>
            <p:cNvSpPr/>
            <p:nvPr/>
          </p:nvSpPr>
          <p:spPr>
            <a:xfrm>
              <a:off x="5551050" y="936475"/>
              <a:ext cx="245775" cy="241650"/>
            </a:xfrm>
            <a:custGeom>
              <a:avLst/>
              <a:gdLst/>
              <a:ahLst/>
              <a:cxnLst/>
              <a:rect l="l" t="t" r="r" b="b"/>
              <a:pathLst>
                <a:path w="9831" h="9666" extrusionOk="0">
                  <a:moveTo>
                    <a:pt x="8816" y="0"/>
                  </a:moveTo>
                  <a:cubicBezTo>
                    <a:pt x="8654" y="0"/>
                    <a:pt x="8486" y="46"/>
                    <a:pt x="8330" y="153"/>
                  </a:cubicBezTo>
                  <a:cubicBezTo>
                    <a:pt x="6328" y="1754"/>
                    <a:pt x="4661" y="3755"/>
                    <a:pt x="3393" y="5990"/>
                  </a:cubicBezTo>
                  <a:cubicBezTo>
                    <a:pt x="2392" y="7091"/>
                    <a:pt x="1358" y="8125"/>
                    <a:pt x="224" y="9126"/>
                  </a:cubicBezTo>
                  <a:cubicBezTo>
                    <a:pt x="1" y="9349"/>
                    <a:pt x="221" y="9666"/>
                    <a:pt x="455" y="9666"/>
                  </a:cubicBezTo>
                  <a:cubicBezTo>
                    <a:pt x="501" y="9666"/>
                    <a:pt x="547" y="9654"/>
                    <a:pt x="591" y="9626"/>
                  </a:cubicBezTo>
                  <a:cubicBezTo>
                    <a:pt x="1592" y="9059"/>
                    <a:pt x="2526" y="8292"/>
                    <a:pt x="3360" y="7525"/>
                  </a:cubicBezTo>
                  <a:cubicBezTo>
                    <a:pt x="3482" y="7647"/>
                    <a:pt x="3666" y="7719"/>
                    <a:pt x="3852" y="7719"/>
                  </a:cubicBezTo>
                  <a:cubicBezTo>
                    <a:pt x="3970" y="7719"/>
                    <a:pt x="4090" y="7690"/>
                    <a:pt x="4194" y="7625"/>
                  </a:cubicBezTo>
                  <a:cubicBezTo>
                    <a:pt x="4394" y="7525"/>
                    <a:pt x="4527" y="7358"/>
                    <a:pt x="4661" y="7191"/>
                  </a:cubicBezTo>
                  <a:cubicBezTo>
                    <a:pt x="4794" y="7091"/>
                    <a:pt x="4994" y="6724"/>
                    <a:pt x="5161" y="6524"/>
                  </a:cubicBezTo>
                  <a:cubicBezTo>
                    <a:pt x="5394" y="6224"/>
                    <a:pt x="5695" y="5924"/>
                    <a:pt x="5961" y="5623"/>
                  </a:cubicBezTo>
                  <a:cubicBezTo>
                    <a:pt x="7162" y="4289"/>
                    <a:pt x="8330" y="2955"/>
                    <a:pt x="9564" y="1721"/>
                  </a:cubicBezTo>
                  <a:cubicBezTo>
                    <a:pt x="9831" y="1387"/>
                    <a:pt x="9831" y="1087"/>
                    <a:pt x="9664" y="887"/>
                  </a:cubicBezTo>
                  <a:cubicBezTo>
                    <a:pt x="9765" y="434"/>
                    <a:pt x="9315" y="0"/>
                    <a:pt x="881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953;p33">
              <a:extLst>
                <a:ext uri="{FF2B5EF4-FFF2-40B4-BE49-F238E27FC236}">
                  <a16:creationId xmlns:a16="http://schemas.microsoft.com/office/drawing/2014/main" id="{C01062F4-EBD9-4645-B974-75045776C281}"/>
                </a:ext>
              </a:extLst>
            </p:cNvPr>
            <p:cNvSpPr/>
            <p:nvPr/>
          </p:nvSpPr>
          <p:spPr>
            <a:xfrm>
              <a:off x="5344000" y="627400"/>
              <a:ext cx="345775" cy="382850"/>
            </a:xfrm>
            <a:custGeom>
              <a:avLst/>
              <a:gdLst/>
              <a:ahLst/>
              <a:cxnLst/>
              <a:rect l="l" t="t" r="r" b="b"/>
              <a:pathLst>
                <a:path w="13831" h="15314" extrusionOk="0">
                  <a:moveTo>
                    <a:pt x="389" y="0"/>
                  </a:moveTo>
                  <a:cubicBezTo>
                    <a:pt x="180" y="0"/>
                    <a:pt x="0" y="274"/>
                    <a:pt x="100" y="474"/>
                  </a:cubicBezTo>
                  <a:cubicBezTo>
                    <a:pt x="1568" y="3409"/>
                    <a:pt x="3469" y="5978"/>
                    <a:pt x="5604" y="8446"/>
                  </a:cubicBezTo>
                  <a:cubicBezTo>
                    <a:pt x="7672" y="10881"/>
                    <a:pt x="10007" y="13583"/>
                    <a:pt x="12776" y="15218"/>
                  </a:cubicBezTo>
                  <a:cubicBezTo>
                    <a:pt x="12891" y="15285"/>
                    <a:pt x="13002" y="15314"/>
                    <a:pt x="13104" y="15314"/>
                  </a:cubicBezTo>
                  <a:cubicBezTo>
                    <a:pt x="13561" y="15314"/>
                    <a:pt x="13831" y="14726"/>
                    <a:pt x="13476" y="14317"/>
                  </a:cubicBezTo>
                  <a:cubicBezTo>
                    <a:pt x="11441" y="11882"/>
                    <a:pt x="8906" y="9747"/>
                    <a:pt x="6771" y="7312"/>
                  </a:cubicBezTo>
                  <a:cubicBezTo>
                    <a:pt x="4670" y="4944"/>
                    <a:pt x="2635" y="2542"/>
                    <a:pt x="600" y="107"/>
                  </a:cubicBezTo>
                  <a:cubicBezTo>
                    <a:pt x="533" y="31"/>
                    <a:pt x="459" y="0"/>
                    <a:pt x="38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954;p33">
              <a:extLst>
                <a:ext uri="{FF2B5EF4-FFF2-40B4-BE49-F238E27FC236}">
                  <a16:creationId xmlns:a16="http://schemas.microsoft.com/office/drawing/2014/main" id="{7A7042F3-0100-4094-AB70-968697F7737C}"/>
                </a:ext>
              </a:extLst>
            </p:cNvPr>
            <p:cNvSpPr/>
            <p:nvPr/>
          </p:nvSpPr>
          <p:spPr>
            <a:xfrm>
              <a:off x="5354250" y="575825"/>
              <a:ext cx="395700" cy="385050"/>
            </a:xfrm>
            <a:custGeom>
              <a:avLst/>
              <a:gdLst/>
              <a:ahLst/>
              <a:cxnLst/>
              <a:rect l="l" t="t" r="r" b="b"/>
              <a:pathLst>
                <a:path w="15828" h="15402" extrusionOk="0">
                  <a:moveTo>
                    <a:pt x="681" y="0"/>
                  </a:moveTo>
                  <a:cubicBezTo>
                    <a:pt x="313" y="0"/>
                    <a:pt x="0" y="355"/>
                    <a:pt x="224" y="802"/>
                  </a:cubicBezTo>
                  <a:cubicBezTo>
                    <a:pt x="1024" y="2303"/>
                    <a:pt x="1691" y="3804"/>
                    <a:pt x="2759" y="5172"/>
                  </a:cubicBezTo>
                  <a:cubicBezTo>
                    <a:pt x="2785" y="5207"/>
                    <a:pt x="2817" y="5222"/>
                    <a:pt x="2846" y="5222"/>
                  </a:cubicBezTo>
                  <a:cubicBezTo>
                    <a:pt x="2929" y="5222"/>
                    <a:pt x="2999" y="5112"/>
                    <a:pt x="2926" y="5039"/>
                  </a:cubicBezTo>
                  <a:cubicBezTo>
                    <a:pt x="2559" y="4205"/>
                    <a:pt x="2259" y="3371"/>
                    <a:pt x="1992" y="2503"/>
                  </a:cubicBezTo>
                  <a:lnTo>
                    <a:pt x="1992" y="2503"/>
                  </a:lnTo>
                  <a:cubicBezTo>
                    <a:pt x="6261" y="6673"/>
                    <a:pt x="9997" y="11510"/>
                    <a:pt x="14701" y="15279"/>
                  </a:cubicBezTo>
                  <a:cubicBezTo>
                    <a:pt x="14808" y="15365"/>
                    <a:pt x="14926" y="15402"/>
                    <a:pt x="15040" y="15402"/>
                  </a:cubicBezTo>
                  <a:cubicBezTo>
                    <a:pt x="15459" y="15402"/>
                    <a:pt x="15828" y="14905"/>
                    <a:pt x="15435" y="14512"/>
                  </a:cubicBezTo>
                  <a:cubicBezTo>
                    <a:pt x="10564" y="9809"/>
                    <a:pt x="6228" y="4505"/>
                    <a:pt x="1058" y="135"/>
                  </a:cubicBezTo>
                  <a:cubicBezTo>
                    <a:pt x="939" y="42"/>
                    <a:pt x="807" y="0"/>
                    <a:pt x="68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955;p33">
              <a:extLst>
                <a:ext uri="{FF2B5EF4-FFF2-40B4-BE49-F238E27FC236}">
                  <a16:creationId xmlns:a16="http://schemas.microsoft.com/office/drawing/2014/main" id="{D1E2D62B-85A9-4001-B6AD-ADD3FC4E96FE}"/>
                </a:ext>
              </a:extLst>
            </p:cNvPr>
            <p:cNvSpPr/>
            <p:nvPr/>
          </p:nvSpPr>
          <p:spPr>
            <a:xfrm>
              <a:off x="5315625" y="892625"/>
              <a:ext cx="369650" cy="103700"/>
            </a:xfrm>
            <a:custGeom>
              <a:avLst/>
              <a:gdLst/>
              <a:ahLst/>
              <a:cxnLst/>
              <a:rect l="l" t="t" r="r" b="b"/>
              <a:pathLst>
                <a:path w="14786" h="4148" extrusionOk="0">
                  <a:moveTo>
                    <a:pt x="13888" y="0"/>
                  </a:moveTo>
                  <a:cubicBezTo>
                    <a:pt x="13862" y="0"/>
                    <a:pt x="13837" y="2"/>
                    <a:pt x="13811" y="5"/>
                  </a:cubicBezTo>
                  <a:cubicBezTo>
                    <a:pt x="10975" y="472"/>
                    <a:pt x="8207" y="1073"/>
                    <a:pt x="5371" y="1506"/>
                  </a:cubicBezTo>
                  <a:cubicBezTo>
                    <a:pt x="3837" y="1707"/>
                    <a:pt x="501" y="2007"/>
                    <a:pt x="68" y="3841"/>
                  </a:cubicBezTo>
                  <a:cubicBezTo>
                    <a:pt x="1" y="4008"/>
                    <a:pt x="134" y="4075"/>
                    <a:pt x="268" y="4142"/>
                  </a:cubicBezTo>
                  <a:cubicBezTo>
                    <a:pt x="325" y="4146"/>
                    <a:pt x="383" y="4148"/>
                    <a:pt x="440" y="4148"/>
                  </a:cubicBezTo>
                  <a:cubicBezTo>
                    <a:pt x="1313" y="4148"/>
                    <a:pt x="2160" y="3696"/>
                    <a:pt x="3036" y="3508"/>
                  </a:cubicBezTo>
                  <a:cubicBezTo>
                    <a:pt x="4571" y="3141"/>
                    <a:pt x="6205" y="3008"/>
                    <a:pt x="7773" y="2841"/>
                  </a:cubicBezTo>
                  <a:cubicBezTo>
                    <a:pt x="9975" y="2607"/>
                    <a:pt x="12576" y="2407"/>
                    <a:pt x="14311" y="973"/>
                  </a:cubicBezTo>
                  <a:cubicBezTo>
                    <a:pt x="14786" y="562"/>
                    <a:pt x="14360" y="0"/>
                    <a:pt x="1388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956;p33">
              <a:extLst>
                <a:ext uri="{FF2B5EF4-FFF2-40B4-BE49-F238E27FC236}">
                  <a16:creationId xmlns:a16="http://schemas.microsoft.com/office/drawing/2014/main" id="{80894DCB-B97A-4EC3-B9C1-23476A2FE710}"/>
                </a:ext>
              </a:extLst>
            </p:cNvPr>
            <p:cNvSpPr/>
            <p:nvPr/>
          </p:nvSpPr>
          <p:spPr>
            <a:xfrm>
              <a:off x="3992200" y="921050"/>
              <a:ext cx="547900" cy="67200"/>
            </a:xfrm>
            <a:custGeom>
              <a:avLst/>
              <a:gdLst/>
              <a:ahLst/>
              <a:cxnLst/>
              <a:rect l="l" t="t" r="r" b="b"/>
              <a:pathLst>
                <a:path w="21916" h="2688" extrusionOk="0">
                  <a:moveTo>
                    <a:pt x="20781" y="1"/>
                  </a:moveTo>
                  <a:cubicBezTo>
                    <a:pt x="17303" y="1"/>
                    <a:pt x="13857" y="450"/>
                    <a:pt x="10441" y="836"/>
                  </a:cubicBezTo>
                  <a:cubicBezTo>
                    <a:pt x="7205" y="1137"/>
                    <a:pt x="3269" y="636"/>
                    <a:pt x="200" y="1637"/>
                  </a:cubicBezTo>
                  <a:cubicBezTo>
                    <a:pt x="33" y="1670"/>
                    <a:pt x="0" y="1904"/>
                    <a:pt x="167" y="2004"/>
                  </a:cubicBezTo>
                  <a:cubicBezTo>
                    <a:pt x="1274" y="2523"/>
                    <a:pt x="2558" y="2688"/>
                    <a:pt x="3879" y="2688"/>
                  </a:cubicBezTo>
                  <a:cubicBezTo>
                    <a:pt x="5704" y="2688"/>
                    <a:pt x="7601" y="2373"/>
                    <a:pt x="9207" y="2237"/>
                  </a:cubicBezTo>
                  <a:cubicBezTo>
                    <a:pt x="13176" y="1971"/>
                    <a:pt x="17179" y="1637"/>
                    <a:pt x="21082" y="1203"/>
                  </a:cubicBezTo>
                  <a:cubicBezTo>
                    <a:pt x="21882" y="1137"/>
                    <a:pt x="21916" y="3"/>
                    <a:pt x="21148" y="3"/>
                  </a:cubicBezTo>
                  <a:cubicBezTo>
                    <a:pt x="21026" y="1"/>
                    <a:pt x="20904" y="1"/>
                    <a:pt x="2078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57;p33">
              <a:extLst>
                <a:ext uri="{FF2B5EF4-FFF2-40B4-BE49-F238E27FC236}">
                  <a16:creationId xmlns:a16="http://schemas.microsoft.com/office/drawing/2014/main" id="{4E7A2510-347E-446D-A63A-B2702A7BEC4B}"/>
                </a:ext>
              </a:extLst>
            </p:cNvPr>
            <p:cNvSpPr/>
            <p:nvPr/>
          </p:nvSpPr>
          <p:spPr>
            <a:xfrm>
              <a:off x="3982175" y="946950"/>
              <a:ext cx="644650" cy="95800"/>
            </a:xfrm>
            <a:custGeom>
              <a:avLst/>
              <a:gdLst/>
              <a:ahLst/>
              <a:cxnLst/>
              <a:rect l="l" t="t" r="r" b="b"/>
              <a:pathLst>
                <a:path w="25786" h="3832" extrusionOk="0">
                  <a:moveTo>
                    <a:pt x="25119" y="1"/>
                  </a:moveTo>
                  <a:cubicBezTo>
                    <a:pt x="17016" y="162"/>
                    <a:pt x="9194" y="2510"/>
                    <a:pt x="1019" y="2510"/>
                  </a:cubicBezTo>
                  <a:cubicBezTo>
                    <a:pt x="747" y="2510"/>
                    <a:pt x="474" y="2508"/>
                    <a:pt x="201" y="2502"/>
                  </a:cubicBezTo>
                  <a:cubicBezTo>
                    <a:pt x="1" y="2502"/>
                    <a:pt x="1" y="2803"/>
                    <a:pt x="168" y="2836"/>
                  </a:cubicBezTo>
                  <a:cubicBezTo>
                    <a:pt x="2022" y="3557"/>
                    <a:pt x="3985" y="3831"/>
                    <a:pt x="6006" y="3831"/>
                  </a:cubicBezTo>
                  <a:cubicBezTo>
                    <a:pt x="12310" y="3831"/>
                    <a:pt x="19183" y="1161"/>
                    <a:pt x="25119" y="1035"/>
                  </a:cubicBezTo>
                  <a:cubicBezTo>
                    <a:pt x="25786" y="1035"/>
                    <a:pt x="25786" y="1"/>
                    <a:pt x="2511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58;p33">
              <a:extLst>
                <a:ext uri="{FF2B5EF4-FFF2-40B4-BE49-F238E27FC236}">
                  <a16:creationId xmlns:a16="http://schemas.microsoft.com/office/drawing/2014/main" id="{B3D76BD8-EDB2-417E-96F2-B180951F1371}"/>
                </a:ext>
              </a:extLst>
            </p:cNvPr>
            <p:cNvSpPr/>
            <p:nvPr/>
          </p:nvSpPr>
          <p:spPr>
            <a:xfrm>
              <a:off x="4016375" y="980250"/>
              <a:ext cx="662550" cy="88200"/>
            </a:xfrm>
            <a:custGeom>
              <a:avLst/>
              <a:gdLst/>
              <a:ahLst/>
              <a:cxnLst/>
              <a:rect l="l" t="t" r="r" b="b"/>
              <a:pathLst>
                <a:path w="26502" h="3528" extrusionOk="0">
                  <a:moveTo>
                    <a:pt x="25741" y="0"/>
                  </a:moveTo>
                  <a:cubicBezTo>
                    <a:pt x="25723" y="0"/>
                    <a:pt x="25704" y="1"/>
                    <a:pt x="25685" y="3"/>
                  </a:cubicBezTo>
                  <a:cubicBezTo>
                    <a:pt x="17179" y="1137"/>
                    <a:pt x="8840" y="2671"/>
                    <a:pt x="301" y="3038"/>
                  </a:cubicBezTo>
                  <a:cubicBezTo>
                    <a:pt x="0" y="3038"/>
                    <a:pt x="0" y="3472"/>
                    <a:pt x="301" y="3505"/>
                  </a:cubicBezTo>
                  <a:cubicBezTo>
                    <a:pt x="945" y="3521"/>
                    <a:pt x="1590" y="3528"/>
                    <a:pt x="2237" y="3528"/>
                  </a:cubicBezTo>
                  <a:cubicBezTo>
                    <a:pt x="10119" y="3528"/>
                    <a:pt x="18114" y="2440"/>
                    <a:pt x="25852" y="1237"/>
                  </a:cubicBezTo>
                  <a:cubicBezTo>
                    <a:pt x="26501" y="1140"/>
                    <a:pt x="26393" y="0"/>
                    <a:pt x="2574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59;p33">
              <a:extLst>
                <a:ext uri="{FF2B5EF4-FFF2-40B4-BE49-F238E27FC236}">
                  <a16:creationId xmlns:a16="http://schemas.microsoft.com/office/drawing/2014/main" id="{CF744A80-12B8-4B08-858E-257D9004A9B1}"/>
                </a:ext>
              </a:extLst>
            </p:cNvPr>
            <p:cNvSpPr/>
            <p:nvPr/>
          </p:nvSpPr>
          <p:spPr>
            <a:xfrm>
              <a:off x="4036375" y="959375"/>
              <a:ext cx="764300" cy="148850"/>
            </a:xfrm>
            <a:custGeom>
              <a:avLst/>
              <a:gdLst/>
              <a:ahLst/>
              <a:cxnLst/>
              <a:rect l="l" t="t" r="r" b="b"/>
              <a:pathLst>
                <a:path w="30572" h="5954" extrusionOk="0">
                  <a:moveTo>
                    <a:pt x="29984" y="0"/>
                  </a:moveTo>
                  <a:cubicBezTo>
                    <a:pt x="29964" y="0"/>
                    <a:pt x="29944" y="2"/>
                    <a:pt x="29922" y="4"/>
                  </a:cubicBezTo>
                  <a:cubicBezTo>
                    <a:pt x="24952" y="504"/>
                    <a:pt x="19949" y="1638"/>
                    <a:pt x="15045" y="2472"/>
                  </a:cubicBezTo>
                  <a:cubicBezTo>
                    <a:pt x="10260" y="3281"/>
                    <a:pt x="5788" y="4779"/>
                    <a:pt x="900" y="4779"/>
                  </a:cubicBezTo>
                  <a:cubicBezTo>
                    <a:pt x="745" y="4779"/>
                    <a:pt x="590" y="4777"/>
                    <a:pt x="435" y="4774"/>
                  </a:cubicBezTo>
                  <a:cubicBezTo>
                    <a:pt x="34" y="4774"/>
                    <a:pt x="1" y="5308"/>
                    <a:pt x="368" y="5441"/>
                  </a:cubicBezTo>
                  <a:cubicBezTo>
                    <a:pt x="1487" y="5808"/>
                    <a:pt x="2644" y="5953"/>
                    <a:pt x="3817" y="5953"/>
                  </a:cubicBezTo>
                  <a:cubicBezTo>
                    <a:pt x="6910" y="5953"/>
                    <a:pt x="10117" y="4945"/>
                    <a:pt x="13044" y="4340"/>
                  </a:cubicBezTo>
                  <a:cubicBezTo>
                    <a:pt x="18681" y="3140"/>
                    <a:pt x="24619" y="2973"/>
                    <a:pt x="30089" y="1038"/>
                  </a:cubicBezTo>
                  <a:cubicBezTo>
                    <a:pt x="30572" y="845"/>
                    <a:pt x="30527" y="0"/>
                    <a:pt x="2998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60;p33">
              <a:extLst>
                <a:ext uri="{FF2B5EF4-FFF2-40B4-BE49-F238E27FC236}">
                  <a16:creationId xmlns:a16="http://schemas.microsoft.com/office/drawing/2014/main" id="{008D6771-BFA5-4EA4-BB92-391FDE492270}"/>
                </a:ext>
              </a:extLst>
            </p:cNvPr>
            <p:cNvSpPr/>
            <p:nvPr/>
          </p:nvSpPr>
          <p:spPr>
            <a:xfrm>
              <a:off x="4021375" y="1015225"/>
              <a:ext cx="796725" cy="123275"/>
            </a:xfrm>
            <a:custGeom>
              <a:avLst/>
              <a:gdLst/>
              <a:ahLst/>
              <a:cxnLst/>
              <a:rect l="l" t="t" r="r" b="b"/>
              <a:pathLst>
                <a:path w="31869" h="4931" extrusionOk="0">
                  <a:moveTo>
                    <a:pt x="31185" y="1"/>
                  </a:moveTo>
                  <a:cubicBezTo>
                    <a:pt x="31165" y="1"/>
                    <a:pt x="31144" y="2"/>
                    <a:pt x="31123" y="5"/>
                  </a:cubicBezTo>
                  <a:cubicBezTo>
                    <a:pt x="25619" y="805"/>
                    <a:pt x="20215" y="2307"/>
                    <a:pt x="14711" y="3141"/>
                  </a:cubicBezTo>
                  <a:cubicBezTo>
                    <a:pt x="12444" y="3467"/>
                    <a:pt x="10077" y="3766"/>
                    <a:pt x="7741" y="3766"/>
                  </a:cubicBezTo>
                  <a:cubicBezTo>
                    <a:pt x="6502" y="3766"/>
                    <a:pt x="5272" y="3682"/>
                    <a:pt x="4070" y="3474"/>
                  </a:cubicBezTo>
                  <a:cubicBezTo>
                    <a:pt x="3336" y="3374"/>
                    <a:pt x="968" y="2273"/>
                    <a:pt x="1301" y="2140"/>
                  </a:cubicBezTo>
                  <a:cubicBezTo>
                    <a:pt x="3036" y="1573"/>
                    <a:pt x="5171" y="1773"/>
                    <a:pt x="7006" y="1673"/>
                  </a:cubicBezTo>
                  <a:cubicBezTo>
                    <a:pt x="7039" y="1673"/>
                    <a:pt x="7072" y="1639"/>
                    <a:pt x="7039" y="1606"/>
                  </a:cubicBezTo>
                  <a:cubicBezTo>
                    <a:pt x="6272" y="977"/>
                    <a:pt x="5209" y="750"/>
                    <a:pt x="4103" y="750"/>
                  </a:cubicBezTo>
                  <a:cubicBezTo>
                    <a:pt x="2803" y="750"/>
                    <a:pt x="1443" y="1064"/>
                    <a:pt x="434" y="1406"/>
                  </a:cubicBezTo>
                  <a:cubicBezTo>
                    <a:pt x="134" y="1473"/>
                    <a:pt x="1" y="1806"/>
                    <a:pt x="134" y="2106"/>
                  </a:cubicBezTo>
                  <a:cubicBezTo>
                    <a:pt x="1265" y="4334"/>
                    <a:pt x="4139" y="4931"/>
                    <a:pt x="7111" y="4931"/>
                  </a:cubicBezTo>
                  <a:cubicBezTo>
                    <a:pt x="9749" y="4931"/>
                    <a:pt x="12464" y="4461"/>
                    <a:pt x="14111" y="4241"/>
                  </a:cubicBezTo>
                  <a:cubicBezTo>
                    <a:pt x="19948" y="3507"/>
                    <a:pt x="25652" y="2106"/>
                    <a:pt x="31356" y="805"/>
                  </a:cubicBezTo>
                  <a:cubicBezTo>
                    <a:pt x="31869" y="741"/>
                    <a:pt x="31674" y="1"/>
                    <a:pt x="3118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61;p33">
              <a:extLst>
                <a:ext uri="{FF2B5EF4-FFF2-40B4-BE49-F238E27FC236}">
                  <a16:creationId xmlns:a16="http://schemas.microsoft.com/office/drawing/2014/main" id="{03777CB2-6F32-4402-A918-942996845FBC}"/>
                </a:ext>
              </a:extLst>
            </p:cNvPr>
            <p:cNvSpPr/>
            <p:nvPr/>
          </p:nvSpPr>
          <p:spPr>
            <a:xfrm>
              <a:off x="4268225" y="983575"/>
              <a:ext cx="675500" cy="83275"/>
            </a:xfrm>
            <a:custGeom>
              <a:avLst/>
              <a:gdLst/>
              <a:ahLst/>
              <a:cxnLst/>
              <a:rect l="l" t="t" r="r" b="b"/>
              <a:pathLst>
                <a:path w="27020" h="3331" extrusionOk="0">
                  <a:moveTo>
                    <a:pt x="24906" y="0"/>
                  </a:moveTo>
                  <a:cubicBezTo>
                    <a:pt x="17417" y="0"/>
                    <a:pt x="10096" y="2589"/>
                    <a:pt x="2546" y="2589"/>
                  </a:cubicBezTo>
                  <a:cubicBezTo>
                    <a:pt x="1789" y="2589"/>
                    <a:pt x="1029" y="2562"/>
                    <a:pt x="267" y="2505"/>
                  </a:cubicBezTo>
                  <a:cubicBezTo>
                    <a:pt x="67" y="2505"/>
                    <a:pt x="0" y="2839"/>
                    <a:pt x="234" y="2839"/>
                  </a:cubicBezTo>
                  <a:cubicBezTo>
                    <a:pt x="2437" y="3184"/>
                    <a:pt x="4698" y="3331"/>
                    <a:pt x="6986" y="3331"/>
                  </a:cubicBezTo>
                  <a:cubicBezTo>
                    <a:pt x="13531" y="3331"/>
                    <a:pt x="20291" y="2132"/>
                    <a:pt x="26519" y="971"/>
                  </a:cubicBezTo>
                  <a:cubicBezTo>
                    <a:pt x="27020" y="837"/>
                    <a:pt x="26919" y="70"/>
                    <a:pt x="26419" y="37"/>
                  </a:cubicBezTo>
                  <a:cubicBezTo>
                    <a:pt x="25914" y="12"/>
                    <a:pt x="25410" y="0"/>
                    <a:pt x="24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62;p33">
              <a:extLst>
                <a:ext uri="{FF2B5EF4-FFF2-40B4-BE49-F238E27FC236}">
                  <a16:creationId xmlns:a16="http://schemas.microsoft.com/office/drawing/2014/main" id="{794D2987-3A9C-406A-A43C-A2840F513E99}"/>
                </a:ext>
              </a:extLst>
            </p:cNvPr>
            <p:cNvSpPr/>
            <p:nvPr/>
          </p:nvSpPr>
          <p:spPr>
            <a:xfrm>
              <a:off x="5067950" y="853550"/>
              <a:ext cx="775" cy="400"/>
            </a:xfrm>
            <a:custGeom>
              <a:avLst/>
              <a:gdLst/>
              <a:ahLst/>
              <a:cxnLst/>
              <a:rect l="l" t="t" r="r" b="b"/>
              <a:pathLst>
                <a:path w="31" h="16" extrusionOk="0">
                  <a:moveTo>
                    <a:pt x="1" y="1"/>
                  </a:moveTo>
                  <a:cubicBezTo>
                    <a:pt x="12" y="12"/>
                    <a:pt x="19" y="15"/>
                    <a:pt x="23" y="15"/>
                  </a:cubicBezTo>
                  <a:cubicBezTo>
                    <a:pt x="30" y="15"/>
                    <a:pt x="23" y="1"/>
                    <a:pt x="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3;p33">
              <a:extLst>
                <a:ext uri="{FF2B5EF4-FFF2-40B4-BE49-F238E27FC236}">
                  <a16:creationId xmlns:a16="http://schemas.microsoft.com/office/drawing/2014/main" id="{C41FDE4E-7886-4711-A7EE-EDBAAC813A99}"/>
                </a:ext>
              </a:extLst>
            </p:cNvPr>
            <p:cNvSpPr/>
            <p:nvPr/>
          </p:nvSpPr>
          <p:spPr>
            <a:xfrm>
              <a:off x="5020425" y="845200"/>
              <a:ext cx="55900" cy="27000"/>
            </a:xfrm>
            <a:custGeom>
              <a:avLst/>
              <a:gdLst/>
              <a:ahLst/>
              <a:cxnLst/>
              <a:rect l="l" t="t" r="r" b="b"/>
              <a:pathLst>
                <a:path w="2236" h="1080" extrusionOk="0">
                  <a:moveTo>
                    <a:pt x="1239" y="0"/>
                  </a:moveTo>
                  <a:cubicBezTo>
                    <a:pt x="1049" y="0"/>
                    <a:pt x="854" y="22"/>
                    <a:pt x="668" y="34"/>
                  </a:cubicBezTo>
                  <a:cubicBezTo>
                    <a:pt x="0" y="34"/>
                    <a:pt x="0" y="1068"/>
                    <a:pt x="668" y="1068"/>
                  </a:cubicBezTo>
                  <a:cubicBezTo>
                    <a:pt x="834" y="1068"/>
                    <a:pt x="1009" y="1080"/>
                    <a:pt x="1180" y="1080"/>
                  </a:cubicBezTo>
                  <a:cubicBezTo>
                    <a:pt x="1524" y="1080"/>
                    <a:pt x="1857" y="1035"/>
                    <a:pt x="2102" y="768"/>
                  </a:cubicBezTo>
                  <a:cubicBezTo>
                    <a:pt x="2235" y="668"/>
                    <a:pt x="2235" y="435"/>
                    <a:pt x="2102" y="335"/>
                  </a:cubicBezTo>
                  <a:cubicBezTo>
                    <a:pt x="1871" y="62"/>
                    <a:pt x="1562" y="0"/>
                    <a:pt x="12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64;p33">
              <a:extLst>
                <a:ext uri="{FF2B5EF4-FFF2-40B4-BE49-F238E27FC236}">
                  <a16:creationId xmlns:a16="http://schemas.microsoft.com/office/drawing/2014/main" id="{4D3AACFB-945F-46A5-BC22-73EA6598333E}"/>
                </a:ext>
              </a:extLst>
            </p:cNvPr>
            <p:cNvSpPr/>
            <p:nvPr/>
          </p:nvSpPr>
          <p:spPr>
            <a:xfrm>
              <a:off x="5110475" y="841875"/>
              <a:ext cx="44225" cy="25050"/>
            </a:xfrm>
            <a:custGeom>
              <a:avLst/>
              <a:gdLst/>
              <a:ahLst/>
              <a:cxnLst/>
              <a:rect l="l" t="t" r="r" b="b"/>
              <a:pathLst>
                <a:path w="1769" h="1002" extrusionOk="0">
                  <a:moveTo>
                    <a:pt x="1135" y="1"/>
                  </a:moveTo>
                  <a:cubicBezTo>
                    <a:pt x="968" y="1"/>
                    <a:pt x="768" y="1"/>
                    <a:pt x="601" y="34"/>
                  </a:cubicBezTo>
                  <a:cubicBezTo>
                    <a:pt x="1" y="67"/>
                    <a:pt x="1" y="901"/>
                    <a:pt x="601" y="968"/>
                  </a:cubicBezTo>
                  <a:cubicBezTo>
                    <a:pt x="768" y="968"/>
                    <a:pt x="968" y="1001"/>
                    <a:pt x="1135" y="1001"/>
                  </a:cubicBezTo>
                  <a:cubicBezTo>
                    <a:pt x="1769" y="968"/>
                    <a:pt x="1769" y="1"/>
                    <a:pt x="113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8" name="Google Shape;965;p33">
            <a:extLst>
              <a:ext uri="{FF2B5EF4-FFF2-40B4-BE49-F238E27FC236}">
                <a16:creationId xmlns:a16="http://schemas.microsoft.com/office/drawing/2014/main" id="{3574F519-A527-46C3-9F06-C20B89C5013B}"/>
              </a:ext>
            </a:extLst>
          </p:cNvPr>
          <p:cNvGrpSpPr/>
          <p:nvPr/>
        </p:nvGrpSpPr>
        <p:grpSpPr>
          <a:xfrm>
            <a:off x="174033" y="2751142"/>
            <a:ext cx="516594" cy="444717"/>
            <a:chOff x="3982175" y="533025"/>
            <a:chExt cx="1877225" cy="795550"/>
          </a:xfrm>
        </p:grpSpPr>
        <p:sp>
          <p:nvSpPr>
            <p:cNvPr id="99" name="Google Shape;966;p33">
              <a:extLst>
                <a:ext uri="{FF2B5EF4-FFF2-40B4-BE49-F238E27FC236}">
                  <a16:creationId xmlns:a16="http://schemas.microsoft.com/office/drawing/2014/main" id="{16756169-0A70-4554-8755-D1BD8AB9842B}"/>
                </a:ext>
              </a:extLst>
            </p:cNvPr>
            <p:cNvSpPr/>
            <p:nvPr/>
          </p:nvSpPr>
          <p:spPr>
            <a:xfrm>
              <a:off x="4079700" y="885550"/>
              <a:ext cx="1528675" cy="78325"/>
            </a:xfrm>
            <a:custGeom>
              <a:avLst/>
              <a:gdLst/>
              <a:ahLst/>
              <a:cxnLst/>
              <a:rect l="l" t="t" r="r" b="b"/>
              <a:pathLst>
                <a:path w="61147" h="3133" extrusionOk="0">
                  <a:moveTo>
                    <a:pt x="53255" y="1"/>
                  </a:moveTo>
                  <a:cubicBezTo>
                    <a:pt x="45126" y="1"/>
                    <a:pt x="36939" y="696"/>
                    <a:pt x="28890" y="1156"/>
                  </a:cubicBezTo>
                  <a:cubicBezTo>
                    <a:pt x="24794" y="1410"/>
                    <a:pt x="20675" y="1760"/>
                    <a:pt x="16552" y="1760"/>
                  </a:cubicBezTo>
                  <a:cubicBezTo>
                    <a:pt x="15805" y="1760"/>
                    <a:pt x="15059" y="1748"/>
                    <a:pt x="14313" y="1723"/>
                  </a:cubicBezTo>
                  <a:cubicBezTo>
                    <a:pt x="12099" y="1644"/>
                    <a:pt x="9900" y="1505"/>
                    <a:pt x="7716" y="1505"/>
                  </a:cubicBezTo>
                  <a:cubicBezTo>
                    <a:pt x="5293" y="1505"/>
                    <a:pt x="2889" y="1676"/>
                    <a:pt x="503" y="2290"/>
                  </a:cubicBezTo>
                  <a:cubicBezTo>
                    <a:pt x="0" y="2415"/>
                    <a:pt x="178" y="3132"/>
                    <a:pt x="618" y="3132"/>
                  </a:cubicBezTo>
                  <a:cubicBezTo>
                    <a:pt x="645" y="3132"/>
                    <a:pt x="674" y="3130"/>
                    <a:pt x="703" y="3124"/>
                  </a:cubicBezTo>
                  <a:cubicBezTo>
                    <a:pt x="2701" y="2786"/>
                    <a:pt x="4700" y="2673"/>
                    <a:pt x="6700" y="2673"/>
                  </a:cubicBezTo>
                  <a:cubicBezTo>
                    <a:pt x="9642" y="2673"/>
                    <a:pt x="12589" y="2918"/>
                    <a:pt x="15547" y="3057"/>
                  </a:cubicBezTo>
                  <a:cubicBezTo>
                    <a:pt x="16160" y="3078"/>
                    <a:pt x="16773" y="3087"/>
                    <a:pt x="17386" y="3087"/>
                  </a:cubicBezTo>
                  <a:cubicBezTo>
                    <a:pt x="21676" y="3087"/>
                    <a:pt x="25963" y="2628"/>
                    <a:pt x="30224" y="2423"/>
                  </a:cubicBezTo>
                  <a:cubicBezTo>
                    <a:pt x="40365" y="1823"/>
                    <a:pt x="50539" y="1656"/>
                    <a:pt x="60646" y="956"/>
                  </a:cubicBezTo>
                  <a:cubicBezTo>
                    <a:pt x="61146" y="922"/>
                    <a:pt x="61146" y="255"/>
                    <a:pt x="60679" y="222"/>
                  </a:cubicBezTo>
                  <a:cubicBezTo>
                    <a:pt x="58213" y="66"/>
                    <a:pt x="55737" y="1"/>
                    <a:pt x="532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967;p33">
              <a:extLst>
                <a:ext uri="{FF2B5EF4-FFF2-40B4-BE49-F238E27FC236}">
                  <a16:creationId xmlns:a16="http://schemas.microsoft.com/office/drawing/2014/main" id="{6D868176-8069-47EC-861D-9B2A502F20C8}"/>
                </a:ext>
              </a:extLst>
            </p:cNvPr>
            <p:cNvSpPr/>
            <p:nvPr/>
          </p:nvSpPr>
          <p:spPr>
            <a:xfrm>
              <a:off x="5650050" y="917775"/>
              <a:ext cx="750" cy="375"/>
            </a:xfrm>
            <a:custGeom>
              <a:avLst/>
              <a:gdLst/>
              <a:ahLst/>
              <a:cxnLst/>
              <a:rect l="l" t="t" r="r" b="b"/>
              <a:pathLst>
                <a:path w="30" h="15" extrusionOk="0">
                  <a:moveTo>
                    <a:pt x="0" y="0"/>
                  </a:moveTo>
                  <a:cubicBezTo>
                    <a:pt x="11" y="11"/>
                    <a:pt x="19" y="15"/>
                    <a:pt x="22" y="15"/>
                  </a:cubicBezTo>
                  <a:cubicBezTo>
                    <a:pt x="30" y="15"/>
                    <a:pt x="22" y="0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968;p33">
              <a:extLst>
                <a:ext uri="{FF2B5EF4-FFF2-40B4-BE49-F238E27FC236}">
                  <a16:creationId xmlns:a16="http://schemas.microsoft.com/office/drawing/2014/main" id="{4B1D76EE-DDE4-40E2-A28A-0A51D623DBF0}"/>
                </a:ext>
              </a:extLst>
            </p:cNvPr>
            <p:cNvSpPr/>
            <p:nvPr/>
          </p:nvSpPr>
          <p:spPr>
            <a:xfrm>
              <a:off x="4078075" y="983225"/>
              <a:ext cx="1514450" cy="68625"/>
            </a:xfrm>
            <a:custGeom>
              <a:avLst/>
              <a:gdLst/>
              <a:ahLst/>
              <a:cxnLst/>
              <a:rect l="l" t="t" r="r" b="b"/>
              <a:pathLst>
                <a:path w="60578" h="2745" extrusionOk="0">
                  <a:moveTo>
                    <a:pt x="53922" y="1"/>
                  </a:moveTo>
                  <a:cubicBezTo>
                    <a:pt x="46259" y="1"/>
                    <a:pt x="38422" y="895"/>
                    <a:pt x="30856" y="1185"/>
                  </a:cubicBezTo>
                  <a:cubicBezTo>
                    <a:pt x="22247" y="1495"/>
                    <a:pt x="13639" y="1519"/>
                    <a:pt x="4990" y="1519"/>
                  </a:cubicBezTo>
                  <a:cubicBezTo>
                    <a:pt x="3417" y="1519"/>
                    <a:pt x="1843" y="1518"/>
                    <a:pt x="268" y="1518"/>
                  </a:cubicBezTo>
                  <a:cubicBezTo>
                    <a:pt x="1" y="1518"/>
                    <a:pt x="1" y="1919"/>
                    <a:pt x="268" y="1952"/>
                  </a:cubicBezTo>
                  <a:cubicBezTo>
                    <a:pt x="6015" y="2557"/>
                    <a:pt x="11794" y="2744"/>
                    <a:pt x="17581" y="2744"/>
                  </a:cubicBezTo>
                  <a:cubicBezTo>
                    <a:pt x="22005" y="2744"/>
                    <a:pt x="26434" y="2635"/>
                    <a:pt x="30856" y="2519"/>
                  </a:cubicBezTo>
                  <a:cubicBezTo>
                    <a:pt x="40463" y="2252"/>
                    <a:pt x="50570" y="2519"/>
                    <a:pt x="60110" y="1051"/>
                  </a:cubicBezTo>
                  <a:cubicBezTo>
                    <a:pt x="60577" y="985"/>
                    <a:pt x="60444" y="251"/>
                    <a:pt x="59977" y="217"/>
                  </a:cubicBezTo>
                  <a:cubicBezTo>
                    <a:pt x="57977" y="64"/>
                    <a:pt x="55956" y="1"/>
                    <a:pt x="5392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969;p33">
              <a:extLst>
                <a:ext uri="{FF2B5EF4-FFF2-40B4-BE49-F238E27FC236}">
                  <a16:creationId xmlns:a16="http://schemas.microsoft.com/office/drawing/2014/main" id="{36CC5646-8D5A-4075-A00A-9BE19B696A92}"/>
                </a:ext>
              </a:extLst>
            </p:cNvPr>
            <p:cNvSpPr/>
            <p:nvPr/>
          </p:nvSpPr>
          <p:spPr>
            <a:xfrm>
              <a:off x="4126450" y="888550"/>
              <a:ext cx="1440825" cy="105000"/>
            </a:xfrm>
            <a:custGeom>
              <a:avLst/>
              <a:gdLst/>
              <a:ahLst/>
              <a:cxnLst/>
              <a:rect l="l" t="t" r="r" b="b"/>
              <a:pathLst>
                <a:path w="57633" h="4200" extrusionOk="0">
                  <a:moveTo>
                    <a:pt x="57036" y="1"/>
                  </a:moveTo>
                  <a:cubicBezTo>
                    <a:pt x="57027" y="1"/>
                    <a:pt x="57017" y="1"/>
                    <a:pt x="57008" y="2"/>
                  </a:cubicBezTo>
                  <a:cubicBezTo>
                    <a:pt x="47801" y="802"/>
                    <a:pt x="38661" y="1836"/>
                    <a:pt x="29455" y="2337"/>
                  </a:cubicBezTo>
                  <a:cubicBezTo>
                    <a:pt x="19681" y="2870"/>
                    <a:pt x="9941" y="2837"/>
                    <a:pt x="201" y="3537"/>
                  </a:cubicBezTo>
                  <a:cubicBezTo>
                    <a:pt x="1" y="3537"/>
                    <a:pt x="1" y="3838"/>
                    <a:pt x="201" y="3838"/>
                  </a:cubicBezTo>
                  <a:cubicBezTo>
                    <a:pt x="3982" y="4097"/>
                    <a:pt x="7778" y="4200"/>
                    <a:pt x="11574" y="4200"/>
                  </a:cubicBezTo>
                  <a:cubicBezTo>
                    <a:pt x="17556" y="4200"/>
                    <a:pt x="23537" y="3944"/>
                    <a:pt x="29455" y="3638"/>
                  </a:cubicBezTo>
                  <a:cubicBezTo>
                    <a:pt x="38695" y="3171"/>
                    <a:pt x="48035" y="2537"/>
                    <a:pt x="57175" y="936"/>
                  </a:cubicBezTo>
                  <a:cubicBezTo>
                    <a:pt x="57633" y="837"/>
                    <a:pt x="57513" y="1"/>
                    <a:pt x="570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970;p33">
              <a:extLst>
                <a:ext uri="{FF2B5EF4-FFF2-40B4-BE49-F238E27FC236}">
                  <a16:creationId xmlns:a16="http://schemas.microsoft.com/office/drawing/2014/main" id="{A043B068-8375-4013-A294-AA4FCB9A10F2}"/>
                </a:ext>
              </a:extLst>
            </p:cNvPr>
            <p:cNvSpPr/>
            <p:nvPr/>
          </p:nvSpPr>
          <p:spPr>
            <a:xfrm>
              <a:off x="4082975" y="1036150"/>
              <a:ext cx="1560075" cy="112550"/>
            </a:xfrm>
            <a:custGeom>
              <a:avLst/>
              <a:gdLst/>
              <a:ahLst/>
              <a:cxnLst/>
              <a:rect l="l" t="t" r="r" b="b"/>
              <a:pathLst>
                <a:path w="62403" h="4502" extrusionOk="0">
                  <a:moveTo>
                    <a:pt x="61920" y="0"/>
                  </a:moveTo>
                  <a:cubicBezTo>
                    <a:pt x="61908" y="0"/>
                    <a:pt x="61895" y="1"/>
                    <a:pt x="61882" y="2"/>
                  </a:cubicBezTo>
                  <a:cubicBezTo>
                    <a:pt x="54911" y="1036"/>
                    <a:pt x="48206" y="1803"/>
                    <a:pt x="41101" y="1970"/>
                  </a:cubicBezTo>
                  <a:cubicBezTo>
                    <a:pt x="35897" y="2070"/>
                    <a:pt x="30627" y="1970"/>
                    <a:pt x="25423" y="2370"/>
                  </a:cubicBezTo>
                  <a:cubicBezTo>
                    <a:pt x="21020" y="2704"/>
                    <a:pt x="16617" y="3071"/>
                    <a:pt x="12214" y="3238"/>
                  </a:cubicBezTo>
                  <a:cubicBezTo>
                    <a:pt x="10983" y="3264"/>
                    <a:pt x="9311" y="3398"/>
                    <a:pt x="7589" y="3398"/>
                  </a:cubicBezTo>
                  <a:cubicBezTo>
                    <a:pt x="4925" y="3398"/>
                    <a:pt x="2144" y="3076"/>
                    <a:pt x="705" y="1536"/>
                  </a:cubicBezTo>
                  <a:cubicBezTo>
                    <a:pt x="636" y="1459"/>
                    <a:pt x="557" y="1426"/>
                    <a:pt x="480" y="1426"/>
                  </a:cubicBezTo>
                  <a:cubicBezTo>
                    <a:pt x="228" y="1426"/>
                    <a:pt x="0" y="1781"/>
                    <a:pt x="205" y="2037"/>
                  </a:cubicBezTo>
                  <a:cubicBezTo>
                    <a:pt x="1940" y="4238"/>
                    <a:pt x="5709" y="4238"/>
                    <a:pt x="8211" y="4405"/>
                  </a:cubicBezTo>
                  <a:cubicBezTo>
                    <a:pt x="9339" y="4472"/>
                    <a:pt x="10473" y="4501"/>
                    <a:pt x="11608" y="4501"/>
                  </a:cubicBezTo>
                  <a:cubicBezTo>
                    <a:pt x="15543" y="4501"/>
                    <a:pt x="19506" y="4156"/>
                    <a:pt x="23388" y="3871"/>
                  </a:cubicBezTo>
                  <a:cubicBezTo>
                    <a:pt x="28859" y="3438"/>
                    <a:pt x="34296" y="3438"/>
                    <a:pt x="39800" y="3404"/>
                  </a:cubicBezTo>
                  <a:cubicBezTo>
                    <a:pt x="46938" y="3304"/>
                    <a:pt x="55278" y="3404"/>
                    <a:pt x="61983" y="702"/>
                  </a:cubicBezTo>
                  <a:cubicBezTo>
                    <a:pt x="62402" y="476"/>
                    <a:pt x="62291" y="0"/>
                    <a:pt x="619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971;p33">
              <a:extLst>
                <a:ext uri="{FF2B5EF4-FFF2-40B4-BE49-F238E27FC236}">
                  <a16:creationId xmlns:a16="http://schemas.microsoft.com/office/drawing/2014/main" id="{277F3C5B-4204-4608-8E97-99C0E1888060}"/>
                </a:ext>
              </a:extLst>
            </p:cNvPr>
            <p:cNvSpPr/>
            <p:nvPr/>
          </p:nvSpPr>
          <p:spPr>
            <a:xfrm>
              <a:off x="4145875" y="982000"/>
              <a:ext cx="1254000" cy="143050"/>
            </a:xfrm>
            <a:custGeom>
              <a:avLst/>
              <a:gdLst/>
              <a:ahLst/>
              <a:cxnLst/>
              <a:rect l="l" t="t" r="r" b="b"/>
              <a:pathLst>
                <a:path w="50160" h="5722" extrusionOk="0">
                  <a:moveTo>
                    <a:pt x="45207" y="0"/>
                  </a:moveTo>
                  <a:cubicBezTo>
                    <a:pt x="39042" y="0"/>
                    <a:pt x="32505" y="1678"/>
                    <a:pt x="26710" y="2635"/>
                  </a:cubicBezTo>
                  <a:cubicBezTo>
                    <a:pt x="20604" y="3668"/>
                    <a:pt x="14704" y="4369"/>
                    <a:pt x="8705" y="4369"/>
                  </a:cubicBezTo>
                  <a:cubicBezTo>
                    <a:pt x="5985" y="4369"/>
                    <a:pt x="3246" y="4225"/>
                    <a:pt x="458" y="3902"/>
                  </a:cubicBezTo>
                  <a:cubicBezTo>
                    <a:pt x="446" y="3902"/>
                    <a:pt x="435" y="3901"/>
                    <a:pt x="424" y="3901"/>
                  </a:cubicBezTo>
                  <a:cubicBezTo>
                    <a:pt x="23" y="3901"/>
                    <a:pt x="1" y="4473"/>
                    <a:pt x="358" y="4603"/>
                  </a:cubicBezTo>
                  <a:cubicBezTo>
                    <a:pt x="3401" y="5415"/>
                    <a:pt x="6553" y="5722"/>
                    <a:pt x="9730" y="5722"/>
                  </a:cubicBezTo>
                  <a:cubicBezTo>
                    <a:pt x="14249" y="5722"/>
                    <a:pt x="18820" y="5102"/>
                    <a:pt x="23207" y="4436"/>
                  </a:cubicBezTo>
                  <a:cubicBezTo>
                    <a:pt x="27477" y="3802"/>
                    <a:pt x="31713" y="3002"/>
                    <a:pt x="36016" y="2368"/>
                  </a:cubicBezTo>
                  <a:cubicBezTo>
                    <a:pt x="40586" y="1634"/>
                    <a:pt x="45256" y="1701"/>
                    <a:pt x="49826" y="967"/>
                  </a:cubicBezTo>
                  <a:cubicBezTo>
                    <a:pt x="50160" y="934"/>
                    <a:pt x="50160" y="433"/>
                    <a:pt x="49826" y="367"/>
                  </a:cubicBezTo>
                  <a:cubicBezTo>
                    <a:pt x="48323" y="109"/>
                    <a:pt x="46777" y="0"/>
                    <a:pt x="452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972;p33">
              <a:extLst>
                <a:ext uri="{FF2B5EF4-FFF2-40B4-BE49-F238E27FC236}">
                  <a16:creationId xmlns:a16="http://schemas.microsoft.com/office/drawing/2014/main" id="{766CD2BB-908D-48F0-AA23-F1142468C3C2}"/>
                </a:ext>
              </a:extLst>
            </p:cNvPr>
            <p:cNvSpPr/>
            <p:nvPr/>
          </p:nvSpPr>
          <p:spPr>
            <a:xfrm>
              <a:off x="4153975" y="996150"/>
              <a:ext cx="1377675" cy="102875"/>
            </a:xfrm>
            <a:custGeom>
              <a:avLst/>
              <a:gdLst/>
              <a:ahLst/>
              <a:cxnLst/>
              <a:rect l="l" t="t" r="r" b="b"/>
              <a:pathLst>
                <a:path w="55107" h="4115" extrusionOk="0">
                  <a:moveTo>
                    <a:pt x="54439" y="1"/>
                  </a:moveTo>
                  <a:cubicBezTo>
                    <a:pt x="44999" y="301"/>
                    <a:pt x="35492" y="1001"/>
                    <a:pt x="26019" y="1568"/>
                  </a:cubicBezTo>
                  <a:cubicBezTo>
                    <a:pt x="21482" y="1835"/>
                    <a:pt x="16979" y="2202"/>
                    <a:pt x="12409" y="2502"/>
                  </a:cubicBezTo>
                  <a:cubicBezTo>
                    <a:pt x="11177" y="2583"/>
                    <a:pt x="9945" y="2627"/>
                    <a:pt x="8698" y="2627"/>
                  </a:cubicBezTo>
                  <a:cubicBezTo>
                    <a:pt x="7886" y="2627"/>
                    <a:pt x="7067" y="2609"/>
                    <a:pt x="6238" y="2569"/>
                  </a:cubicBezTo>
                  <a:cubicBezTo>
                    <a:pt x="4704" y="2536"/>
                    <a:pt x="3203" y="2336"/>
                    <a:pt x="1702" y="2069"/>
                  </a:cubicBezTo>
                  <a:cubicBezTo>
                    <a:pt x="934" y="1969"/>
                    <a:pt x="2836" y="1135"/>
                    <a:pt x="3069" y="968"/>
                  </a:cubicBezTo>
                  <a:cubicBezTo>
                    <a:pt x="3213" y="853"/>
                    <a:pt x="3158" y="688"/>
                    <a:pt x="3012" y="688"/>
                  </a:cubicBezTo>
                  <a:cubicBezTo>
                    <a:pt x="2989" y="688"/>
                    <a:pt x="2963" y="692"/>
                    <a:pt x="2936" y="701"/>
                  </a:cubicBezTo>
                  <a:cubicBezTo>
                    <a:pt x="2102" y="1068"/>
                    <a:pt x="1235" y="1468"/>
                    <a:pt x="401" y="1869"/>
                  </a:cubicBezTo>
                  <a:cubicBezTo>
                    <a:pt x="34" y="2035"/>
                    <a:pt x="0" y="2536"/>
                    <a:pt x="401" y="2669"/>
                  </a:cubicBezTo>
                  <a:cubicBezTo>
                    <a:pt x="3585" y="3762"/>
                    <a:pt x="7008" y="4115"/>
                    <a:pt x="10495" y="4115"/>
                  </a:cubicBezTo>
                  <a:cubicBezTo>
                    <a:pt x="15738" y="4115"/>
                    <a:pt x="21124" y="3317"/>
                    <a:pt x="26052" y="3036"/>
                  </a:cubicBezTo>
                  <a:cubicBezTo>
                    <a:pt x="35559" y="2536"/>
                    <a:pt x="45199" y="2402"/>
                    <a:pt x="54606" y="901"/>
                  </a:cubicBezTo>
                  <a:cubicBezTo>
                    <a:pt x="55106" y="868"/>
                    <a:pt x="55006" y="1"/>
                    <a:pt x="544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973;p33">
              <a:extLst>
                <a:ext uri="{FF2B5EF4-FFF2-40B4-BE49-F238E27FC236}">
                  <a16:creationId xmlns:a16="http://schemas.microsoft.com/office/drawing/2014/main" id="{8DFAF7E2-9F64-4755-9E58-14572D5570DC}"/>
                </a:ext>
              </a:extLst>
            </p:cNvPr>
            <p:cNvSpPr/>
            <p:nvPr/>
          </p:nvSpPr>
          <p:spPr>
            <a:xfrm>
              <a:off x="4326300" y="1033150"/>
              <a:ext cx="1204500" cy="101500"/>
            </a:xfrm>
            <a:custGeom>
              <a:avLst/>
              <a:gdLst/>
              <a:ahLst/>
              <a:cxnLst/>
              <a:rect l="l" t="t" r="r" b="b"/>
              <a:pathLst>
                <a:path w="48180" h="4060" extrusionOk="0">
                  <a:moveTo>
                    <a:pt x="46546" y="0"/>
                  </a:moveTo>
                  <a:cubicBezTo>
                    <a:pt x="43122" y="0"/>
                    <a:pt x="39608" y="725"/>
                    <a:pt x="36205" y="1089"/>
                  </a:cubicBezTo>
                  <a:cubicBezTo>
                    <a:pt x="32035" y="1590"/>
                    <a:pt x="27932" y="2057"/>
                    <a:pt x="23763" y="2390"/>
                  </a:cubicBezTo>
                  <a:cubicBezTo>
                    <a:pt x="20248" y="2680"/>
                    <a:pt x="16650" y="2922"/>
                    <a:pt x="13061" y="2922"/>
                  </a:cubicBezTo>
                  <a:cubicBezTo>
                    <a:pt x="8815" y="2922"/>
                    <a:pt x="4580" y="2584"/>
                    <a:pt x="513" y="1590"/>
                  </a:cubicBezTo>
                  <a:cubicBezTo>
                    <a:pt x="491" y="1586"/>
                    <a:pt x="470" y="1584"/>
                    <a:pt x="450" y="1584"/>
                  </a:cubicBezTo>
                  <a:cubicBezTo>
                    <a:pt x="128" y="1584"/>
                    <a:pt x="0" y="2064"/>
                    <a:pt x="346" y="2190"/>
                  </a:cubicBezTo>
                  <a:cubicBezTo>
                    <a:pt x="4773" y="3638"/>
                    <a:pt x="9444" y="4060"/>
                    <a:pt x="14113" y="4060"/>
                  </a:cubicBezTo>
                  <a:cubicBezTo>
                    <a:pt x="16971" y="4060"/>
                    <a:pt x="19829" y="3902"/>
                    <a:pt x="22628" y="3724"/>
                  </a:cubicBezTo>
                  <a:cubicBezTo>
                    <a:pt x="27165" y="3424"/>
                    <a:pt x="31702" y="2924"/>
                    <a:pt x="36205" y="2424"/>
                  </a:cubicBezTo>
                  <a:cubicBezTo>
                    <a:pt x="39974" y="2023"/>
                    <a:pt x="43977" y="1856"/>
                    <a:pt x="47680" y="889"/>
                  </a:cubicBezTo>
                  <a:cubicBezTo>
                    <a:pt x="48180" y="722"/>
                    <a:pt x="48047" y="22"/>
                    <a:pt x="47546" y="22"/>
                  </a:cubicBezTo>
                  <a:cubicBezTo>
                    <a:pt x="47214" y="7"/>
                    <a:pt x="46880" y="0"/>
                    <a:pt x="465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974;p33">
              <a:extLst>
                <a:ext uri="{FF2B5EF4-FFF2-40B4-BE49-F238E27FC236}">
                  <a16:creationId xmlns:a16="http://schemas.microsoft.com/office/drawing/2014/main" id="{49AB7451-593F-48E5-9AA8-D690D1A1D82E}"/>
                </a:ext>
              </a:extLst>
            </p:cNvPr>
            <p:cNvSpPr/>
            <p:nvPr/>
          </p:nvSpPr>
          <p:spPr>
            <a:xfrm>
              <a:off x="4352600" y="930725"/>
              <a:ext cx="989750" cy="70350"/>
            </a:xfrm>
            <a:custGeom>
              <a:avLst/>
              <a:gdLst/>
              <a:ahLst/>
              <a:cxnLst/>
              <a:rect l="l" t="t" r="r" b="b"/>
              <a:pathLst>
                <a:path w="39590" h="2814" extrusionOk="0">
                  <a:moveTo>
                    <a:pt x="36022" y="1"/>
                  </a:moveTo>
                  <a:cubicBezTo>
                    <a:pt x="29162" y="1"/>
                    <a:pt x="22304" y="745"/>
                    <a:pt x="15472" y="1183"/>
                  </a:cubicBezTo>
                  <a:cubicBezTo>
                    <a:pt x="14970" y="1237"/>
                    <a:pt x="10847" y="1474"/>
                    <a:pt x="7227" y="1474"/>
                  </a:cubicBezTo>
                  <a:cubicBezTo>
                    <a:pt x="4119" y="1474"/>
                    <a:pt x="1382" y="1299"/>
                    <a:pt x="1629" y="683"/>
                  </a:cubicBezTo>
                  <a:cubicBezTo>
                    <a:pt x="1771" y="359"/>
                    <a:pt x="1494" y="133"/>
                    <a:pt x="1210" y="133"/>
                  </a:cubicBezTo>
                  <a:cubicBezTo>
                    <a:pt x="1026" y="133"/>
                    <a:pt x="840" y="227"/>
                    <a:pt x="762" y="449"/>
                  </a:cubicBezTo>
                  <a:cubicBezTo>
                    <a:pt x="0" y="2425"/>
                    <a:pt x="2971" y="2814"/>
                    <a:pt x="5665" y="2814"/>
                  </a:cubicBezTo>
                  <a:cubicBezTo>
                    <a:pt x="7337" y="2814"/>
                    <a:pt x="8903" y="2664"/>
                    <a:pt x="9401" y="2651"/>
                  </a:cubicBezTo>
                  <a:cubicBezTo>
                    <a:pt x="19275" y="2251"/>
                    <a:pt x="29115" y="1517"/>
                    <a:pt x="38955" y="1083"/>
                  </a:cubicBezTo>
                  <a:cubicBezTo>
                    <a:pt x="39589" y="1017"/>
                    <a:pt x="39589" y="116"/>
                    <a:pt x="38955" y="49"/>
                  </a:cubicBezTo>
                  <a:cubicBezTo>
                    <a:pt x="37978" y="16"/>
                    <a:pt x="37000" y="1"/>
                    <a:pt x="3602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975;p33">
              <a:extLst>
                <a:ext uri="{FF2B5EF4-FFF2-40B4-BE49-F238E27FC236}">
                  <a16:creationId xmlns:a16="http://schemas.microsoft.com/office/drawing/2014/main" id="{D685A0B0-0694-4D90-8848-3EF847479527}"/>
                </a:ext>
              </a:extLst>
            </p:cNvPr>
            <p:cNvSpPr/>
            <p:nvPr/>
          </p:nvSpPr>
          <p:spPr>
            <a:xfrm>
              <a:off x="4097550" y="876550"/>
              <a:ext cx="1563725" cy="157025"/>
            </a:xfrm>
            <a:custGeom>
              <a:avLst/>
              <a:gdLst/>
              <a:ahLst/>
              <a:cxnLst/>
              <a:rect l="l" t="t" r="r" b="b"/>
              <a:pathLst>
                <a:path w="62549" h="6281" extrusionOk="0">
                  <a:moveTo>
                    <a:pt x="61446" y="1"/>
                  </a:moveTo>
                  <a:cubicBezTo>
                    <a:pt x="61399" y="1"/>
                    <a:pt x="61350" y="5"/>
                    <a:pt x="61299" y="15"/>
                  </a:cubicBezTo>
                  <a:cubicBezTo>
                    <a:pt x="51159" y="1916"/>
                    <a:pt x="40918" y="3017"/>
                    <a:pt x="30644" y="3751"/>
                  </a:cubicBezTo>
                  <a:cubicBezTo>
                    <a:pt x="20737" y="4418"/>
                    <a:pt x="10697" y="4017"/>
                    <a:pt x="823" y="4685"/>
                  </a:cubicBezTo>
                  <a:cubicBezTo>
                    <a:pt x="813" y="4684"/>
                    <a:pt x="803" y="4684"/>
                    <a:pt x="794" y="4684"/>
                  </a:cubicBezTo>
                  <a:cubicBezTo>
                    <a:pt x="119" y="4684"/>
                    <a:pt x="1" y="5820"/>
                    <a:pt x="823" y="5919"/>
                  </a:cubicBezTo>
                  <a:cubicBezTo>
                    <a:pt x="3869" y="6176"/>
                    <a:pt x="6950" y="6281"/>
                    <a:pt x="10045" y="6281"/>
                  </a:cubicBezTo>
                  <a:cubicBezTo>
                    <a:pt x="17388" y="6281"/>
                    <a:pt x="24808" y="5691"/>
                    <a:pt x="32012" y="5152"/>
                  </a:cubicBezTo>
                  <a:cubicBezTo>
                    <a:pt x="41986" y="4451"/>
                    <a:pt x="51859" y="3117"/>
                    <a:pt x="61666" y="1449"/>
                  </a:cubicBezTo>
                  <a:cubicBezTo>
                    <a:pt x="62548" y="1260"/>
                    <a:pt x="62241" y="1"/>
                    <a:pt x="614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976;p33">
              <a:extLst>
                <a:ext uri="{FF2B5EF4-FFF2-40B4-BE49-F238E27FC236}">
                  <a16:creationId xmlns:a16="http://schemas.microsoft.com/office/drawing/2014/main" id="{6842A9C2-5025-4386-9614-FD7E49296104}"/>
                </a:ext>
              </a:extLst>
            </p:cNvPr>
            <p:cNvSpPr/>
            <p:nvPr/>
          </p:nvSpPr>
          <p:spPr>
            <a:xfrm>
              <a:off x="4967050" y="950375"/>
              <a:ext cx="689675" cy="64150"/>
            </a:xfrm>
            <a:custGeom>
              <a:avLst/>
              <a:gdLst/>
              <a:ahLst/>
              <a:cxnLst/>
              <a:rect l="l" t="t" r="r" b="b"/>
              <a:pathLst>
                <a:path w="27587" h="2566" extrusionOk="0">
                  <a:moveTo>
                    <a:pt x="24043" y="1"/>
                  </a:moveTo>
                  <a:cubicBezTo>
                    <a:pt x="16166" y="1"/>
                    <a:pt x="8227" y="1910"/>
                    <a:pt x="367" y="1998"/>
                  </a:cubicBezTo>
                  <a:cubicBezTo>
                    <a:pt x="1" y="1998"/>
                    <a:pt x="1" y="2566"/>
                    <a:pt x="367" y="2566"/>
                  </a:cubicBezTo>
                  <a:cubicBezTo>
                    <a:pt x="9207" y="2499"/>
                    <a:pt x="18180" y="1865"/>
                    <a:pt x="26986" y="1131"/>
                  </a:cubicBezTo>
                  <a:cubicBezTo>
                    <a:pt x="27587" y="1064"/>
                    <a:pt x="27587" y="197"/>
                    <a:pt x="26986" y="97"/>
                  </a:cubicBezTo>
                  <a:cubicBezTo>
                    <a:pt x="26007" y="31"/>
                    <a:pt x="25025" y="1"/>
                    <a:pt x="240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977;p33">
              <a:extLst>
                <a:ext uri="{FF2B5EF4-FFF2-40B4-BE49-F238E27FC236}">
                  <a16:creationId xmlns:a16="http://schemas.microsoft.com/office/drawing/2014/main" id="{0CF4492E-FA07-4586-ACE7-6314C528EE53}"/>
                </a:ext>
              </a:extLst>
            </p:cNvPr>
            <p:cNvSpPr/>
            <p:nvPr/>
          </p:nvSpPr>
          <p:spPr>
            <a:xfrm>
              <a:off x="5017075" y="999525"/>
              <a:ext cx="619500" cy="81500"/>
            </a:xfrm>
            <a:custGeom>
              <a:avLst/>
              <a:gdLst/>
              <a:ahLst/>
              <a:cxnLst/>
              <a:rect l="l" t="t" r="r" b="b"/>
              <a:pathLst>
                <a:path w="24780" h="3260" extrusionOk="0">
                  <a:moveTo>
                    <a:pt x="24040" y="0"/>
                  </a:moveTo>
                  <a:cubicBezTo>
                    <a:pt x="23981" y="0"/>
                    <a:pt x="23918" y="10"/>
                    <a:pt x="23851" y="32"/>
                  </a:cubicBezTo>
                  <a:cubicBezTo>
                    <a:pt x="19882" y="1200"/>
                    <a:pt x="15979" y="1767"/>
                    <a:pt x="11843" y="2001"/>
                  </a:cubicBezTo>
                  <a:cubicBezTo>
                    <a:pt x="10690" y="2040"/>
                    <a:pt x="9537" y="2056"/>
                    <a:pt x="8391" y="2056"/>
                  </a:cubicBezTo>
                  <a:cubicBezTo>
                    <a:pt x="7580" y="2056"/>
                    <a:pt x="6773" y="2048"/>
                    <a:pt x="5972" y="2034"/>
                  </a:cubicBezTo>
                  <a:cubicBezTo>
                    <a:pt x="5171" y="2034"/>
                    <a:pt x="4371" y="2001"/>
                    <a:pt x="3570" y="2001"/>
                  </a:cubicBezTo>
                  <a:cubicBezTo>
                    <a:pt x="3570" y="1867"/>
                    <a:pt x="3503" y="1767"/>
                    <a:pt x="3337" y="1767"/>
                  </a:cubicBezTo>
                  <a:cubicBezTo>
                    <a:pt x="2369" y="1767"/>
                    <a:pt x="1402" y="1867"/>
                    <a:pt x="468" y="1934"/>
                  </a:cubicBezTo>
                  <a:cubicBezTo>
                    <a:pt x="168" y="2001"/>
                    <a:pt x="1" y="2501"/>
                    <a:pt x="368" y="2534"/>
                  </a:cubicBezTo>
                  <a:cubicBezTo>
                    <a:pt x="3453" y="2973"/>
                    <a:pt x="6792" y="3260"/>
                    <a:pt x="10156" y="3260"/>
                  </a:cubicBezTo>
                  <a:cubicBezTo>
                    <a:pt x="14974" y="3260"/>
                    <a:pt x="19842" y="2671"/>
                    <a:pt x="24085" y="1100"/>
                  </a:cubicBezTo>
                  <a:cubicBezTo>
                    <a:pt x="24779" y="919"/>
                    <a:pt x="24599" y="0"/>
                    <a:pt x="2404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978;p33">
              <a:extLst>
                <a:ext uri="{FF2B5EF4-FFF2-40B4-BE49-F238E27FC236}">
                  <a16:creationId xmlns:a16="http://schemas.microsoft.com/office/drawing/2014/main" id="{B01E9020-703A-4243-9642-22B90BF8B1DF}"/>
                </a:ext>
              </a:extLst>
            </p:cNvPr>
            <p:cNvSpPr/>
            <p:nvPr/>
          </p:nvSpPr>
          <p:spPr>
            <a:xfrm>
              <a:off x="5350050" y="964575"/>
              <a:ext cx="494625" cy="364000"/>
            </a:xfrm>
            <a:custGeom>
              <a:avLst/>
              <a:gdLst/>
              <a:ahLst/>
              <a:cxnLst/>
              <a:rect l="l" t="t" r="r" b="b"/>
              <a:pathLst>
                <a:path w="19785" h="14560" extrusionOk="0">
                  <a:moveTo>
                    <a:pt x="19047" y="1"/>
                  </a:moveTo>
                  <a:cubicBezTo>
                    <a:pt x="18956" y="1"/>
                    <a:pt x="18863" y="20"/>
                    <a:pt x="18772" y="63"/>
                  </a:cubicBezTo>
                  <a:cubicBezTo>
                    <a:pt x="15836" y="1430"/>
                    <a:pt x="13234" y="5167"/>
                    <a:pt x="10833" y="7335"/>
                  </a:cubicBezTo>
                  <a:cubicBezTo>
                    <a:pt x="8475" y="9469"/>
                    <a:pt x="4446" y="13702"/>
                    <a:pt x="863" y="13702"/>
                  </a:cubicBezTo>
                  <a:cubicBezTo>
                    <a:pt x="694" y="13702"/>
                    <a:pt x="525" y="13692"/>
                    <a:pt x="358" y="13673"/>
                  </a:cubicBezTo>
                  <a:cubicBezTo>
                    <a:pt x="349" y="13671"/>
                    <a:pt x="339" y="13671"/>
                    <a:pt x="330" y="13671"/>
                  </a:cubicBezTo>
                  <a:cubicBezTo>
                    <a:pt x="85" y="13671"/>
                    <a:pt x="0" y="14077"/>
                    <a:pt x="225" y="14173"/>
                  </a:cubicBezTo>
                  <a:cubicBezTo>
                    <a:pt x="788" y="14442"/>
                    <a:pt x="1365" y="14559"/>
                    <a:pt x="1948" y="14559"/>
                  </a:cubicBezTo>
                  <a:cubicBezTo>
                    <a:pt x="4611" y="14559"/>
                    <a:pt x="7376" y="12115"/>
                    <a:pt x="9265" y="10637"/>
                  </a:cubicBezTo>
                  <a:cubicBezTo>
                    <a:pt x="11533" y="8903"/>
                    <a:pt x="13568" y="6934"/>
                    <a:pt x="15569" y="4966"/>
                  </a:cubicBezTo>
                  <a:cubicBezTo>
                    <a:pt x="16870" y="3732"/>
                    <a:pt x="18638" y="2398"/>
                    <a:pt x="19539" y="797"/>
                  </a:cubicBezTo>
                  <a:cubicBezTo>
                    <a:pt x="19784" y="388"/>
                    <a:pt x="19450" y="1"/>
                    <a:pt x="1904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979;p33">
              <a:extLst>
                <a:ext uri="{FF2B5EF4-FFF2-40B4-BE49-F238E27FC236}">
                  <a16:creationId xmlns:a16="http://schemas.microsoft.com/office/drawing/2014/main" id="{76D1FDA5-0CB3-400F-A8EE-9CEDF9217120}"/>
                </a:ext>
              </a:extLst>
            </p:cNvPr>
            <p:cNvSpPr/>
            <p:nvPr/>
          </p:nvSpPr>
          <p:spPr>
            <a:xfrm>
              <a:off x="5385825" y="533025"/>
              <a:ext cx="473575" cy="462350"/>
            </a:xfrm>
            <a:custGeom>
              <a:avLst/>
              <a:gdLst/>
              <a:ahLst/>
              <a:cxnLst/>
              <a:rect l="l" t="t" r="r" b="b"/>
              <a:pathLst>
                <a:path w="18943" h="18494" extrusionOk="0">
                  <a:moveTo>
                    <a:pt x="399" y="1"/>
                  </a:moveTo>
                  <a:cubicBezTo>
                    <a:pt x="185" y="1"/>
                    <a:pt x="1" y="250"/>
                    <a:pt x="128" y="479"/>
                  </a:cubicBezTo>
                  <a:cubicBezTo>
                    <a:pt x="3898" y="7585"/>
                    <a:pt x="10769" y="13689"/>
                    <a:pt x="17240" y="18359"/>
                  </a:cubicBezTo>
                  <a:cubicBezTo>
                    <a:pt x="17367" y="18453"/>
                    <a:pt x="17503" y="18494"/>
                    <a:pt x="17636" y="18494"/>
                  </a:cubicBezTo>
                  <a:cubicBezTo>
                    <a:pt x="18310" y="18494"/>
                    <a:pt x="18943" y="17454"/>
                    <a:pt x="18275" y="16925"/>
                  </a:cubicBezTo>
                  <a:cubicBezTo>
                    <a:pt x="11837" y="11821"/>
                    <a:pt x="6133" y="6184"/>
                    <a:pt x="595" y="79"/>
                  </a:cubicBezTo>
                  <a:cubicBezTo>
                    <a:pt x="533" y="24"/>
                    <a:pt x="464" y="1"/>
                    <a:pt x="39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980;p33">
              <a:extLst>
                <a:ext uri="{FF2B5EF4-FFF2-40B4-BE49-F238E27FC236}">
                  <a16:creationId xmlns:a16="http://schemas.microsoft.com/office/drawing/2014/main" id="{EFC9FB06-8EBA-45D1-8EBE-EC6E0894944F}"/>
                </a:ext>
              </a:extLst>
            </p:cNvPr>
            <p:cNvSpPr/>
            <p:nvPr/>
          </p:nvSpPr>
          <p:spPr>
            <a:xfrm>
              <a:off x="5385700" y="556900"/>
              <a:ext cx="419450" cy="484150"/>
            </a:xfrm>
            <a:custGeom>
              <a:avLst/>
              <a:gdLst/>
              <a:ahLst/>
              <a:cxnLst/>
              <a:rect l="l" t="t" r="r" b="b"/>
              <a:pathLst>
                <a:path w="16778" h="19366" extrusionOk="0">
                  <a:moveTo>
                    <a:pt x="408" y="0"/>
                  </a:moveTo>
                  <a:cubicBezTo>
                    <a:pt x="210" y="0"/>
                    <a:pt x="1" y="205"/>
                    <a:pt x="67" y="425"/>
                  </a:cubicBezTo>
                  <a:cubicBezTo>
                    <a:pt x="1935" y="8197"/>
                    <a:pt x="7672" y="15936"/>
                    <a:pt x="15077" y="19272"/>
                  </a:cubicBezTo>
                  <a:cubicBezTo>
                    <a:pt x="15207" y="19337"/>
                    <a:pt x="15337" y="19366"/>
                    <a:pt x="15460" y="19366"/>
                  </a:cubicBezTo>
                  <a:cubicBezTo>
                    <a:pt x="16226" y="19366"/>
                    <a:pt x="16777" y="18264"/>
                    <a:pt x="15945" y="17804"/>
                  </a:cubicBezTo>
                  <a:cubicBezTo>
                    <a:pt x="8839" y="13735"/>
                    <a:pt x="4136" y="7497"/>
                    <a:pt x="667" y="192"/>
                  </a:cubicBezTo>
                  <a:cubicBezTo>
                    <a:pt x="610" y="55"/>
                    <a:pt x="511" y="0"/>
                    <a:pt x="4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981;p33">
              <a:extLst>
                <a:ext uri="{FF2B5EF4-FFF2-40B4-BE49-F238E27FC236}">
                  <a16:creationId xmlns:a16="http://schemas.microsoft.com/office/drawing/2014/main" id="{91B87157-6001-4073-9E52-B54D8404F2BD}"/>
                </a:ext>
              </a:extLst>
            </p:cNvPr>
            <p:cNvSpPr/>
            <p:nvPr/>
          </p:nvSpPr>
          <p:spPr>
            <a:xfrm>
              <a:off x="5456875" y="658525"/>
              <a:ext cx="301975" cy="313075"/>
            </a:xfrm>
            <a:custGeom>
              <a:avLst/>
              <a:gdLst/>
              <a:ahLst/>
              <a:cxnLst/>
              <a:rect l="l" t="t" r="r" b="b"/>
              <a:pathLst>
                <a:path w="12079" h="12523" extrusionOk="0">
                  <a:moveTo>
                    <a:pt x="396" y="1"/>
                  </a:moveTo>
                  <a:cubicBezTo>
                    <a:pt x="201" y="1"/>
                    <a:pt x="1" y="177"/>
                    <a:pt x="88" y="396"/>
                  </a:cubicBezTo>
                  <a:cubicBezTo>
                    <a:pt x="922" y="2965"/>
                    <a:pt x="2323" y="4966"/>
                    <a:pt x="4225" y="6834"/>
                  </a:cubicBezTo>
                  <a:cubicBezTo>
                    <a:pt x="6159" y="8836"/>
                    <a:pt x="8628" y="11304"/>
                    <a:pt x="11230" y="12472"/>
                  </a:cubicBezTo>
                  <a:cubicBezTo>
                    <a:pt x="11293" y="12506"/>
                    <a:pt x="11362" y="12522"/>
                    <a:pt x="11431" y="12522"/>
                  </a:cubicBezTo>
                  <a:cubicBezTo>
                    <a:pt x="11757" y="12522"/>
                    <a:pt x="12078" y="12169"/>
                    <a:pt x="11830" y="11838"/>
                  </a:cubicBezTo>
                  <a:cubicBezTo>
                    <a:pt x="10496" y="9736"/>
                    <a:pt x="8094" y="8369"/>
                    <a:pt x="6226" y="6801"/>
                  </a:cubicBezTo>
                  <a:cubicBezTo>
                    <a:pt x="3991" y="4900"/>
                    <a:pt x="1990" y="2731"/>
                    <a:pt x="655" y="163"/>
                  </a:cubicBezTo>
                  <a:cubicBezTo>
                    <a:pt x="598" y="49"/>
                    <a:pt x="498" y="1"/>
                    <a:pt x="39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982;p33">
              <a:extLst>
                <a:ext uri="{FF2B5EF4-FFF2-40B4-BE49-F238E27FC236}">
                  <a16:creationId xmlns:a16="http://schemas.microsoft.com/office/drawing/2014/main" id="{EB221C1F-881F-42BD-A585-473172B0F2F3}"/>
                </a:ext>
              </a:extLst>
            </p:cNvPr>
            <p:cNvSpPr/>
            <p:nvPr/>
          </p:nvSpPr>
          <p:spPr>
            <a:xfrm>
              <a:off x="5354075" y="904275"/>
              <a:ext cx="350975" cy="421925"/>
            </a:xfrm>
            <a:custGeom>
              <a:avLst/>
              <a:gdLst/>
              <a:ahLst/>
              <a:cxnLst/>
              <a:rect l="l" t="t" r="r" b="b"/>
              <a:pathLst>
                <a:path w="14039" h="16877" extrusionOk="0">
                  <a:moveTo>
                    <a:pt x="13413" y="0"/>
                  </a:moveTo>
                  <a:cubicBezTo>
                    <a:pt x="13291" y="0"/>
                    <a:pt x="13161" y="52"/>
                    <a:pt x="13040" y="173"/>
                  </a:cubicBezTo>
                  <a:cubicBezTo>
                    <a:pt x="10772" y="2375"/>
                    <a:pt x="9070" y="5210"/>
                    <a:pt x="7169" y="7712"/>
                  </a:cubicBezTo>
                  <a:cubicBezTo>
                    <a:pt x="4934" y="10547"/>
                    <a:pt x="2566" y="13216"/>
                    <a:pt x="331" y="16018"/>
                  </a:cubicBezTo>
                  <a:cubicBezTo>
                    <a:pt x="1" y="16399"/>
                    <a:pt x="289" y="16877"/>
                    <a:pt x="667" y="16877"/>
                  </a:cubicBezTo>
                  <a:cubicBezTo>
                    <a:pt x="785" y="16877"/>
                    <a:pt x="912" y="16830"/>
                    <a:pt x="1031" y="16718"/>
                  </a:cubicBezTo>
                  <a:cubicBezTo>
                    <a:pt x="3667" y="14350"/>
                    <a:pt x="5935" y="11548"/>
                    <a:pt x="8203" y="8813"/>
                  </a:cubicBezTo>
                  <a:cubicBezTo>
                    <a:pt x="10205" y="6344"/>
                    <a:pt x="12506" y="3709"/>
                    <a:pt x="13840" y="840"/>
                  </a:cubicBezTo>
                  <a:cubicBezTo>
                    <a:pt x="14038" y="420"/>
                    <a:pt x="13760" y="0"/>
                    <a:pt x="134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983;p33">
              <a:extLst>
                <a:ext uri="{FF2B5EF4-FFF2-40B4-BE49-F238E27FC236}">
                  <a16:creationId xmlns:a16="http://schemas.microsoft.com/office/drawing/2014/main" id="{234B5B9E-0B3C-4424-86CE-A5479825E30F}"/>
                </a:ext>
              </a:extLst>
            </p:cNvPr>
            <p:cNvSpPr/>
            <p:nvPr/>
          </p:nvSpPr>
          <p:spPr>
            <a:xfrm>
              <a:off x="5434600" y="909100"/>
              <a:ext cx="339175" cy="388475"/>
            </a:xfrm>
            <a:custGeom>
              <a:avLst/>
              <a:gdLst/>
              <a:ahLst/>
              <a:cxnLst/>
              <a:rect l="l" t="t" r="r" b="b"/>
              <a:pathLst>
                <a:path w="13567" h="15539" extrusionOk="0">
                  <a:moveTo>
                    <a:pt x="12803" y="0"/>
                  </a:moveTo>
                  <a:cubicBezTo>
                    <a:pt x="12709" y="0"/>
                    <a:pt x="12613" y="25"/>
                    <a:pt x="12521" y="80"/>
                  </a:cubicBezTo>
                  <a:cubicBezTo>
                    <a:pt x="10319" y="1448"/>
                    <a:pt x="8818" y="4450"/>
                    <a:pt x="7451" y="6518"/>
                  </a:cubicBezTo>
                  <a:cubicBezTo>
                    <a:pt x="5349" y="9654"/>
                    <a:pt x="3348" y="12789"/>
                    <a:pt x="212" y="14991"/>
                  </a:cubicBezTo>
                  <a:cubicBezTo>
                    <a:pt x="1" y="15142"/>
                    <a:pt x="117" y="15539"/>
                    <a:pt x="364" y="15539"/>
                  </a:cubicBezTo>
                  <a:cubicBezTo>
                    <a:pt x="390" y="15539"/>
                    <a:pt x="417" y="15534"/>
                    <a:pt x="446" y="15525"/>
                  </a:cubicBezTo>
                  <a:cubicBezTo>
                    <a:pt x="3114" y="14624"/>
                    <a:pt x="5049" y="12189"/>
                    <a:pt x="6683" y="10021"/>
                  </a:cubicBezTo>
                  <a:cubicBezTo>
                    <a:pt x="7851" y="8453"/>
                    <a:pt x="8985" y="6818"/>
                    <a:pt x="10119" y="5217"/>
                  </a:cubicBezTo>
                  <a:cubicBezTo>
                    <a:pt x="11086" y="3750"/>
                    <a:pt x="12487" y="2515"/>
                    <a:pt x="13321" y="914"/>
                  </a:cubicBezTo>
                  <a:cubicBezTo>
                    <a:pt x="13566" y="479"/>
                    <a:pt x="13213" y="0"/>
                    <a:pt x="128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984;p33">
              <a:extLst>
                <a:ext uri="{FF2B5EF4-FFF2-40B4-BE49-F238E27FC236}">
                  <a16:creationId xmlns:a16="http://schemas.microsoft.com/office/drawing/2014/main" id="{C735AB12-130D-4F81-AA65-C4178F51AFFA}"/>
                </a:ext>
              </a:extLst>
            </p:cNvPr>
            <p:cNvSpPr/>
            <p:nvPr/>
          </p:nvSpPr>
          <p:spPr>
            <a:xfrm>
              <a:off x="5437100" y="944200"/>
              <a:ext cx="270000" cy="328300"/>
            </a:xfrm>
            <a:custGeom>
              <a:avLst/>
              <a:gdLst/>
              <a:ahLst/>
              <a:cxnLst/>
              <a:rect l="l" t="t" r="r" b="b"/>
              <a:pathLst>
                <a:path w="10800" h="13132" extrusionOk="0">
                  <a:moveTo>
                    <a:pt x="10042" y="1"/>
                  </a:moveTo>
                  <a:cubicBezTo>
                    <a:pt x="9899" y="1"/>
                    <a:pt x="9750" y="62"/>
                    <a:pt x="9619" y="211"/>
                  </a:cubicBezTo>
                  <a:cubicBezTo>
                    <a:pt x="8018" y="2079"/>
                    <a:pt x="6683" y="4247"/>
                    <a:pt x="5116" y="6215"/>
                  </a:cubicBezTo>
                  <a:cubicBezTo>
                    <a:pt x="3514" y="8383"/>
                    <a:pt x="1747" y="10451"/>
                    <a:pt x="179" y="12653"/>
                  </a:cubicBezTo>
                  <a:cubicBezTo>
                    <a:pt x="0" y="12883"/>
                    <a:pt x="231" y="13132"/>
                    <a:pt x="469" y="13132"/>
                  </a:cubicBezTo>
                  <a:cubicBezTo>
                    <a:pt x="543" y="13132"/>
                    <a:pt x="616" y="13108"/>
                    <a:pt x="679" y="13053"/>
                  </a:cubicBezTo>
                  <a:cubicBezTo>
                    <a:pt x="4282" y="9651"/>
                    <a:pt x="8285" y="5381"/>
                    <a:pt x="10553" y="911"/>
                  </a:cubicBezTo>
                  <a:cubicBezTo>
                    <a:pt x="10799" y="492"/>
                    <a:pt x="10445" y="1"/>
                    <a:pt x="100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985;p33">
              <a:extLst>
                <a:ext uri="{FF2B5EF4-FFF2-40B4-BE49-F238E27FC236}">
                  <a16:creationId xmlns:a16="http://schemas.microsoft.com/office/drawing/2014/main" id="{9D25AB41-3BFA-434D-A2ED-BF01CDE86EB3}"/>
                </a:ext>
              </a:extLst>
            </p:cNvPr>
            <p:cNvSpPr/>
            <p:nvPr/>
          </p:nvSpPr>
          <p:spPr>
            <a:xfrm>
              <a:off x="5551050" y="936475"/>
              <a:ext cx="245775" cy="241650"/>
            </a:xfrm>
            <a:custGeom>
              <a:avLst/>
              <a:gdLst/>
              <a:ahLst/>
              <a:cxnLst/>
              <a:rect l="l" t="t" r="r" b="b"/>
              <a:pathLst>
                <a:path w="9831" h="9666" extrusionOk="0">
                  <a:moveTo>
                    <a:pt x="8816" y="0"/>
                  </a:moveTo>
                  <a:cubicBezTo>
                    <a:pt x="8654" y="0"/>
                    <a:pt x="8486" y="46"/>
                    <a:pt x="8330" y="153"/>
                  </a:cubicBezTo>
                  <a:cubicBezTo>
                    <a:pt x="6328" y="1754"/>
                    <a:pt x="4661" y="3755"/>
                    <a:pt x="3393" y="5990"/>
                  </a:cubicBezTo>
                  <a:cubicBezTo>
                    <a:pt x="2392" y="7091"/>
                    <a:pt x="1358" y="8125"/>
                    <a:pt x="224" y="9126"/>
                  </a:cubicBezTo>
                  <a:cubicBezTo>
                    <a:pt x="1" y="9349"/>
                    <a:pt x="221" y="9666"/>
                    <a:pt x="455" y="9666"/>
                  </a:cubicBezTo>
                  <a:cubicBezTo>
                    <a:pt x="501" y="9666"/>
                    <a:pt x="547" y="9654"/>
                    <a:pt x="591" y="9626"/>
                  </a:cubicBezTo>
                  <a:cubicBezTo>
                    <a:pt x="1592" y="9059"/>
                    <a:pt x="2526" y="8292"/>
                    <a:pt x="3360" y="7525"/>
                  </a:cubicBezTo>
                  <a:cubicBezTo>
                    <a:pt x="3482" y="7647"/>
                    <a:pt x="3666" y="7719"/>
                    <a:pt x="3852" y="7719"/>
                  </a:cubicBezTo>
                  <a:cubicBezTo>
                    <a:pt x="3970" y="7719"/>
                    <a:pt x="4090" y="7690"/>
                    <a:pt x="4194" y="7625"/>
                  </a:cubicBezTo>
                  <a:cubicBezTo>
                    <a:pt x="4394" y="7525"/>
                    <a:pt x="4527" y="7358"/>
                    <a:pt x="4661" y="7191"/>
                  </a:cubicBezTo>
                  <a:cubicBezTo>
                    <a:pt x="4794" y="7091"/>
                    <a:pt x="4994" y="6724"/>
                    <a:pt x="5161" y="6524"/>
                  </a:cubicBezTo>
                  <a:cubicBezTo>
                    <a:pt x="5394" y="6224"/>
                    <a:pt x="5695" y="5924"/>
                    <a:pt x="5961" y="5623"/>
                  </a:cubicBezTo>
                  <a:cubicBezTo>
                    <a:pt x="7162" y="4289"/>
                    <a:pt x="8330" y="2955"/>
                    <a:pt x="9564" y="1721"/>
                  </a:cubicBezTo>
                  <a:cubicBezTo>
                    <a:pt x="9831" y="1387"/>
                    <a:pt x="9831" y="1087"/>
                    <a:pt x="9664" y="887"/>
                  </a:cubicBezTo>
                  <a:cubicBezTo>
                    <a:pt x="9765" y="434"/>
                    <a:pt x="9315" y="0"/>
                    <a:pt x="88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986;p33">
              <a:extLst>
                <a:ext uri="{FF2B5EF4-FFF2-40B4-BE49-F238E27FC236}">
                  <a16:creationId xmlns:a16="http://schemas.microsoft.com/office/drawing/2014/main" id="{A80D1807-0835-4290-8298-63362497EE23}"/>
                </a:ext>
              </a:extLst>
            </p:cNvPr>
            <p:cNvSpPr/>
            <p:nvPr/>
          </p:nvSpPr>
          <p:spPr>
            <a:xfrm>
              <a:off x="5344000" y="627400"/>
              <a:ext cx="345775" cy="382850"/>
            </a:xfrm>
            <a:custGeom>
              <a:avLst/>
              <a:gdLst/>
              <a:ahLst/>
              <a:cxnLst/>
              <a:rect l="l" t="t" r="r" b="b"/>
              <a:pathLst>
                <a:path w="13831" h="15314" extrusionOk="0">
                  <a:moveTo>
                    <a:pt x="389" y="0"/>
                  </a:moveTo>
                  <a:cubicBezTo>
                    <a:pt x="180" y="0"/>
                    <a:pt x="0" y="274"/>
                    <a:pt x="100" y="474"/>
                  </a:cubicBezTo>
                  <a:cubicBezTo>
                    <a:pt x="1568" y="3409"/>
                    <a:pt x="3469" y="5978"/>
                    <a:pt x="5604" y="8446"/>
                  </a:cubicBezTo>
                  <a:cubicBezTo>
                    <a:pt x="7672" y="10881"/>
                    <a:pt x="10007" y="13583"/>
                    <a:pt x="12776" y="15218"/>
                  </a:cubicBezTo>
                  <a:cubicBezTo>
                    <a:pt x="12891" y="15285"/>
                    <a:pt x="13002" y="15314"/>
                    <a:pt x="13104" y="15314"/>
                  </a:cubicBezTo>
                  <a:cubicBezTo>
                    <a:pt x="13561" y="15314"/>
                    <a:pt x="13831" y="14726"/>
                    <a:pt x="13476" y="14317"/>
                  </a:cubicBezTo>
                  <a:cubicBezTo>
                    <a:pt x="11441" y="11882"/>
                    <a:pt x="8906" y="9747"/>
                    <a:pt x="6771" y="7312"/>
                  </a:cubicBezTo>
                  <a:cubicBezTo>
                    <a:pt x="4670" y="4944"/>
                    <a:pt x="2635" y="2542"/>
                    <a:pt x="600" y="107"/>
                  </a:cubicBezTo>
                  <a:cubicBezTo>
                    <a:pt x="533" y="31"/>
                    <a:pt x="459" y="0"/>
                    <a:pt x="38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987;p33">
              <a:extLst>
                <a:ext uri="{FF2B5EF4-FFF2-40B4-BE49-F238E27FC236}">
                  <a16:creationId xmlns:a16="http://schemas.microsoft.com/office/drawing/2014/main" id="{C9B3949A-8DE3-4342-9C6D-CAE3DF4154CC}"/>
                </a:ext>
              </a:extLst>
            </p:cNvPr>
            <p:cNvSpPr/>
            <p:nvPr/>
          </p:nvSpPr>
          <p:spPr>
            <a:xfrm>
              <a:off x="5354250" y="575825"/>
              <a:ext cx="395700" cy="385050"/>
            </a:xfrm>
            <a:custGeom>
              <a:avLst/>
              <a:gdLst/>
              <a:ahLst/>
              <a:cxnLst/>
              <a:rect l="l" t="t" r="r" b="b"/>
              <a:pathLst>
                <a:path w="15828" h="15402" extrusionOk="0">
                  <a:moveTo>
                    <a:pt x="681" y="0"/>
                  </a:moveTo>
                  <a:cubicBezTo>
                    <a:pt x="313" y="0"/>
                    <a:pt x="0" y="355"/>
                    <a:pt x="224" y="802"/>
                  </a:cubicBezTo>
                  <a:cubicBezTo>
                    <a:pt x="1024" y="2303"/>
                    <a:pt x="1691" y="3804"/>
                    <a:pt x="2759" y="5172"/>
                  </a:cubicBezTo>
                  <a:cubicBezTo>
                    <a:pt x="2785" y="5207"/>
                    <a:pt x="2817" y="5222"/>
                    <a:pt x="2846" y="5222"/>
                  </a:cubicBezTo>
                  <a:cubicBezTo>
                    <a:pt x="2929" y="5222"/>
                    <a:pt x="2999" y="5112"/>
                    <a:pt x="2926" y="5039"/>
                  </a:cubicBezTo>
                  <a:cubicBezTo>
                    <a:pt x="2559" y="4205"/>
                    <a:pt x="2259" y="3371"/>
                    <a:pt x="1992" y="2503"/>
                  </a:cubicBezTo>
                  <a:lnTo>
                    <a:pt x="1992" y="2503"/>
                  </a:lnTo>
                  <a:cubicBezTo>
                    <a:pt x="6261" y="6673"/>
                    <a:pt x="9997" y="11510"/>
                    <a:pt x="14701" y="15279"/>
                  </a:cubicBezTo>
                  <a:cubicBezTo>
                    <a:pt x="14808" y="15365"/>
                    <a:pt x="14926" y="15402"/>
                    <a:pt x="15040" y="15402"/>
                  </a:cubicBezTo>
                  <a:cubicBezTo>
                    <a:pt x="15459" y="15402"/>
                    <a:pt x="15828" y="14905"/>
                    <a:pt x="15435" y="14512"/>
                  </a:cubicBezTo>
                  <a:cubicBezTo>
                    <a:pt x="10564" y="9809"/>
                    <a:pt x="6228" y="4505"/>
                    <a:pt x="1058" y="135"/>
                  </a:cubicBezTo>
                  <a:cubicBezTo>
                    <a:pt x="939" y="42"/>
                    <a:pt x="807" y="0"/>
                    <a:pt x="6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988;p33">
              <a:extLst>
                <a:ext uri="{FF2B5EF4-FFF2-40B4-BE49-F238E27FC236}">
                  <a16:creationId xmlns:a16="http://schemas.microsoft.com/office/drawing/2014/main" id="{56C66C41-A50F-4185-9D2B-7024B93488EA}"/>
                </a:ext>
              </a:extLst>
            </p:cNvPr>
            <p:cNvSpPr/>
            <p:nvPr/>
          </p:nvSpPr>
          <p:spPr>
            <a:xfrm>
              <a:off x="5315625" y="892625"/>
              <a:ext cx="369650" cy="103700"/>
            </a:xfrm>
            <a:custGeom>
              <a:avLst/>
              <a:gdLst/>
              <a:ahLst/>
              <a:cxnLst/>
              <a:rect l="l" t="t" r="r" b="b"/>
              <a:pathLst>
                <a:path w="14786" h="4148" extrusionOk="0">
                  <a:moveTo>
                    <a:pt x="13888" y="0"/>
                  </a:moveTo>
                  <a:cubicBezTo>
                    <a:pt x="13862" y="0"/>
                    <a:pt x="13837" y="2"/>
                    <a:pt x="13811" y="5"/>
                  </a:cubicBezTo>
                  <a:cubicBezTo>
                    <a:pt x="10975" y="472"/>
                    <a:pt x="8207" y="1073"/>
                    <a:pt x="5371" y="1506"/>
                  </a:cubicBezTo>
                  <a:cubicBezTo>
                    <a:pt x="3837" y="1707"/>
                    <a:pt x="501" y="2007"/>
                    <a:pt x="68" y="3841"/>
                  </a:cubicBezTo>
                  <a:cubicBezTo>
                    <a:pt x="1" y="4008"/>
                    <a:pt x="134" y="4075"/>
                    <a:pt x="268" y="4142"/>
                  </a:cubicBezTo>
                  <a:cubicBezTo>
                    <a:pt x="325" y="4146"/>
                    <a:pt x="383" y="4148"/>
                    <a:pt x="440" y="4148"/>
                  </a:cubicBezTo>
                  <a:cubicBezTo>
                    <a:pt x="1313" y="4148"/>
                    <a:pt x="2160" y="3696"/>
                    <a:pt x="3036" y="3508"/>
                  </a:cubicBezTo>
                  <a:cubicBezTo>
                    <a:pt x="4571" y="3141"/>
                    <a:pt x="6205" y="3008"/>
                    <a:pt x="7773" y="2841"/>
                  </a:cubicBezTo>
                  <a:cubicBezTo>
                    <a:pt x="9975" y="2607"/>
                    <a:pt x="12576" y="2407"/>
                    <a:pt x="14311" y="973"/>
                  </a:cubicBezTo>
                  <a:cubicBezTo>
                    <a:pt x="14786" y="562"/>
                    <a:pt x="14360" y="0"/>
                    <a:pt x="1388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989;p33">
              <a:extLst>
                <a:ext uri="{FF2B5EF4-FFF2-40B4-BE49-F238E27FC236}">
                  <a16:creationId xmlns:a16="http://schemas.microsoft.com/office/drawing/2014/main" id="{BCF80345-B9D6-4401-9C0A-660022D5D84E}"/>
                </a:ext>
              </a:extLst>
            </p:cNvPr>
            <p:cNvSpPr/>
            <p:nvPr/>
          </p:nvSpPr>
          <p:spPr>
            <a:xfrm>
              <a:off x="3992200" y="921050"/>
              <a:ext cx="547900" cy="67200"/>
            </a:xfrm>
            <a:custGeom>
              <a:avLst/>
              <a:gdLst/>
              <a:ahLst/>
              <a:cxnLst/>
              <a:rect l="l" t="t" r="r" b="b"/>
              <a:pathLst>
                <a:path w="21916" h="2688" extrusionOk="0">
                  <a:moveTo>
                    <a:pt x="20781" y="1"/>
                  </a:moveTo>
                  <a:cubicBezTo>
                    <a:pt x="17303" y="1"/>
                    <a:pt x="13857" y="450"/>
                    <a:pt x="10441" y="836"/>
                  </a:cubicBezTo>
                  <a:cubicBezTo>
                    <a:pt x="7205" y="1137"/>
                    <a:pt x="3269" y="636"/>
                    <a:pt x="200" y="1637"/>
                  </a:cubicBezTo>
                  <a:cubicBezTo>
                    <a:pt x="33" y="1670"/>
                    <a:pt x="0" y="1904"/>
                    <a:pt x="167" y="2004"/>
                  </a:cubicBezTo>
                  <a:cubicBezTo>
                    <a:pt x="1274" y="2523"/>
                    <a:pt x="2558" y="2688"/>
                    <a:pt x="3879" y="2688"/>
                  </a:cubicBezTo>
                  <a:cubicBezTo>
                    <a:pt x="5704" y="2688"/>
                    <a:pt x="7601" y="2373"/>
                    <a:pt x="9207" y="2237"/>
                  </a:cubicBezTo>
                  <a:cubicBezTo>
                    <a:pt x="13176" y="1971"/>
                    <a:pt x="17179" y="1637"/>
                    <a:pt x="21082" y="1203"/>
                  </a:cubicBezTo>
                  <a:cubicBezTo>
                    <a:pt x="21882" y="1137"/>
                    <a:pt x="21916" y="3"/>
                    <a:pt x="21148" y="3"/>
                  </a:cubicBezTo>
                  <a:cubicBezTo>
                    <a:pt x="21026" y="1"/>
                    <a:pt x="20904" y="1"/>
                    <a:pt x="207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990;p33">
              <a:extLst>
                <a:ext uri="{FF2B5EF4-FFF2-40B4-BE49-F238E27FC236}">
                  <a16:creationId xmlns:a16="http://schemas.microsoft.com/office/drawing/2014/main" id="{0BADAF44-3B4D-4400-9372-FB11E3DD2D06}"/>
                </a:ext>
              </a:extLst>
            </p:cNvPr>
            <p:cNvSpPr/>
            <p:nvPr/>
          </p:nvSpPr>
          <p:spPr>
            <a:xfrm>
              <a:off x="3982175" y="946950"/>
              <a:ext cx="644650" cy="95800"/>
            </a:xfrm>
            <a:custGeom>
              <a:avLst/>
              <a:gdLst/>
              <a:ahLst/>
              <a:cxnLst/>
              <a:rect l="l" t="t" r="r" b="b"/>
              <a:pathLst>
                <a:path w="25786" h="3832" extrusionOk="0">
                  <a:moveTo>
                    <a:pt x="25119" y="1"/>
                  </a:moveTo>
                  <a:cubicBezTo>
                    <a:pt x="17016" y="162"/>
                    <a:pt x="9194" y="2510"/>
                    <a:pt x="1019" y="2510"/>
                  </a:cubicBezTo>
                  <a:cubicBezTo>
                    <a:pt x="747" y="2510"/>
                    <a:pt x="474" y="2508"/>
                    <a:pt x="201" y="2502"/>
                  </a:cubicBezTo>
                  <a:cubicBezTo>
                    <a:pt x="1" y="2502"/>
                    <a:pt x="1" y="2803"/>
                    <a:pt x="168" y="2836"/>
                  </a:cubicBezTo>
                  <a:cubicBezTo>
                    <a:pt x="2022" y="3557"/>
                    <a:pt x="3985" y="3831"/>
                    <a:pt x="6006" y="3831"/>
                  </a:cubicBezTo>
                  <a:cubicBezTo>
                    <a:pt x="12310" y="3831"/>
                    <a:pt x="19183" y="1161"/>
                    <a:pt x="25119" y="1035"/>
                  </a:cubicBezTo>
                  <a:cubicBezTo>
                    <a:pt x="25786" y="1035"/>
                    <a:pt x="25786" y="1"/>
                    <a:pt x="251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991;p33">
              <a:extLst>
                <a:ext uri="{FF2B5EF4-FFF2-40B4-BE49-F238E27FC236}">
                  <a16:creationId xmlns:a16="http://schemas.microsoft.com/office/drawing/2014/main" id="{115E3234-DB47-415C-ABD7-30A7238AE0F3}"/>
                </a:ext>
              </a:extLst>
            </p:cNvPr>
            <p:cNvSpPr/>
            <p:nvPr/>
          </p:nvSpPr>
          <p:spPr>
            <a:xfrm>
              <a:off x="4016375" y="980250"/>
              <a:ext cx="662550" cy="88200"/>
            </a:xfrm>
            <a:custGeom>
              <a:avLst/>
              <a:gdLst/>
              <a:ahLst/>
              <a:cxnLst/>
              <a:rect l="l" t="t" r="r" b="b"/>
              <a:pathLst>
                <a:path w="26502" h="3528" extrusionOk="0">
                  <a:moveTo>
                    <a:pt x="25741" y="0"/>
                  </a:moveTo>
                  <a:cubicBezTo>
                    <a:pt x="25723" y="0"/>
                    <a:pt x="25704" y="1"/>
                    <a:pt x="25685" y="3"/>
                  </a:cubicBezTo>
                  <a:cubicBezTo>
                    <a:pt x="17179" y="1137"/>
                    <a:pt x="8840" y="2671"/>
                    <a:pt x="301" y="3038"/>
                  </a:cubicBezTo>
                  <a:cubicBezTo>
                    <a:pt x="0" y="3038"/>
                    <a:pt x="0" y="3472"/>
                    <a:pt x="301" y="3505"/>
                  </a:cubicBezTo>
                  <a:cubicBezTo>
                    <a:pt x="945" y="3521"/>
                    <a:pt x="1590" y="3528"/>
                    <a:pt x="2237" y="3528"/>
                  </a:cubicBezTo>
                  <a:cubicBezTo>
                    <a:pt x="10119" y="3528"/>
                    <a:pt x="18114" y="2440"/>
                    <a:pt x="25852" y="1237"/>
                  </a:cubicBezTo>
                  <a:cubicBezTo>
                    <a:pt x="26501" y="1140"/>
                    <a:pt x="26393" y="0"/>
                    <a:pt x="2574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992;p33">
              <a:extLst>
                <a:ext uri="{FF2B5EF4-FFF2-40B4-BE49-F238E27FC236}">
                  <a16:creationId xmlns:a16="http://schemas.microsoft.com/office/drawing/2014/main" id="{A9364E56-0AAA-4F57-9121-931DF3CAFB09}"/>
                </a:ext>
              </a:extLst>
            </p:cNvPr>
            <p:cNvSpPr/>
            <p:nvPr/>
          </p:nvSpPr>
          <p:spPr>
            <a:xfrm>
              <a:off x="4036375" y="959375"/>
              <a:ext cx="764300" cy="148850"/>
            </a:xfrm>
            <a:custGeom>
              <a:avLst/>
              <a:gdLst/>
              <a:ahLst/>
              <a:cxnLst/>
              <a:rect l="l" t="t" r="r" b="b"/>
              <a:pathLst>
                <a:path w="30572" h="5954" extrusionOk="0">
                  <a:moveTo>
                    <a:pt x="29984" y="0"/>
                  </a:moveTo>
                  <a:cubicBezTo>
                    <a:pt x="29964" y="0"/>
                    <a:pt x="29944" y="2"/>
                    <a:pt x="29922" y="4"/>
                  </a:cubicBezTo>
                  <a:cubicBezTo>
                    <a:pt x="24952" y="504"/>
                    <a:pt x="19949" y="1638"/>
                    <a:pt x="15045" y="2472"/>
                  </a:cubicBezTo>
                  <a:cubicBezTo>
                    <a:pt x="10260" y="3281"/>
                    <a:pt x="5788" y="4779"/>
                    <a:pt x="900" y="4779"/>
                  </a:cubicBezTo>
                  <a:cubicBezTo>
                    <a:pt x="745" y="4779"/>
                    <a:pt x="590" y="4777"/>
                    <a:pt x="435" y="4774"/>
                  </a:cubicBezTo>
                  <a:cubicBezTo>
                    <a:pt x="34" y="4774"/>
                    <a:pt x="1" y="5308"/>
                    <a:pt x="368" y="5441"/>
                  </a:cubicBezTo>
                  <a:cubicBezTo>
                    <a:pt x="1487" y="5808"/>
                    <a:pt x="2644" y="5953"/>
                    <a:pt x="3817" y="5953"/>
                  </a:cubicBezTo>
                  <a:cubicBezTo>
                    <a:pt x="6910" y="5953"/>
                    <a:pt x="10117" y="4945"/>
                    <a:pt x="13044" y="4340"/>
                  </a:cubicBezTo>
                  <a:cubicBezTo>
                    <a:pt x="18681" y="3140"/>
                    <a:pt x="24619" y="2973"/>
                    <a:pt x="30089" y="1038"/>
                  </a:cubicBezTo>
                  <a:cubicBezTo>
                    <a:pt x="30572" y="845"/>
                    <a:pt x="30527" y="0"/>
                    <a:pt x="2998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993;p33">
              <a:extLst>
                <a:ext uri="{FF2B5EF4-FFF2-40B4-BE49-F238E27FC236}">
                  <a16:creationId xmlns:a16="http://schemas.microsoft.com/office/drawing/2014/main" id="{C32180D9-3395-4BF6-8A3A-9E8728CF582A}"/>
                </a:ext>
              </a:extLst>
            </p:cNvPr>
            <p:cNvSpPr/>
            <p:nvPr/>
          </p:nvSpPr>
          <p:spPr>
            <a:xfrm>
              <a:off x="4021375" y="1015225"/>
              <a:ext cx="796725" cy="123275"/>
            </a:xfrm>
            <a:custGeom>
              <a:avLst/>
              <a:gdLst/>
              <a:ahLst/>
              <a:cxnLst/>
              <a:rect l="l" t="t" r="r" b="b"/>
              <a:pathLst>
                <a:path w="31869" h="4931" extrusionOk="0">
                  <a:moveTo>
                    <a:pt x="31185" y="1"/>
                  </a:moveTo>
                  <a:cubicBezTo>
                    <a:pt x="31165" y="1"/>
                    <a:pt x="31144" y="2"/>
                    <a:pt x="31123" y="5"/>
                  </a:cubicBezTo>
                  <a:cubicBezTo>
                    <a:pt x="25619" y="805"/>
                    <a:pt x="20215" y="2307"/>
                    <a:pt x="14711" y="3141"/>
                  </a:cubicBezTo>
                  <a:cubicBezTo>
                    <a:pt x="12444" y="3467"/>
                    <a:pt x="10077" y="3766"/>
                    <a:pt x="7741" y="3766"/>
                  </a:cubicBezTo>
                  <a:cubicBezTo>
                    <a:pt x="6502" y="3766"/>
                    <a:pt x="5272" y="3682"/>
                    <a:pt x="4070" y="3474"/>
                  </a:cubicBezTo>
                  <a:cubicBezTo>
                    <a:pt x="3336" y="3374"/>
                    <a:pt x="968" y="2273"/>
                    <a:pt x="1301" y="2140"/>
                  </a:cubicBezTo>
                  <a:cubicBezTo>
                    <a:pt x="3036" y="1573"/>
                    <a:pt x="5171" y="1773"/>
                    <a:pt x="7006" y="1673"/>
                  </a:cubicBezTo>
                  <a:cubicBezTo>
                    <a:pt x="7039" y="1673"/>
                    <a:pt x="7072" y="1639"/>
                    <a:pt x="7039" y="1606"/>
                  </a:cubicBezTo>
                  <a:cubicBezTo>
                    <a:pt x="6272" y="977"/>
                    <a:pt x="5209" y="750"/>
                    <a:pt x="4103" y="750"/>
                  </a:cubicBezTo>
                  <a:cubicBezTo>
                    <a:pt x="2803" y="750"/>
                    <a:pt x="1443" y="1064"/>
                    <a:pt x="434" y="1406"/>
                  </a:cubicBezTo>
                  <a:cubicBezTo>
                    <a:pt x="134" y="1473"/>
                    <a:pt x="1" y="1806"/>
                    <a:pt x="134" y="2106"/>
                  </a:cubicBezTo>
                  <a:cubicBezTo>
                    <a:pt x="1265" y="4334"/>
                    <a:pt x="4139" y="4931"/>
                    <a:pt x="7111" y="4931"/>
                  </a:cubicBezTo>
                  <a:cubicBezTo>
                    <a:pt x="9749" y="4931"/>
                    <a:pt x="12464" y="4461"/>
                    <a:pt x="14111" y="4241"/>
                  </a:cubicBezTo>
                  <a:cubicBezTo>
                    <a:pt x="19948" y="3507"/>
                    <a:pt x="25652" y="2106"/>
                    <a:pt x="31356" y="805"/>
                  </a:cubicBezTo>
                  <a:cubicBezTo>
                    <a:pt x="31869" y="741"/>
                    <a:pt x="31674" y="1"/>
                    <a:pt x="3118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994;p33">
              <a:extLst>
                <a:ext uri="{FF2B5EF4-FFF2-40B4-BE49-F238E27FC236}">
                  <a16:creationId xmlns:a16="http://schemas.microsoft.com/office/drawing/2014/main" id="{ABCEE8E7-6136-46BE-85E6-551FB553D75A}"/>
                </a:ext>
              </a:extLst>
            </p:cNvPr>
            <p:cNvSpPr/>
            <p:nvPr/>
          </p:nvSpPr>
          <p:spPr>
            <a:xfrm>
              <a:off x="4268225" y="983575"/>
              <a:ext cx="675500" cy="83275"/>
            </a:xfrm>
            <a:custGeom>
              <a:avLst/>
              <a:gdLst/>
              <a:ahLst/>
              <a:cxnLst/>
              <a:rect l="l" t="t" r="r" b="b"/>
              <a:pathLst>
                <a:path w="27020" h="3331" extrusionOk="0">
                  <a:moveTo>
                    <a:pt x="24906" y="0"/>
                  </a:moveTo>
                  <a:cubicBezTo>
                    <a:pt x="17417" y="0"/>
                    <a:pt x="10096" y="2589"/>
                    <a:pt x="2546" y="2589"/>
                  </a:cubicBezTo>
                  <a:cubicBezTo>
                    <a:pt x="1789" y="2589"/>
                    <a:pt x="1029" y="2562"/>
                    <a:pt x="267" y="2505"/>
                  </a:cubicBezTo>
                  <a:cubicBezTo>
                    <a:pt x="67" y="2505"/>
                    <a:pt x="0" y="2839"/>
                    <a:pt x="234" y="2839"/>
                  </a:cubicBezTo>
                  <a:cubicBezTo>
                    <a:pt x="2437" y="3184"/>
                    <a:pt x="4698" y="3331"/>
                    <a:pt x="6986" y="3331"/>
                  </a:cubicBezTo>
                  <a:cubicBezTo>
                    <a:pt x="13531" y="3331"/>
                    <a:pt x="20291" y="2132"/>
                    <a:pt x="26519" y="971"/>
                  </a:cubicBezTo>
                  <a:cubicBezTo>
                    <a:pt x="27020" y="837"/>
                    <a:pt x="26919" y="70"/>
                    <a:pt x="26419" y="37"/>
                  </a:cubicBezTo>
                  <a:cubicBezTo>
                    <a:pt x="25914" y="12"/>
                    <a:pt x="25410" y="0"/>
                    <a:pt x="249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995;p33">
              <a:extLst>
                <a:ext uri="{FF2B5EF4-FFF2-40B4-BE49-F238E27FC236}">
                  <a16:creationId xmlns:a16="http://schemas.microsoft.com/office/drawing/2014/main" id="{1F03F0EB-0016-4FD7-81E5-5973C2CF9E64}"/>
                </a:ext>
              </a:extLst>
            </p:cNvPr>
            <p:cNvSpPr/>
            <p:nvPr/>
          </p:nvSpPr>
          <p:spPr>
            <a:xfrm>
              <a:off x="5067950" y="853550"/>
              <a:ext cx="775" cy="400"/>
            </a:xfrm>
            <a:custGeom>
              <a:avLst/>
              <a:gdLst/>
              <a:ahLst/>
              <a:cxnLst/>
              <a:rect l="l" t="t" r="r" b="b"/>
              <a:pathLst>
                <a:path w="31" h="16" extrusionOk="0">
                  <a:moveTo>
                    <a:pt x="1" y="1"/>
                  </a:moveTo>
                  <a:cubicBezTo>
                    <a:pt x="12" y="12"/>
                    <a:pt x="19" y="15"/>
                    <a:pt x="23" y="15"/>
                  </a:cubicBezTo>
                  <a:cubicBezTo>
                    <a:pt x="30" y="15"/>
                    <a:pt x="23" y="1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996;p33">
              <a:extLst>
                <a:ext uri="{FF2B5EF4-FFF2-40B4-BE49-F238E27FC236}">
                  <a16:creationId xmlns:a16="http://schemas.microsoft.com/office/drawing/2014/main" id="{A905B4F1-C4D0-44E3-B62C-999C06ED165A}"/>
                </a:ext>
              </a:extLst>
            </p:cNvPr>
            <p:cNvSpPr/>
            <p:nvPr/>
          </p:nvSpPr>
          <p:spPr>
            <a:xfrm>
              <a:off x="5020425" y="845200"/>
              <a:ext cx="55900" cy="27000"/>
            </a:xfrm>
            <a:custGeom>
              <a:avLst/>
              <a:gdLst/>
              <a:ahLst/>
              <a:cxnLst/>
              <a:rect l="l" t="t" r="r" b="b"/>
              <a:pathLst>
                <a:path w="2236" h="1080" extrusionOk="0">
                  <a:moveTo>
                    <a:pt x="1239" y="0"/>
                  </a:moveTo>
                  <a:cubicBezTo>
                    <a:pt x="1049" y="0"/>
                    <a:pt x="854" y="22"/>
                    <a:pt x="668" y="34"/>
                  </a:cubicBezTo>
                  <a:cubicBezTo>
                    <a:pt x="0" y="34"/>
                    <a:pt x="0" y="1068"/>
                    <a:pt x="668" y="1068"/>
                  </a:cubicBezTo>
                  <a:cubicBezTo>
                    <a:pt x="834" y="1068"/>
                    <a:pt x="1009" y="1080"/>
                    <a:pt x="1180" y="1080"/>
                  </a:cubicBezTo>
                  <a:cubicBezTo>
                    <a:pt x="1524" y="1080"/>
                    <a:pt x="1857" y="1035"/>
                    <a:pt x="2102" y="768"/>
                  </a:cubicBezTo>
                  <a:cubicBezTo>
                    <a:pt x="2235" y="668"/>
                    <a:pt x="2235" y="435"/>
                    <a:pt x="2102" y="335"/>
                  </a:cubicBezTo>
                  <a:cubicBezTo>
                    <a:pt x="1871" y="62"/>
                    <a:pt x="1562" y="0"/>
                    <a:pt x="123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997;p33">
              <a:extLst>
                <a:ext uri="{FF2B5EF4-FFF2-40B4-BE49-F238E27FC236}">
                  <a16:creationId xmlns:a16="http://schemas.microsoft.com/office/drawing/2014/main" id="{F92A1607-6AE7-4356-B917-982881206EB8}"/>
                </a:ext>
              </a:extLst>
            </p:cNvPr>
            <p:cNvSpPr/>
            <p:nvPr/>
          </p:nvSpPr>
          <p:spPr>
            <a:xfrm>
              <a:off x="5110475" y="841875"/>
              <a:ext cx="44225" cy="25050"/>
            </a:xfrm>
            <a:custGeom>
              <a:avLst/>
              <a:gdLst/>
              <a:ahLst/>
              <a:cxnLst/>
              <a:rect l="l" t="t" r="r" b="b"/>
              <a:pathLst>
                <a:path w="1769" h="1002" extrusionOk="0">
                  <a:moveTo>
                    <a:pt x="1135" y="1"/>
                  </a:moveTo>
                  <a:cubicBezTo>
                    <a:pt x="968" y="1"/>
                    <a:pt x="768" y="1"/>
                    <a:pt x="601" y="34"/>
                  </a:cubicBezTo>
                  <a:cubicBezTo>
                    <a:pt x="1" y="67"/>
                    <a:pt x="1" y="901"/>
                    <a:pt x="601" y="968"/>
                  </a:cubicBezTo>
                  <a:cubicBezTo>
                    <a:pt x="768" y="968"/>
                    <a:pt x="968" y="1001"/>
                    <a:pt x="1135" y="1001"/>
                  </a:cubicBezTo>
                  <a:cubicBezTo>
                    <a:pt x="1769" y="968"/>
                    <a:pt x="1769" y="1"/>
                    <a:pt x="113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1" name="Google Shape;998;p33">
            <a:extLst>
              <a:ext uri="{FF2B5EF4-FFF2-40B4-BE49-F238E27FC236}">
                <a16:creationId xmlns:a16="http://schemas.microsoft.com/office/drawing/2014/main" id="{D4AC81FF-113A-43B9-98DF-98FFCB609924}"/>
              </a:ext>
            </a:extLst>
          </p:cNvPr>
          <p:cNvGrpSpPr/>
          <p:nvPr/>
        </p:nvGrpSpPr>
        <p:grpSpPr>
          <a:xfrm>
            <a:off x="122328" y="3465525"/>
            <a:ext cx="516594" cy="444717"/>
            <a:chOff x="3982175" y="533025"/>
            <a:chExt cx="1877225" cy="795550"/>
          </a:xfrm>
        </p:grpSpPr>
        <p:sp>
          <p:nvSpPr>
            <p:cNvPr id="132" name="Google Shape;999;p33">
              <a:extLst>
                <a:ext uri="{FF2B5EF4-FFF2-40B4-BE49-F238E27FC236}">
                  <a16:creationId xmlns:a16="http://schemas.microsoft.com/office/drawing/2014/main" id="{75BC19B8-D735-47FE-BF48-8FDE7F130C54}"/>
                </a:ext>
              </a:extLst>
            </p:cNvPr>
            <p:cNvSpPr/>
            <p:nvPr/>
          </p:nvSpPr>
          <p:spPr>
            <a:xfrm>
              <a:off x="4079700" y="885550"/>
              <a:ext cx="1528675" cy="78325"/>
            </a:xfrm>
            <a:custGeom>
              <a:avLst/>
              <a:gdLst/>
              <a:ahLst/>
              <a:cxnLst/>
              <a:rect l="l" t="t" r="r" b="b"/>
              <a:pathLst>
                <a:path w="61147" h="3133" extrusionOk="0">
                  <a:moveTo>
                    <a:pt x="53255" y="1"/>
                  </a:moveTo>
                  <a:cubicBezTo>
                    <a:pt x="45126" y="1"/>
                    <a:pt x="36939" y="696"/>
                    <a:pt x="28890" y="1156"/>
                  </a:cubicBezTo>
                  <a:cubicBezTo>
                    <a:pt x="24794" y="1410"/>
                    <a:pt x="20675" y="1760"/>
                    <a:pt x="16552" y="1760"/>
                  </a:cubicBezTo>
                  <a:cubicBezTo>
                    <a:pt x="15805" y="1760"/>
                    <a:pt x="15059" y="1748"/>
                    <a:pt x="14313" y="1723"/>
                  </a:cubicBezTo>
                  <a:cubicBezTo>
                    <a:pt x="12099" y="1644"/>
                    <a:pt x="9900" y="1505"/>
                    <a:pt x="7716" y="1505"/>
                  </a:cubicBezTo>
                  <a:cubicBezTo>
                    <a:pt x="5293" y="1505"/>
                    <a:pt x="2889" y="1676"/>
                    <a:pt x="503" y="2290"/>
                  </a:cubicBezTo>
                  <a:cubicBezTo>
                    <a:pt x="0" y="2415"/>
                    <a:pt x="178" y="3132"/>
                    <a:pt x="618" y="3132"/>
                  </a:cubicBezTo>
                  <a:cubicBezTo>
                    <a:pt x="645" y="3132"/>
                    <a:pt x="674" y="3130"/>
                    <a:pt x="703" y="3124"/>
                  </a:cubicBezTo>
                  <a:cubicBezTo>
                    <a:pt x="2701" y="2786"/>
                    <a:pt x="4700" y="2673"/>
                    <a:pt x="6700" y="2673"/>
                  </a:cubicBezTo>
                  <a:cubicBezTo>
                    <a:pt x="9642" y="2673"/>
                    <a:pt x="12589" y="2918"/>
                    <a:pt x="15547" y="3057"/>
                  </a:cubicBezTo>
                  <a:cubicBezTo>
                    <a:pt x="16160" y="3078"/>
                    <a:pt x="16773" y="3087"/>
                    <a:pt x="17386" y="3087"/>
                  </a:cubicBezTo>
                  <a:cubicBezTo>
                    <a:pt x="21676" y="3087"/>
                    <a:pt x="25963" y="2628"/>
                    <a:pt x="30224" y="2423"/>
                  </a:cubicBezTo>
                  <a:cubicBezTo>
                    <a:pt x="40365" y="1823"/>
                    <a:pt x="50539" y="1656"/>
                    <a:pt x="60646" y="956"/>
                  </a:cubicBezTo>
                  <a:cubicBezTo>
                    <a:pt x="61146" y="922"/>
                    <a:pt x="61146" y="255"/>
                    <a:pt x="60679" y="222"/>
                  </a:cubicBezTo>
                  <a:cubicBezTo>
                    <a:pt x="58213" y="66"/>
                    <a:pt x="55737" y="1"/>
                    <a:pt x="5325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000;p33">
              <a:extLst>
                <a:ext uri="{FF2B5EF4-FFF2-40B4-BE49-F238E27FC236}">
                  <a16:creationId xmlns:a16="http://schemas.microsoft.com/office/drawing/2014/main" id="{79E6C4A4-3D1B-41AA-BE34-962C704A4E6A}"/>
                </a:ext>
              </a:extLst>
            </p:cNvPr>
            <p:cNvSpPr/>
            <p:nvPr/>
          </p:nvSpPr>
          <p:spPr>
            <a:xfrm>
              <a:off x="5650050" y="917775"/>
              <a:ext cx="750" cy="375"/>
            </a:xfrm>
            <a:custGeom>
              <a:avLst/>
              <a:gdLst/>
              <a:ahLst/>
              <a:cxnLst/>
              <a:rect l="l" t="t" r="r" b="b"/>
              <a:pathLst>
                <a:path w="30" h="15" extrusionOk="0">
                  <a:moveTo>
                    <a:pt x="0" y="0"/>
                  </a:moveTo>
                  <a:cubicBezTo>
                    <a:pt x="11" y="11"/>
                    <a:pt x="19" y="15"/>
                    <a:pt x="22" y="15"/>
                  </a:cubicBezTo>
                  <a:cubicBezTo>
                    <a:pt x="30" y="15"/>
                    <a:pt x="22" y="0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001;p33">
              <a:extLst>
                <a:ext uri="{FF2B5EF4-FFF2-40B4-BE49-F238E27FC236}">
                  <a16:creationId xmlns:a16="http://schemas.microsoft.com/office/drawing/2014/main" id="{35D1FDDB-07E3-4BFF-92A5-CD319C57F2B8}"/>
                </a:ext>
              </a:extLst>
            </p:cNvPr>
            <p:cNvSpPr/>
            <p:nvPr/>
          </p:nvSpPr>
          <p:spPr>
            <a:xfrm>
              <a:off x="4078075" y="983225"/>
              <a:ext cx="1514450" cy="68625"/>
            </a:xfrm>
            <a:custGeom>
              <a:avLst/>
              <a:gdLst/>
              <a:ahLst/>
              <a:cxnLst/>
              <a:rect l="l" t="t" r="r" b="b"/>
              <a:pathLst>
                <a:path w="60578" h="2745" extrusionOk="0">
                  <a:moveTo>
                    <a:pt x="53922" y="1"/>
                  </a:moveTo>
                  <a:cubicBezTo>
                    <a:pt x="46259" y="1"/>
                    <a:pt x="38422" y="895"/>
                    <a:pt x="30856" y="1185"/>
                  </a:cubicBezTo>
                  <a:cubicBezTo>
                    <a:pt x="22247" y="1495"/>
                    <a:pt x="13639" y="1519"/>
                    <a:pt x="4990" y="1519"/>
                  </a:cubicBezTo>
                  <a:cubicBezTo>
                    <a:pt x="3417" y="1519"/>
                    <a:pt x="1843" y="1518"/>
                    <a:pt x="268" y="1518"/>
                  </a:cubicBezTo>
                  <a:cubicBezTo>
                    <a:pt x="1" y="1518"/>
                    <a:pt x="1" y="1919"/>
                    <a:pt x="268" y="1952"/>
                  </a:cubicBezTo>
                  <a:cubicBezTo>
                    <a:pt x="6015" y="2557"/>
                    <a:pt x="11794" y="2744"/>
                    <a:pt x="17581" y="2744"/>
                  </a:cubicBezTo>
                  <a:cubicBezTo>
                    <a:pt x="22005" y="2744"/>
                    <a:pt x="26434" y="2635"/>
                    <a:pt x="30856" y="2519"/>
                  </a:cubicBezTo>
                  <a:cubicBezTo>
                    <a:pt x="40463" y="2252"/>
                    <a:pt x="50570" y="2519"/>
                    <a:pt x="60110" y="1051"/>
                  </a:cubicBezTo>
                  <a:cubicBezTo>
                    <a:pt x="60577" y="985"/>
                    <a:pt x="60444" y="251"/>
                    <a:pt x="59977" y="217"/>
                  </a:cubicBezTo>
                  <a:cubicBezTo>
                    <a:pt x="57977" y="64"/>
                    <a:pt x="55956" y="1"/>
                    <a:pt x="5392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002;p33">
              <a:extLst>
                <a:ext uri="{FF2B5EF4-FFF2-40B4-BE49-F238E27FC236}">
                  <a16:creationId xmlns:a16="http://schemas.microsoft.com/office/drawing/2014/main" id="{DB7FE426-B887-45ED-960E-63D01A2F17F9}"/>
                </a:ext>
              </a:extLst>
            </p:cNvPr>
            <p:cNvSpPr/>
            <p:nvPr/>
          </p:nvSpPr>
          <p:spPr>
            <a:xfrm>
              <a:off x="4126450" y="888550"/>
              <a:ext cx="1440825" cy="105000"/>
            </a:xfrm>
            <a:custGeom>
              <a:avLst/>
              <a:gdLst/>
              <a:ahLst/>
              <a:cxnLst/>
              <a:rect l="l" t="t" r="r" b="b"/>
              <a:pathLst>
                <a:path w="57633" h="4200" extrusionOk="0">
                  <a:moveTo>
                    <a:pt x="57036" y="1"/>
                  </a:moveTo>
                  <a:cubicBezTo>
                    <a:pt x="57027" y="1"/>
                    <a:pt x="57017" y="1"/>
                    <a:pt x="57008" y="2"/>
                  </a:cubicBezTo>
                  <a:cubicBezTo>
                    <a:pt x="47801" y="802"/>
                    <a:pt x="38661" y="1836"/>
                    <a:pt x="29455" y="2337"/>
                  </a:cubicBezTo>
                  <a:cubicBezTo>
                    <a:pt x="19681" y="2870"/>
                    <a:pt x="9941" y="2837"/>
                    <a:pt x="201" y="3537"/>
                  </a:cubicBezTo>
                  <a:cubicBezTo>
                    <a:pt x="1" y="3537"/>
                    <a:pt x="1" y="3838"/>
                    <a:pt x="201" y="3838"/>
                  </a:cubicBezTo>
                  <a:cubicBezTo>
                    <a:pt x="3982" y="4097"/>
                    <a:pt x="7778" y="4200"/>
                    <a:pt x="11574" y="4200"/>
                  </a:cubicBezTo>
                  <a:cubicBezTo>
                    <a:pt x="17556" y="4200"/>
                    <a:pt x="23537" y="3944"/>
                    <a:pt x="29455" y="3638"/>
                  </a:cubicBezTo>
                  <a:cubicBezTo>
                    <a:pt x="38695" y="3171"/>
                    <a:pt x="48035" y="2537"/>
                    <a:pt x="57175" y="936"/>
                  </a:cubicBezTo>
                  <a:cubicBezTo>
                    <a:pt x="57633" y="837"/>
                    <a:pt x="57513" y="1"/>
                    <a:pt x="5703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003;p33">
              <a:extLst>
                <a:ext uri="{FF2B5EF4-FFF2-40B4-BE49-F238E27FC236}">
                  <a16:creationId xmlns:a16="http://schemas.microsoft.com/office/drawing/2014/main" id="{28A6F38B-F5A0-434A-918D-56F901E48A4B}"/>
                </a:ext>
              </a:extLst>
            </p:cNvPr>
            <p:cNvSpPr/>
            <p:nvPr/>
          </p:nvSpPr>
          <p:spPr>
            <a:xfrm>
              <a:off x="4082975" y="1036150"/>
              <a:ext cx="1560075" cy="112550"/>
            </a:xfrm>
            <a:custGeom>
              <a:avLst/>
              <a:gdLst/>
              <a:ahLst/>
              <a:cxnLst/>
              <a:rect l="l" t="t" r="r" b="b"/>
              <a:pathLst>
                <a:path w="62403" h="4502" extrusionOk="0">
                  <a:moveTo>
                    <a:pt x="61920" y="0"/>
                  </a:moveTo>
                  <a:cubicBezTo>
                    <a:pt x="61908" y="0"/>
                    <a:pt x="61895" y="1"/>
                    <a:pt x="61882" y="2"/>
                  </a:cubicBezTo>
                  <a:cubicBezTo>
                    <a:pt x="54911" y="1036"/>
                    <a:pt x="48206" y="1803"/>
                    <a:pt x="41101" y="1970"/>
                  </a:cubicBezTo>
                  <a:cubicBezTo>
                    <a:pt x="35897" y="2070"/>
                    <a:pt x="30627" y="1970"/>
                    <a:pt x="25423" y="2370"/>
                  </a:cubicBezTo>
                  <a:cubicBezTo>
                    <a:pt x="21020" y="2704"/>
                    <a:pt x="16617" y="3071"/>
                    <a:pt x="12214" y="3238"/>
                  </a:cubicBezTo>
                  <a:cubicBezTo>
                    <a:pt x="10983" y="3264"/>
                    <a:pt x="9311" y="3398"/>
                    <a:pt x="7589" y="3398"/>
                  </a:cubicBezTo>
                  <a:cubicBezTo>
                    <a:pt x="4925" y="3398"/>
                    <a:pt x="2144" y="3076"/>
                    <a:pt x="705" y="1536"/>
                  </a:cubicBezTo>
                  <a:cubicBezTo>
                    <a:pt x="636" y="1459"/>
                    <a:pt x="557" y="1426"/>
                    <a:pt x="480" y="1426"/>
                  </a:cubicBezTo>
                  <a:cubicBezTo>
                    <a:pt x="228" y="1426"/>
                    <a:pt x="0" y="1781"/>
                    <a:pt x="205" y="2037"/>
                  </a:cubicBezTo>
                  <a:cubicBezTo>
                    <a:pt x="1940" y="4238"/>
                    <a:pt x="5709" y="4238"/>
                    <a:pt x="8211" y="4405"/>
                  </a:cubicBezTo>
                  <a:cubicBezTo>
                    <a:pt x="9339" y="4472"/>
                    <a:pt x="10473" y="4501"/>
                    <a:pt x="11608" y="4501"/>
                  </a:cubicBezTo>
                  <a:cubicBezTo>
                    <a:pt x="15543" y="4501"/>
                    <a:pt x="19506" y="4156"/>
                    <a:pt x="23388" y="3871"/>
                  </a:cubicBezTo>
                  <a:cubicBezTo>
                    <a:pt x="28859" y="3438"/>
                    <a:pt x="34296" y="3438"/>
                    <a:pt x="39800" y="3404"/>
                  </a:cubicBezTo>
                  <a:cubicBezTo>
                    <a:pt x="46938" y="3304"/>
                    <a:pt x="55278" y="3404"/>
                    <a:pt x="61983" y="702"/>
                  </a:cubicBezTo>
                  <a:cubicBezTo>
                    <a:pt x="62402" y="476"/>
                    <a:pt x="62291" y="0"/>
                    <a:pt x="6192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004;p33">
              <a:extLst>
                <a:ext uri="{FF2B5EF4-FFF2-40B4-BE49-F238E27FC236}">
                  <a16:creationId xmlns:a16="http://schemas.microsoft.com/office/drawing/2014/main" id="{598719A7-94D1-48EE-9B43-A511C5C869C7}"/>
                </a:ext>
              </a:extLst>
            </p:cNvPr>
            <p:cNvSpPr/>
            <p:nvPr/>
          </p:nvSpPr>
          <p:spPr>
            <a:xfrm>
              <a:off x="4145875" y="982000"/>
              <a:ext cx="1254000" cy="143050"/>
            </a:xfrm>
            <a:custGeom>
              <a:avLst/>
              <a:gdLst/>
              <a:ahLst/>
              <a:cxnLst/>
              <a:rect l="l" t="t" r="r" b="b"/>
              <a:pathLst>
                <a:path w="50160" h="5722" extrusionOk="0">
                  <a:moveTo>
                    <a:pt x="45207" y="0"/>
                  </a:moveTo>
                  <a:cubicBezTo>
                    <a:pt x="39042" y="0"/>
                    <a:pt x="32505" y="1678"/>
                    <a:pt x="26710" y="2635"/>
                  </a:cubicBezTo>
                  <a:cubicBezTo>
                    <a:pt x="20604" y="3668"/>
                    <a:pt x="14704" y="4369"/>
                    <a:pt x="8705" y="4369"/>
                  </a:cubicBezTo>
                  <a:cubicBezTo>
                    <a:pt x="5985" y="4369"/>
                    <a:pt x="3246" y="4225"/>
                    <a:pt x="458" y="3902"/>
                  </a:cubicBezTo>
                  <a:cubicBezTo>
                    <a:pt x="446" y="3902"/>
                    <a:pt x="435" y="3901"/>
                    <a:pt x="424" y="3901"/>
                  </a:cubicBezTo>
                  <a:cubicBezTo>
                    <a:pt x="23" y="3901"/>
                    <a:pt x="1" y="4473"/>
                    <a:pt x="358" y="4603"/>
                  </a:cubicBezTo>
                  <a:cubicBezTo>
                    <a:pt x="3401" y="5415"/>
                    <a:pt x="6553" y="5722"/>
                    <a:pt x="9730" y="5722"/>
                  </a:cubicBezTo>
                  <a:cubicBezTo>
                    <a:pt x="14249" y="5722"/>
                    <a:pt x="18820" y="5102"/>
                    <a:pt x="23207" y="4436"/>
                  </a:cubicBezTo>
                  <a:cubicBezTo>
                    <a:pt x="27477" y="3802"/>
                    <a:pt x="31713" y="3002"/>
                    <a:pt x="36016" y="2368"/>
                  </a:cubicBezTo>
                  <a:cubicBezTo>
                    <a:pt x="40586" y="1634"/>
                    <a:pt x="45256" y="1701"/>
                    <a:pt x="49826" y="967"/>
                  </a:cubicBezTo>
                  <a:cubicBezTo>
                    <a:pt x="50160" y="934"/>
                    <a:pt x="50160" y="433"/>
                    <a:pt x="49826" y="367"/>
                  </a:cubicBezTo>
                  <a:cubicBezTo>
                    <a:pt x="48323" y="109"/>
                    <a:pt x="46777" y="0"/>
                    <a:pt x="4520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005;p33">
              <a:extLst>
                <a:ext uri="{FF2B5EF4-FFF2-40B4-BE49-F238E27FC236}">
                  <a16:creationId xmlns:a16="http://schemas.microsoft.com/office/drawing/2014/main" id="{1A73A1E7-57C9-438D-A6B7-409934B4F0D5}"/>
                </a:ext>
              </a:extLst>
            </p:cNvPr>
            <p:cNvSpPr/>
            <p:nvPr/>
          </p:nvSpPr>
          <p:spPr>
            <a:xfrm>
              <a:off x="4153975" y="996150"/>
              <a:ext cx="1377675" cy="102875"/>
            </a:xfrm>
            <a:custGeom>
              <a:avLst/>
              <a:gdLst/>
              <a:ahLst/>
              <a:cxnLst/>
              <a:rect l="l" t="t" r="r" b="b"/>
              <a:pathLst>
                <a:path w="55107" h="4115" extrusionOk="0">
                  <a:moveTo>
                    <a:pt x="54439" y="1"/>
                  </a:moveTo>
                  <a:cubicBezTo>
                    <a:pt x="44999" y="301"/>
                    <a:pt x="35492" y="1001"/>
                    <a:pt x="26019" y="1568"/>
                  </a:cubicBezTo>
                  <a:cubicBezTo>
                    <a:pt x="21482" y="1835"/>
                    <a:pt x="16979" y="2202"/>
                    <a:pt x="12409" y="2502"/>
                  </a:cubicBezTo>
                  <a:cubicBezTo>
                    <a:pt x="11177" y="2583"/>
                    <a:pt x="9945" y="2627"/>
                    <a:pt x="8698" y="2627"/>
                  </a:cubicBezTo>
                  <a:cubicBezTo>
                    <a:pt x="7886" y="2627"/>
                    <a:pt x="7067" y="2609"/>
                    <a:pt x="6238" y="2569"/>
                  </a:cubicBezTo>
                  <a:cubicBezTo>
                    <a:pt x="4704" y="2536"/>
                    <a:pt x="3203" y="2336"/>
                    <a:pt x="1702" y="2069"/>
                  </a:cubicBezTo>
                  <a:cubicBezTo>
                    <a:pt x="934" y="1969"/>
                    <a:pt x="2836" y="1135"/>
                    <a:pt x="3069" y="968"/>
                  </a:cubicBezTo>
                  <a:cubicBezTo>
                    <a:pt x="3213" y="853"/>
                    <a:pt x="3158" y="688"/>
                    <a:pt x="3012" y="688"/>
                  </a:cubicBezTo>
                  <a:cubicBezTo>
                    <a:pt x="2989" y="688"/>
                    <a:pt x="2963" y="692"/>
                    <a:pt x="2936" y="701"/>
                  </a:cubicBezTo>
                  <a:cubicBezTo>
                    <a:pt x="2102" y="1068"/>
                    <a:pt x="1235" y="1468"/>
                    <a:pt x="401" y="1869"/>
                  </a:cubicBezTo>
                  <a:cubicBezTo>
                    <a:pt x="34" y="2035"/>
                    <a:pt x="0" y="2536"/>
                    <a:pt x="401" y="2669"/>
                  </a:cubicBezTo>
                  <a:cubicBezTo>
                    <a:pt x="3585" y="3762"/>
                    <a:pt x="7008" y="4115"/>
                    <a:pt x="10495" y="4115"/>
                  </a:cubicBezTo>
                  <a:cubicBezTo>
                    <a:pt x="15738" y="4115"/>
                    <a:pt x="21124" y="3317"/>
                    <a:pt x="26052" y="3036"/>
                  </a:cubicBezTo>
                  <a:cubicBezTo>
                    <a:pt x="35559" y="2536"/>
                    <a:pt x="45199" y="2402"/>
                    <a:pt x="54606" y="901"/>
                  </a:cubicBezTo>
                  <a:cubicBezTo>
                    <a:pt x="55106" y="868"/>
                    <a:pt x="55006" y="1"/>
                    <a:pt x="5443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006;p33">
              <a:extLst>
                <a:ext uri="{FF2B5EF4-FFF2-40B4-BE49-F238E27FC236}">
                  <a16:creationId xmlns:a16="http://schemas.microsoft.com/office/drawing/2014/main" id="{A3F0FC80-99CA-422B-9480-A80D4BF3E9F8}"/>
                </a:ext>
              </a:extLst>
            </p:cNvPr>
            <p:cNvSpPr/>
            <p:nvPr/>
          </p:nvSpPr>
          <p:spPr>
            <a:xfrm>
              <a:off x="4326300" y="1033150"/>
              <a:ext cx="1204500" cy="101500"/>
            </a:xfrm>
            <a:custGeom>
              <a:avLst/>
              <a:gdLst/>
              <a:ahLst/>
              <a:cxnLst/>
              <a:rect l="l" t="t" r="r" b="b"/>
              <a:pathLst>
                <a:path w="48180" h="4060" extrusionOk="0">
                  <a:moveTo>
                    <a:pt x="46546" y="0"/>
                  </a:moveTo>
                  <a:cubicBezTo>
                    <a:pt x="43122" y="0"/>
                    <a:pt x="39608" y="725"/>
                    <a:pt x="36205" y="1089"/>
                  </a:cubicBezTo>
                  <a:cubicBezTo>
                    <a:pt x="32035" y="1590"/>
                    <a:pt x="27932" y="2057"/>
                    <a:pt x="23763" y="2390"/>
                  </a:cubicBezTo>
                  <a:cubicBezTo>
                    <a:pt x="20248" y="2680"/>
                    <a:pt x="16650" y="2922"/>
                    <a:pt x="13061" y="2922"/>
                  </a:cubicBezTo>
                  <a:cubicBezTo>
                    <a:pt x="8815" y="2922"/>
                    <a:pt x="4580" y="2584"/>
                    <a:pt x="513" y="1590"/>
                  </a:cubicBezTo>
                  <a:cubicBezTo>
                    <a:pt x="491" y="1586"/>
                    <a:pt x="470" y="1584"/>
                    <a:pt x="450" y="1584"/>
                  </a:cubicBezTo>
                  <a:cubicBezTo>
                    <a:pt x="128" y="1584"/>
                    <a:pt x="0" y="2064"/>
                    <a:pt x="346" y="2190"/>
                  </a:cubicBezTo>
                  <a:cubicBezTo>
                    <a:pt x="4773" y="3638"/>
                    <a:pt x="9444" y="4060"/>
                    <a:pt x="14113" y="4060"/>
                  </a:cubicBezTo>
                  <a:cubicBezTo>
                    <a:pt x="16971" y="4060"/>
                    <a:pt x="19829" y="3902"/>
                    <a:pt x="22628" y="3724"/>
                  </a:cubicBezTo>
                  <a:cubicBezTo>
                    <a:pt x="27165" y="3424"/>
                    <a:pt x="31702" y="2924"/>
                    <a:pt x="36205" y="2424"/>
                  </a:cubicBezTo>
                  <a:cubicBezTo>
                    <a:pt x="39974" y="2023"/>
                    <a:pt x="43977" y="1856"/>
                    <a:pt x="47680" y="889"/>
                  </a:cubicBezTo>
                  <a:cubicBezTo>
                    <a:pt x="48180" y="722"/>
                    <a:pt x="48047" y="22"/>
                    <a:pt x="47546" y="22"/>
                  </a:cubicBezTo>
                  <a:cubicBezTo>
                    <a:pt x="47214" y="7"/>
                    <a:pt x="46880" y="0"/>
                    <a:pt x="4654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007;p33">
              <a:extLst>
                <a:ext uri="{FF2B5EF4-FFF2-40B4-BE49-F238E27FC236}">
                  <a16:creationId xmlns:a16="http://schemas.microsoft.com/office/drawing/2014/main" id="{1FB5C8F7-5531-4A8E-8E42-EB401D8D08C6}"/>
                </a:ext>
              </a:extLst>
            </p:cNvPr>
            <p:cNvSpPr/>
            <p:nvPr/>
          </p:nvSpPr>
          <p:spPr>
            <a:xfrm>
              <a:off x="4352600" y="930725"/>
              <a:ext cx="989750" cy="70350"/>
            </a:xfrm>
            <a:custGeom>
              <a:avLst/>
              <a:gdLst/>
              <a:ahLst/>
              <a:cxnLst/>
              <a:rect l="l" t="t" r="r" b="b"/>
              <a:pathLst>
                <a:path w="39590" h="2814" extrusionOk="0">
                  <a:moveTo>
                    <a:pt x="36022" y="1"/>
                  </a:moveTo>
                  <a:cubicBezTo>
                    <a:pt x="29162" y="1"/>
                    <a:pt x="22304" y="745"/>
                    <a:pt x="15472" y="1183"/>
                  </a:cubicBezTo>
                  <a:cubicBezTo>
                    <a:pt x="14970" y="1237"/>
                    <a:pt x="10847" y="1474"/>
                    <a:pt x="7227" y="1474"/>
                  </a:cubicBezTo>
                  <a:cubicBezTo>
                    <a:pt x="4119" y="1474"/>
                    <a:pt x="1382" y="1299"/>
                    <a:pt x="1629" y="683"/>
                  </a:cubicBezTo>
                  <a:cubicBezTo>
                    <a:pt x="1771" y="359"/>
                    <a:pt x="1494" y="133"/>
                    <a:pt x="1210" y="133"/>
                  </a:cubicBezTo>
                  <a:cubicBezTo>
                    <a:pt x="1026" y="133"/>
                    <a:pt x="840" y="227"/>
                    <a:pt x="762" y="449"/>
                  </a:cubicBezTo>
                  <a:cubicBezTo>
                    <a:pt x="0" y="2425"/>
                    <a:pt x="2971" y="2814"/>
                    <a:pt x="5665" y="2814"/>
                  </a:cubicBezTo>
                  <a:cubicBezTo>
                    <a:pt x="7337" y="2814"/>
                    <a:pt x="8903" y="2664"/>
                    <a:pt x="9401" y="2651"/>
                  </a:cubicBezTo>
                  <a:cubicBezTo>
                    <a:pt x="19275" y="2251"/>
                    <a:pt x="29115" y="1517"/>
                    <a:pt x="38955" y="1083"/>
                  </a:cubicBezTo>
                  <a:cubicBezTo>
                    <a:pt x="39589" y="1017"/>
                    <a:pt x="39589" y="116"/>
                    <a:pt x="38955" y="49"/>
                  </a:cubicBezTo>
                  <a:cubicBezTo>
                    <a:pt x="37978" y="16"/>
                    <a:pt x="37000" y="1"/>
                    <a:pt x="3602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008;p33">
              <a:extLst>
                <a:ext uri="{FF2B5EF4-FFF2-40B4-BE49-F238E27FC236}">
                  <a16:creationId xmlns:a16="http://schemas.microsoft.com/office/drawing/2014/main" id="{0798742E-4731-472A-B366-82BAD6C99542}"/>
                </a:ext>
              </a:extLst>
            </p:cNvPr>
            <p:cNvSpPr/>
            <p:nvPr/>
          </p:nvSpPr>
          <p:spPr>
            <a:xfrm>
              <a:off x="4097550" y="876550"/>
              <a:ext cx="1563725" cy="157025"/>
            </a:xfrm>
            <a:custGeom>
              <a:avLst/>
              <a:gdLst/>
              <a:ahLst/>
              <a:cxnLst/>
              <a:rect l="l" t="t" r="r" b="b"/>
              <a:pathLst>
                <a:path w="62549" h="6281" extrusionOk="0">
                  <a:moveTo>
                    <a:pt x="61446" y="1"/>
                  </a:moveTo>
                  <a:cubicBezTo>
                    <a:pt x="61399" y="1"/>
                    <a:pt x="61350" y="5"/>
                    <a:pt x="61299" y="15"/>
                  </a:cubicBezTo>
                  <a:cubicBezTo>
                    <a:pt x="51159" y="1916"/>
                    <a:pt x="40918" y="3017"/>
                    <a:pt x="30644" y="3751"/>
                  </a:cubicBezTo>
                  <a:cubicBezTo>
                    <a:pt x="20737" y="4418"/>
                    <a:pt x="10697" y="4017"/>
                    <a:pt x="823" y="4685"/>
                  </a:cubicBezTo>
                  <a:cubicBezTo>
                    <a:pt x="813" y="4684"/>
                    <a:pt x="803" y="4684"/>
                    <a:pt x="794" y="4684"/>
                  </a:cubicBezTo>
                  <a:cubicBezTo>
                    <a:pt x="119" y="4684"/>
                    <a:pt x="1" y="5820"/>
                    <a:pt x="823" y="5919"/>
                  </a:cubicBezTo>
                  <a:cubicBezTo>
                    <a:pt x="3869" y="6176"/>
                    <a:pt x="6950" y="6281"/>
                    <a:pt x="10045" y="6281"/>
                  </a:cubicBezTo>
                  <a:cubicBezTo>
                    <a:pt x="17388" y="6281"/>
                    <a:pt x="24808" y="5691"/>
                    <a:pt x="32012" y="5152"/>
                  </a:cubicBezTo>
                  <a:cubicBezTo>
                    <a:pt x="41986" y="4451"/>
                    <a:pt x="51859" y="3117"/>
                    <a:pt x="61666" y="1449"/>
                  </a:cubicBezTo>
                  <a:cubicBezTo>
                    <a:pt x="62548" y="1260"/>
                    <a:pt x="62241" y="1"/>
                    <a:pt x="614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009;p33">
              <a:extLst>
                <a:ext uri="{FF2B5EF4-FFF2-40B4-BE49-F238E27FC236}">
                  <a16:creationId xmlns:a16="http://schemas.microsoft.com/office/drawing/2014/main" id="{F8A16FD6-0D52-43AA-83A6-08BB8E98C23F}"/>
                </a:ext>
              </a:extLst>
            </p:cNvPr>
            <p:cNvSpPr/>
            <p:nvPr/>
          </p:nvSpPr>
          <p:spPr>
            <a:xfrm>
              <a:off x="4967050" y="950375"/>
              <a:ext cx="689675" cy="64150"/>
            </a:xfrm>
            <a:custGeom>
              <a:avLst/>
              <a:gdLst/>
              <a:ahLst/>
              <a:cxnLst/>
              <a:rect l="l" t="t" r="r" b="b"/>
              <a:pathLst>
                <a:path w="27587" h="2566" extrusionOk="0">
                  <a:moveTo>
                    <a:pt x="24043" y="1"/>
                  </a:moveTo>
                  <a:cubicBezTo>
                    <a:pt x="16166" y="1"/>
                    <a:pt x="8227" y="1910"/>
                    <a:pt x="367" y="1998"/>
                  </a:cubicBezTo>
                  <a:cubicBezTo>
                    <a:pt x="1" y="1998"/>
                    <a:pt x="1" y="2566"/>
                    <a:pt x="367" y="2566"/>
                  </a:cubicBezTo>
                  <a:cubicBezTo>
                    <a:pt x="9207" y="2499"/>
                    <a:pt x="18180" y="1865"/>
                    <a:pt x="26986" y="1131"/>
                  </a:cubicBezTo>
                  <a:cubicBezTo>
                    <a:pt x="27587" y="1064"/>
                    <a:pt x="27587" y="197"/>
                    <a:pt x="26986" y="97"/>
                  </a:cubicBezTo>
                  <a:cubicBezTo>
                    <a:pt x="26007" y="31"/>
                    <a:pt x="25025" y="1"/>
                    <a:pt x="2404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010;p33">
              <a:extLst>
                <a:ext uri="{FF2B5EF4-FFF2-40B4-BE49-F238E27FC236}">
                  <a16:creationId xmlns:a16="http://schemas.microsoft.com/office/drawing/2014/main" id="{CA8FA66F-0BEE-4964-AB13-D38E3C66D521}"/>
                </a:ext>
              </a:extLst>
            </p:cNvPr>
            <p:cNvSpPr/>
            <p:nvPr/>
          </p:nvSpPr>
          <p:spPr>
            <a:xfrm>
              <a:off x="5017075" y="999525"/>
              <a:ext cx="619500" cy="81500"/>
            </a:xfrm>
            <a:custGeom>
              <a:avLst/>
              <a:gdLst/>
              <a:ahLst/>
              <a:cxnLst/>
              <a:rect l="l" t="t" r="r" b="b"/>
              <a:pathLst>
                <a:path w="24780" h="3260" extrusionOk="0">
                  <a:moveTo>
                    <a:pt x="24040" y="0"/>
                  </a:moveTo>
                  <a:cubicBezTo>
                    <a:pt x="23981" y="0"/>
                    <a:pt x="23918" y="10"/>
                    <a:pt x="23851" y="32"/>
                  </a:cubicBezTo>
                  <a:cubicBezTo>
                    <a:pt x="19882" y="1200"/>
                    <a:pt x="15979" y="1767"/>
                    <a:pt x="11843" y="2001"/>
                  </a:cubicBezTo>
                  <a:cubicBezTo>
                    <a:pt x="10690" y="2040"/>
                    <a:pt x="9537" y="2056"/>
                    <a:pt x="8391" y="2056"/>
                  </a:cubicBezTo>
                  <a:cubicBezTo>
                    <a:pt x="7580" y="2056"/>
                    <a:pt x="6773" y="2048"/>
                    <a:pt x="5972" y="2034"/>
                  </a:cubicBezTo>
                  <a:cubicBezTo>
                    <a:pt x="5171" y="2034"/>
                    <a:pt x="4371" y="2001"/>
                    <a:pt x="3570" y="2001"/>
                  </a:cubicBezTo>
                  <a:cubicBezTo>
                    <a:pt x="3570" y="1867"/>
                    <a:pt x="3503" y="1767"/>
                    <a:pt x="3337" y="1767"/>
                  </a:cubicBezTo>
                  <a:cubicBezTo>
                    <a:pt x="2369" y="1767"/>
                    <a:pt x="1402" y="1867"/>
                    <a:pt x="468" y="1934"/>
                  </a:cubicBezTo>
                  <a:cubicBezTo>
                    <a:pt x="168" y="2001"/>
                    <a:pt x="1" y="2501"/>
                    <a:pt x="368" y="2534"/>
                  </a:cubicBezTo>
                  <a:cubicBezTo>
                    <a:pt x="3453" y="2973"/>
                    <a:pt x="6792" y="3260"/>
                    <a:pt x="10156" y="3260"/>
                  </a:cubicBezTo>
                  <a:cubicBezTo>
                    <a:pt x="14974" y="3260"/>
                    <a:pt x="19842" y="2671"/>
                    <a:pt x="24085" y="1100"/>
                  </a:cubicBezTo>
                  <a:cubicBezTo>
                    <a:pt x="24779" y="919"/>
                    <a:pt x="24599" y="0"/>
                    <a:pt x="2404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1011;p33">
              <a:extLst>
                <a:ext uri="{FF2B5EF4-FFF2-40B4-BE49-F238E27FC236}">
                  <a16:creationId xmlns:a16="http://schemas.microsoft.com/office/drawing/2014/main" id="{83C69CF3-142A-4230-BA4C-1CF3E21F8BCB}"/>
                </a:ext>
              </a:extLst>
            </p:cNvPr>
            <p:cNvSpPr/>
            <p:nvPr/>
          </p:nvSpPr>
          <p:spPr>
            <a:xfrm>
              <a:off x="5350050" y="964575"/>
              <a:ext cx="494625" cy="364000"/>
            </a:xfrm>
            <a:custGeom>
              <a:avLst/>
              <a:gdLst/>
              <a:ahLst/>
              <a:cxnLst/>
              <a:rect l="l" t="t" r="r" b="b"/>
              <a:pathLst>
                <a:path w="19785" h="14560" extrusionOk="0">
                  <a:moveTo>
                    <a:pt x="19047" y="1"/>
                  </a:moveTo>
                  <a:cubicBezTo>
                    <a:pt x="18956" y="1"/>
                    <a:pt x="18863" y="20"/>
                    <a:pt x="18772" y="63"/>
                  </a:cubicBezTo>
                  <a:cubicBezTo>
                    <a:pt x="15836" y="1430"/>
                    <a:pt x="13234" y="5167"/>
                    <a:pt x="10833" y="7335"/>
                  </a:cubicBezTo>
                  <a:cubicBezTo>
                    <a:pt x="8475" y="9469"/>
                    <a:pt x="4446" y="13702"/>
                    <a:pt x="863" y="13702"/>
                  </a:cubicBezTo>
                  <a:cubicBezTo>
                    <a:pt x="694" y="13702"/>
                    <a:pt x="525" y="13692"/>
                    <a:pt x="358" y="13673"/>
                  </a:cubicBezTo>
                  <a:cubicBezTo>
                    <a:pt x="349" y="13671"/>
                    <a:pt x="339" y="13671"/>
                    <a:pt x="330" y="13671"/>
                  </a:cubicBezTo>
                  <a:cubicBezTo>
                    <a:pt x="85" y="13671"/>
                    <a:pt x="0" y="14077"/>
                    <a:pt x="225" y="14173"/>
                  </a:cubicBezTo>
                  <a:cubicBezTo>
                    <a:pt x="788" y="14442"/>
                    <a:pt x="1365" y="14559"/>
                    <a:pt x="1948" y="14559"/>
                  </a:cubicBezTo>
                  <a:cubicBezTo>
                    <a:pt x="4611" y="14559"/>
                    <a:pt x="7376" y="12115"/>
                    <a:pt x="9265" y="10637"/>
                  </a:cubicBezTo>
                  <a:cubicBezTo>
                    <a:pt x="11533" y="8903"/>
                    <a:pt x="13568" y="6934"/>
                    <a:pt x="15569" y="4966"/>
                  </a:cubicBezTo>
                  <a:cubicBezTo>
                    <a:pt x="16870" y="3732"/>
                    <a:pt x="18638" y="2398"/>
                    <a:pt x="19539" y="797"/>
                  </a:cubicBezTo>
                  <a:cubicBezTo>
                    <a:pt x="19784" y="388"/>
                    <a:pt x="19450" y="1"/>
                    <a:pt x="1904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012;p33">
              <a:extLst>
                <a:ext uri="{FF2B5EF4-FFF2-40B4-BE49-F238E27FC236}">
                  <a16:creationId xmlns:a16="http://schemas.microsoft.com/office/drawing/2014/main" id="{91C2E8B3-1B5B-44AF-913E-3A367B61B7F1}"/>
                </a:ext>
              </a:extLst>
            </p:cNvPr>
            <p:cNvSpPr/>
            <p:nvPr/>
          </p:nvSpPr>
          <p:spPr>
            <a:xfrm>
              <a:off x="5385825" y="533025"/>
              <a:ext cx="473575" cy="462350"/>
            </a:xfrm>
            <a:custGeom>
              <a:avLst/>
              <a:gdLst/>
              <a:ahLst/>
              <a:cxnLst/>
              <a:rect l="l" t="t" r="r" b="b"/>
              <a:pathLst>
                <a:path w="18943" h="18494" extrusionOk="0">
                  <a:moveTo>
                    <a:pt x="399" y="1"/>
                  </a:moveTo>
                  <a:cubicBezTo>
                    <a:pt x="185" y="1"/>
                    <a:pt x="1" y="250"/>
                    <a:pt x="128" y="479"/>
                  </a:cubicBezTo>
                  <a:cubicBezTo>
                    <a:pt x="3898" y="7585"/>
                    <a:pt x="10769" y="13689"/>
                    <a:pt x="17240" y="18359"/>
                  </a:cubicBezTo>
                  <a:cubicBezTo>
                    <a:pt x="17367" y="18453"/>
                    <a:pt x="17503" y="18494"/>
                    <a:pt x="17636" y="18494"/>
                  </a:cubicBezTo>
                  <a:cubicBezTo>
                    <a:pt x="18310" y="18494"/>
                    <a:pt x="18943" y="17454"/>
                    <a:pt x="18275" y="16925"/>
                  </a:cubicBezTo>
                  <a:cubicBezTo>
                    <a:pt x="11837" y="11821"/>
                    <a:pt x="6133" y="6184"/>
                    <a:pt x="595" y="79"/>
                  </a:cubicBezTo>
                  <a:cubicBezTo>
                    <a:pt x="533" y="24"/>
                    <a:pt x="464" y="1"/>
                    <a:pt x="39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013;p33">
              <a:extLst>
                <a:ext uri="{FF2B5EF4-FFF2-40B4-BE49-F238E27FC236}">
                  <a16:creationId xmlns:a16="http://schemas.microsoft.com/office/drawing/2014/main" id="{26611A0F-46A7-4868-90CC-79610BC360C6}"/>
                </a:ext>
              </a:extLst>
            </p:cNvPr>
            <p:cNvSpPr/>
            <p:nvPr/>
          </p:nvSpPr>
          <p:spPr>
            <a:xfrm>
              <a:off x="5385700" y="556900"/>
              <a:ext cx="419450" cy="484150"/>
            </a:xfrm>
            <a:custGeom>
              <a:avLst/>
              <a:gdLst/>
              <a:ahLst/>
              <a:cxnLst/>
              <a:rect l="l" t="t" r="r" b="b"/>
              <a:pathLst>
                <a:path w="16778" h="19366" extrusionOk="0">
                  <a:moveTo>
                    <a:pt x="408" y="0"/>
                  </a:moveTo>
                  <a:cubicBezTo>
                    <a:pt x="210" y="0"/>
                    <a:pt x="1" y="205"/>
                    <a:pt x="67" y="425"/>
                  </a:cubicBezTo>
                  <a:cubicBezTo>
                    <a:pt x="1935" y="8197"/>
                    <a:pt x="7672" y="15936"/>
                    <a:pt x="15077" y="19272"/>
                  </a:cubicBezTo>
                  <a:cubicBezTo>
                    <a:pt x="15207" y="19337"/>
                    <a:pt x="15337" y="19366"/>
                    <a:pt x="15460" y="19366"/>
                  </a:cubicBezTo>
                  <a:cubicBezTo>
                    <a:pt x="16226" y="19366"/>
                    <a:pt x="16777" y="18264"/>
                    <a:pt x="15945" y="17804"/>
                  </a:cubicBezTo>
                  <a:cubicBezTo>
                    <a:pt x="8839" y="13735"/>
                    <a:pt x="4136" y="7497"/>
                    <a:pt x="667" y="192"/>
                  </a:cubicBezTo>
                  <a:cubicBezTo>
                    <a:pt x="610" y="55"/>
                    <a:pt x="511" y="0"/>
                    <a:pt x="40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014;p33">
              <a:extLst>
                <a:ext uri="{FF2B5EF4-FFF2-40B4-BE49-F238E27FC236}">
                  <a16:creationId xmlns:a16="http://schemas.microsoft.com/office/drawing/2014/main" id="{E38F10F7-8CE9-454F-B13F-E6F90522F1AC}"/>
                </a:ext>
              </a:extLst>
            </p:cNvPr>
            <p:cNvSpPr/>
            <p:nvPr/>
          </p:nvSpPr>
          <p:spPr>
            <a:xfrm>
              <a:off x="5456875" y="658525"/>
              <a:ext cx="301975" cy="313075"/>
            </a:xfrm>
            <a:custGeom>
              <a:avLst/>
              <a:gdLst/>
              <a:ahLst/>
              <a:cxnLst/>
              <a:rect l="l" t="t" r="r" b="b"/>
              <a:pathLst>
                <a:path w="12079" h="12523" extrusionOk="0">
                  <a:moveTo>
                    <a:pt x="396" y="1"/>
                  </a:moveTo>
                  <a:cubicBezTo>
                    <a:pt x="201" y="1"/>
                    <a:pt x="1" y="177"/>
                    <a:pt x="88" y="396"/>
                  </a:cubicBezTo>
                  <a:cubicBezTo>
                    <a:pt x="922" y="2965"/>
                    <a:pt x="2323" y="4966"/>
                    <a:pt x="4225" y="6834"/>
                  </a:cubicBezTo>
                  <a:cubicBezTo>
                    <a:pt x="6159" y="8836"/>
                    <a:pt x="8628" y="11304"/>
                    <a:pt x="11230" y="12472"/>
                  </a:cubicBezTo>
                  <a:cubicBezTo>
                    <a:pt x="11293" y="12506"/>
                    <a:pt x="11362" y="12522"/>
                    <a:pt x="11431" y="12522"/>
                  </a:cubicBezTo>
                  <a:cubicBezTo>
                    <a:pt x="11757" y="12522"/>
                    <a:pt x="12078" y="12169"/>
                    <a:pt x="11830" y="11838"/>
                  </a:cubicBezTo>
                  <a:cubicBezTo>
                    <a:pt x="10496" y="9736"/>
                    <a:pt x="8094" y="8369"/>
                    <a:pt x="6226" y="6801"/>
                  </a:cubicBezTo>
                  <a:cubicBezTo>
                    <a:pt x="3991" y="4900"/>
                    <a:pt x="1990" y="2731"/>
                    <a:pt x="655" y="163"/>
                  </a:cubicBezTo>
                  <a:cubicBezTo>
                    <a:pt x="598" y="49"/>
                    <a:pt x="498" y="1"/>
                    <a:pt x="3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015;p33">
              <a:extLst>
                <a:ext uri="{FF2B5EF4-FFF2-40B4-BE49-F238E27FC236}">
                  <a16:creationId xmlns:a16="http://schemas.microsoft.com/office/drawing/2014/main" id="{1D54D758-EF0D-4C20-AF92-6A57C691C8D1}"/>
                </a:ext>
              </a:extLst>
            </p:cNvPr>
            <p:cNvSpPr/>
            <p:nvPr/>
          </p:nvSpPr>
          <p:spPr>
            <a:xfrm>
              <a:off x="5354075" y="904275"/>
              <a:ext cx="350975" cy="421925"/>
            </a:xfrm>
            <a:custGeom>
              <a:avLst/>
              <a:gdLst/>
              <a:ahLst/>
              <a:cxnLst/>
              <a:rect l="l" t="t" r="r" b="b"/>
              <a:pathLst>
                <a:path w="14039" h="16877" extrusionOk="0">
                  <a:moveTo>
                    <a:pt x="13413" y="0"/>
                  </a:moveTo>
                  <a:cubicBezTo>
                    <a:pt x="13291" y="0"/>
                    <a:pt x="13161" y="52"/>
                    <a:pt x="13040" y="173"/>
                  </a:cubicBezTo>
                  <a:cubicBezTo>
                    <a:pt x="10772" y="2375"/>
                    <a:pt x="9070" y="5210"/>
                    <a:pt x="7169" y="7712"/>
                  </a:cubicBezTo>
                  <a:cubicBezTo>
                    <a:pt x="4934" y="10547"/>
                    <a:pt x="2566" y="13216"/>
                    <a:pt x="331" y="16018"/>
                  </a:cubicBezTo>
                  <a:cubicBezTo>
                    <a:pt x="1" y="16399"/>
                    <a:pt x="289" y="16877"/>
                    <a:pt x="667" y="16877"/>
                  </a:cubicBezTo>
                  <a:cubicBezTo>
                    <a:pt x="785" y="16877"/>
                    <a:pt x="912" y="16830"/>
                    <a:pt x="1031" y="16718"/>
                  </a:cubicBezTo>
                  <a:cubicBezTo>
                    <a:pt x="3667" y="14350"/>
                    <a:pt x="5935" y="11548"/>
                    <a:pt x="8203" y="8813"/>
                  </a:cubicBezTo>
                  <a:cubicBezTo>
                    <a:pt x="10205" y="6344"/>
                    <a:pt x="12506" y="3709"/>
                    <a:pt x="13840" y="840"/>
                  </a:cubicBezTo>
                  <a:cubicBezTo>
                    <a:pt x="14038" y="420"/>
                    <a:pt x="13760" y="0"/>
                    <a:pt x="1341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016;p33">
              <a:extLst>
                <a:ext uri="{FF2B5EF4-FFF2-40B4-BE49-F238E27FC236}">
                  <a16:creationId xmlns:a16="http://schemas.microsoft.com/office/drawing/2014/main" id="{76319554-68F5-4279-BDF8-DB25131BD475}"/>
                </a:ext>
              </a:extLst>
            </p:cNvPr>
            <p:cNvSpPr/>
            <p:nvPr/>
          </p:nvSpPr>
          <p:spPr>
            <a:xfrm>
              <a:off x="5434600" y="909100"/>
              <a:ext cx="339175" cy="388475"/>
            </a:xfrm>
            <a:custGeom>
              <a:avLst/>
              <a:gdLst/>
              <a:ahLst/>
              <a:cxnLst/>
              <a:rect l="l" t="t" r="r" b="b"/>
              <a:pathLst>
                <a:path w="13567" h="15539" extrusionOk="0">
                  <a:moveTo>
                    <a:pt x="12803" y="0"/>
                  </a:moveTo>
                  <a:cubicBezTo>
                    <a:pt x="12709" y="0"/>
                    <a:pt x="12613" y="25"/>
                    <a:pt x="12521" y="80"/>
                  </a:cubicBezTo>
                  <a:cubicBezTo>
                    <a:pt x="10319" y="1448"/>
                    <a:pt x="8818" y="4450"/>
                    <a:pt x="7451" y="6518"/>
                  </a:cubicBezTo>
                  <a:cubicBezTo>
                    <a:pt x="5349" y="9654"/>
                    <a:pt x="3348" y="12789"/>
                    <a:pt x="212" y="14991"/>
                  </a:cubicBezTo>
                  <a:cubicBezTo>
                    <a:pt x="1" y="15142"/>
                    <a:pt x="117" y="15539"/>
                    <a:pt x="364" y="15539"/>
                  </a:cubicBezTo>
                  <a:cubicBezTo>
                    <a:pt x="390" y="15539"/>
                    <a:pt x="417" y="15534"/>
                    <a:pt x="446" y="15525"/>
                  </a:cubicBezTo>
                  <a:cubicBezTo>
                    <a:pt x="3114" y="14624"/>
                    <a:pt x="5049" y="12189"/>
                    <a:pt x="6683" y="10021"/>
                  </a:cubicBezTo>
                  <a:cubicBezTo>
                    <a:pt x="7851" y="8453"/>
                    <a:pt x="8985" y="6818"/>
                    <a:pt x="10119" y="5217"/>
                  </a:cubicBezTo>
                  <a:cubicBezTo>
                    <a:pt x="11086" y="3750"/>
                    <a:pt x="12487" y="2515"/>
                    <a:pt x="13321" y="914"/>
                  </a:cubicBezTo>
                  <a:cubicBezTo>
                    <a:pt x="13566" y="479"/>
                    <a:pt x="13213" y="0"/>
                    <a:pt x="1280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017;p33">
              <a:extLst>
                <a:ext uri="{FF2B5EF4-FFF2-40B4-BE49-F238E27FC236}">
                  <a16:creationId xmlns:a16="http://schemas.microsoft.com/office/drawing/2014/main" id="{9EBC5F53-450B-432E-BF05-AB7FD9324F11}"/>
                </a:ext>
              </a:extLst>
            </p:cNvPr>
            <p:cNvSpPr/>
            <p:nvPr/>
          </p:nvSpPr>
          <p:spPr>
            <a:xfrm>
              <a:off x="5437100" y="944200"/>
              <a:ext cx="270000" cy="328300"/>
            </a:xfrm>
            <a:custGeom>
              <a:avLst/>
              <a:gdLst/>
              <a:ahLst/>
              <a:cxnLst/>
              <a:rect l="l" t="t" r="r" b="b"/>
              <a:pathLst>
                <a:path w="10800" h="13132" extrusionOk="0">
                  <a:moveTo>
                    <a:pt x="10042" y="1"/>
                  </a:moveTo>
                  <a:cubicBezTo>
                    <a:pt x="9899" y="1"/>
                    <a:pt x="9750" y="62"/>
                    <a:pt x="9619" y="211"/>
                  </a:cubicBezTo>
                  <a:cubicBezTo>
                    <a:pt x="8018" y="2079"/>
                    <a:pt x="6683" y="4247"/>
                    <a:pt x="5116" y="6215"/>
                  </a:cubicBezTo>
                  <a:cubicBezTo>
                    <a:pt x="3514" y="8383"/>
                    <a:pt x="1747" y="10451"/>
                    <a:pt x="179" y="12653"/>
                  </a:cubicBezTo>
                  <a:cubicBezTo>
                    <a:pt x="0" y="12883"/>
                    <a:pt x="231" y="13132"/>
                    <a:pt x="469" y="13132"/>
                  </a:cubicBezTo>
                  <a:cubicBezTo>
                    <a:pt x="543" y="13132"/>
                    <a:pt x="616" y="13108"/>
                    <a:pt x="679" y="13053"/>
                  </a:cubicBezTo>
                  <a:cubicBezTo>
                    <a:pt x="4282" y="9651"/>
                    <a:pt x="8285" y="5381"/>
                    <a:pt x="10553" y="911"/>
                  </a:cubicBezTo>
                  <a:cubicBezTo>
                    <a:pt x="10799" y="492"/>
                    <a:pt x="10445" y="1"/>
                    <a:pt x="1004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018;p33">
              <a:extLst>
                <a:ext uri="{FF2B5EF4-FFF2-40B4-BE49-F238E27FC236}">
                  <a16:creationId xmlns:a16="http://schemas.microsoft.com/office/drawing/2014/main" id="{DB3E8C88-917F-471A-BF8D-973479351969}"/>
                </a:ext>
              </a:extLst>
            </p:cNvPr>
            <p:cNvSpPr/>
            <p:nvPr/>
          </p:nvSpPr>
          <p:spPr>
            <a:xfrm>
              <a:off x="5551050" y="936475"/>
              <a:ext cx="245775" cy="241650"/>
            </a:xfrm>
            <a:custGeom>
              <a:avLst/>
              <a:gdLst/>
              <a:ahLst/>
              <a:cxnLst/>
              <a:rect l="l" t="t" r="r" b="b"/>
              <a:pathLst>
                <a:path w="9831" h="9666" extrusionOk="0">
                  <a:moveTo>
                    <a:pt x="8816" y="0"/>
                  </a:moveTo>
                  <a:cubicBezTo>
                    <a:pt x="8654" y="0"/>
                    <a:pt x="8486" y="46"/>
                    <a:pt x="8330" y="153"/>
                  </a:cubicBezTo>
                  <a:cubicBezTo>
                    <a:pt x="6328" y="1754"/>
                    <a:pt x="4661" y="3755"/>
                    <a:pt x="3393" y="5990"/>
                  </a:cubicBezTo>
                  <a:cubicBezTo>
                    <a:pt x="2392" y="7091"/>
                    <a:pt x="1358" y="8125"/>
                    <a:pt x="224" y="9126"/>
                  </a:cubicBezTo>
                  <a:cubicBezTo>
                    <a:pt x="1" y="9349"/>
                    <a:pt x="221" y="9666"/>
                    <a:pt x="455" y="9666"/>
                  </a:cubicBezTo>
                  <a:cubicBezTo>
                    <a:pt x="501" y="9666"/>
                    <a:pt x="547" y="9654"/>
                    <a:pt x="591" y="9626"/>
                  </a:cubicBezTo>
                  <a:cubicBezTo>
                    <a:pt x="1592" y="9059"/>
                    <a:pt x="2526" y="8292"/>
                    <a:pt x="3360" y="7525"/>
                  </a:cubicBezTo>
                  <a:cubicBezTo>
                    <a:pt x="3482" y="7647"/>
                    <a:pt x="3666" y="7719"/>
                    <a:pt x="3852" y="7719"/>
                  </a:cubicBezTo>
                  <a:cubicBezTo>
                    <a:pt x="3970" y="7719"/>
                    <a:pt x="4090" y="7690"/>
                    <a:pt x="4194" y="7625"/>
                  </a:cubicBezTo>
                  <a:cubicBezTo>
                    <a:pt x="4394" y="7525"/>
                    <a:pt x="4527" y="7358"/>
                    <a:pt x="4661" y="7191"/>
                  </a:cubicBezTo>
                  <a:cubicBezTo>
                    <a:pt x="4794" y="7091"/>
                    <a:pt x="4994" y="6724"/>
                    <a:pt x="5161" y="6524"/>
                  </a:cubicBezTo>
                  <a:cubicBezTo>
                    <a:pt x="5394" y="6224"/>
                    <a:pt x="5695" y="5924"/>
                    <a:pt x="5961" y="5623"/>
                  </a:cubicBezTo>
                  <a:cubicBezTo>
                    <a:pt x="7162" y="4289"/>
                    <a:pt x="8330" y="2955"/>
                    <a:pt x="9564" y="1721"/>
                  </a:cubicBezTo>
                  <a:cubicBezTo>
                    <a:pt x="9831" y="1387"/>
                    <a:pt x="9831" y="1087"/>
                    <a:pt x="9664" y="887"/>
                  </a:cubicBezTo>
                  <a:cubicBezTo>
                    <a:pt x="9765" y="434"/>
                    <a:pt x="9315" y="0"/>
                    <a:pt x="881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019;p33">
              <a:extLst>
                <a:ext uri="{FF2B5EF4-FFF2-40B4-BE49-F238E27FC236}">
                  <a16:creationId xmlns:a16="http://schemas.microsoft.com/office/drawing/2014/main" id="{7E882CAE-88DE-4712-968D-E91600EAC03A}"/>
                </a:ext>
              </a:extLst>
            </p:cNvPr>
            <p:cNvSpPr/>
            <p:nvPr/>
          </p:nvSpPr>
          <p:spPr>
            <a:xfrm>
              <a:off x="5344000" y="627400"/>
              <a:ext cx="345775" cy="382850"/>
            </a:xfrm>
            <a:custGeom>
              <a:avLst/>
              <a:gdLst/>
              <a:ahLst/>
              <a:cxnLst/>
              <a:rect l="l" t="t" r="r" b="b"/>
              <a:pathLst>
                <a:path w="13831" h="15314" extrusionOk="0">
                  <a:moveTo>
                    <a:pt x="389" y="0"/>
                  </a:moveTo>
                  <a:cubicBezTo>
                    <a:pt x="180" y="0"/>
                    <a:pt x="0" y="274"/>
                    <a:pt x="100" y="474"/>
                  </a:cubicBezTo>
                  <a:cubicBezTo>
                    <a:pt x="1568" y="3409"/>
                    <a:pt x="3469" y="5978"/>
                    <a:pt x="5604" y="8446"/>
                  </a:cubicBezTo>
                  <a:cubicBezTo>
                    <a:pt x="7672" y="10881"/>
                    <a:pt x="10007" y="13583"/>
                    <a:pt x="12776" y="15218"/>
                  </a:cubicBezTo>
                  <a:cubicBezTo>
                    <a:pt x="12891" y="15285"/>
                    <a:pt x="13002" y="15314"/>
                    <a:pt x="13104" y="15314"/>
                  </a:cubicBezTo>
                  <a:cubicBezTo>
                    <a:pt x="13561" y="15314"/>
                    <a:pt x="13831" y="14726"/>
                    <a:pt x="13476" y="14317"/>
                  </a:cubicBezTo>
                  <a:cubicBezTo>
                    <a:pt x="11441" y="11882"/>
                    <a:pt x="8906" y="9747"/>
                    <a:pt x="6771" y="7312"/>
                  </a:cubicBezTo>
                  <a:cubicBezTo>
                    <a:pt x="4670" y="4944"/>
                    <a:pt x="2635" y="2542"/>
                    <a:pt x="600" y="107"/>
                  </a:cubicBezTo>
                  <a:cubicBezTo>
                    <a:pt x="533" y="31"/>
                    <a:pt x="459" y="0"/>
                    <a:pt x="38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020;p33">
              <a:extLst>
                <a:ext uri="{FF2B5EF4-FFF2-40B4-BE49-F238E27FC236}">
                  <a16:creationId xmlns:a16="http://schemas.microsoft.com/office/drawing/2014/main" id="{192CE320-93C6-4C9E-82B2-3A0D968EBDC4}"/>
                </a:ext>
              </a:extLst>
            </p:cNvPr>
            <p:cNvSpPr/>
            <p:nvPr/>
          </p:nvSpPr>
          <p:spPr>
            <a:xfrm>
              <a:off x="5354250" y="575825"/>
              <a:ext cx="395700" cy="385050"/>
            </a:xfrm>
            <a:custGeom>
              <a:avLst/>
              <a:gdLst/>
              <a:ahLst/>
              <a:cxnLst/>
              <a:rect l="l" t="t" r="r" b="b"/>
              <a:pathLst>
                <a:path w="15828" h="15402" extrusionOk="0">
                  <a:moveTo>
                    <a:pt x="681" y="0"/>
                  </a:moveTo>
                  <a:cubicBezTo>
                    <a:pt x="313" y="0"/>
                    <a:pt x="0" y="355"/>
                    <a:pt x="224" y="802"/>
                  </a:cubicBezTo>
                  <a:cubicBezTo>
                    <a:pt x="1024" y="2303"/>
                    <a:pt x="1691" y="3804"/>
                    <a:pt x="2759" y="5172"/>
                  </a:cubicBezTo>
                  <a:cubicBezTo>
                    <a:pt x="2785" y="5207"/>
                    <a:pt x="2817" y="5222"/>
                    <a:pt x="2846" y="5222"/>
                  </a:cubicBezTo>
                  <a:cubicBezTo>
                    <a:pt x="2929" y="5222"/>
                    <a:pt x="2999" y="5112"/>
                    <a:pt x="2926" y="5039"/>
                  </a:cubicBezTo>
                  <a:cubicBezTo>
                    <a:pt x="2559" y="4205"/>
                    <a:pt x="2259" y="3371"/>
                    <a:pt x="1992" y="2503"/>
                  </a:cubicBezTo>
                  <a:lnTo>
                    <a:pt x="1992" y="2503"/>
                  </a:lnTo>
                  <a:cubicBezTo>
                    <a:pt x="6261" y="6673"/>
                    <a:pt x="9997" y="11510"/>
                    <a:pt x="14701" y="15279"/>
                  </a:cubicBezTo>
                  <a:cubicBezTo>
                    <a:pt x="14808" y="15365"/>
                    <a:pt x="14926" y="15402"/>
                    <a:pt x="15040" y="15402"/>
                  </a:cubicBezTo>
                  <a:cubicBezTo>
                    <a:pt x="15459" y="15402"/>
                    <a:pt x="15828" y="14905"/>
                    <a:pt x="15435" y="14512"/>
                  </a:cubicBezTo>
                  <a:cubicBezTo>
                    <a:pt x="10564" y="9809"/>
                    <a:pt x="6228" y="4505"/>
                    <a:pt x="1058" y="135"/>
                  </a:cubicBezTo>
                  <a:cubicBezTo>
                    <a:pt x="939" y="42"/>
                    <a:pt x="807" y="0"/>
                    <a:pt x="68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021;p33">
              <a:extLst>
                <a:ext uri="{FF2B5EF4-FFF2-40B4-BE49-F238E27FC236}">
                  <a16:creationId xmlns:a16="http://schemas.microsoft.com/office/drawing/2014/main" id="{2D179A4E-05A8-4386-96CF-D26A158F57E5}"/>
                </a:ext>
              </a:extLst>
            </p:cNvPr>
            <p:cNvSpPr/>
            <p:nvPr/>
          </p:nvSpPr>
          <p:spPr>
            <a:xfrm>
              <a:off x="5315625" y="892625"/>
              <a:ext cx="369650" cy="103700"/>
            </a:xfrm>
            <a:custGeom>
              <a:avLst/>
              <a:gdLst/>
              <a:ahLst/>
              <a:cxnLst/>
              <a:rect l="l" t="t" r="r" b="b"/>
              <a:pathLst>
                <a:path w="14786" h="4148" extrusionOk="0">
                  <a:moveTo>
                    <a:pt x="13888" y="0"/>
                  </a:moveTo>
                  <a:cubicBezTo>
                    <a:pt x="13862" y="0"/>
                    <a:pt x="13837" y="2"/>
                    <a:pt x="13811" y="5"/>
                  </a:cubicBezTo>
                  <a:cubicBezTo>
                    <a:pt x="10975" y="472"/>
                    <a:pt x="8207" y="1073"/>
                    <a:pt x="5371" y="1506"/>
                  </a:cubicBezTo>
                  <a:cubicBezTo>
                    <a:pt x="3837" y="1707"/>
                    <a:pt x="501" y="2007"/>
                    <a:pt x="68" y="3841"/>
                  </a:cubicBezTo>
                  <a:cubicBezTo>
                    <a:pt x="1" y="4008"/>
                    <a:pt x="134" y="4075"/>
                    <a:pt x="268" y="4142"/>
                  </a:cubicBezTo>
                  <a:cubicBezTo>
                    <a:pt x="325" y="4146"/>
                    <a:pt x="383" y="4148"/>
                    <a:pt x="440" y="4148"/>
                  </a:cubicBezTo>
                  <a:cubicBezTo>
                    <a:pt x="1313" y="4148"/>
                    <a:pt x="2160" y="3696"/>
                    <a:pt x="3036" y="3508"/>
                  </a:cubicBezTo>
                  <a:cubicBezTo>
                    <a:pt x="4571" y="3141"/>
                    <a:pt x="6205" y="3008"/>
                    <a:pt x="7773" y="2841"/>
                  </a:cubicBezTo>
                  <a:cubicBezTo>
                    <a:pt x="9975" y="2607"/>
                    <a:pt x="12576" y="2407"/>
                    <a:pt x="14311" y="973"/>
                  </a:cubicBezTo>
                  <a:cubicBezTo>
                    <a:pt x="14786" y="562"/>
                    <a:pt x="14360" y="0"/>
                    <a:pt x="1388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022;p33">
              <a:extLst>
                <a:ext uri="{FF2B5EF4-FFF2-40B4-BE49-F238E27FC236}">
                  <a16:creationId xmlns:a16="http://schemas.microsoft.com/office/drawing/2014/main" id="{BF918D87-8701-427B-8B6C-1DF84DE63DE4}"/>
                </a:ext>
              </a:extLst>
            </p:cNvPr>
            <p:cNvSpPr/>
            <p:nvPr/>
          </p:nvSpPr>
          <p:spPr>
            <a:xfrm>
              <a:off x="3992200" y="921050"/>
              <a:ext cx="547900" cy="67200"/>
            </a:xfrm>
            <a:custGeom>
              <a:avLst/>
              <a:gdLst/>
              <a:ahLst/>
              <a:cxnLst/>
              <a:rect l="l" t="t" r="r" b="b"/>
              <a:pathLst>
                <a:path w="21916" h="2688" extrusionOk="0">
                  <a:moveTo>
                    <a:pt x="20781" y="1"/>
                  </a:moveTo>
                  <a:cubicBezTo>
                    <a:pt x="17303" y="1"/>
                    <a:pt x="13857" y="450"/>
                    <a:pt x="10441" y="836"/>
                  </a:cubicBezTo>
                  <a:cubicBezTo>
                    <a:pt x="7205" y="1137"/>
                    <a:pt x="3269" y="636"/>
                    <a:pt x="200" y="1637"/>
                  </a:cubicBezTo>
                  <a:cubicBezTo>
                    <a:pt x="33" y="1670"/>
                    <a:pt x="0" y="1904"/>
                    <a:pt x="167" y="2004"/>
                  </a:cubicBezTo>
                  <a:cubicBezTo>
                    <a:pt x="1274" y="2523"/>
                    <a:pt x="2558" y="2688"/>
                    <a:pt x="3879" y="2688"/>
                  </a:cubicBezTo>
                  <a:cubicBezTo>
                    <a:pt x="5704" y="2688"/>
                    <a:pt x="7601" y="2373"/>
                    <a:pt x="9207" y="2237"/>
                  </a:cubicBezTo>
                  <a:cubicBezTo>
                    <a:pt x="13176" y="1971"/>
                    <a:pt x="17179" y="1637"/>
                    <a:pt x="21082" y="1203"/>
                  </a:cubicBezTo>
                  <a:cubicBezTo>
                    <a:pt x="21882" y="1137"/>
                    <a:pt x="21916" y="3"/>
                    <a:pt x="21148" y="3"/>
                  </a:cubicBezTo>
                  <a:cubicBezTo>
                    <a:pt x="21026" y="1"/>
                    <a:pt x="20904" y="1"/>
                    <a:pt x="2078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023;p33">
              <a:extLst>
                <a:ext uri="{FF2B5EF4-FFF2-40B4-BE49-F238E27FC236}">
                  <a16:creationId xmlns:a16="http://schemas.microsoft.com/office/drawing/2014/main" id="{1F2154C6-E406-4EAF-BB33-6942DB323791}"/>
                </a:ext>
              </a:extLst>
            </p:cNvPr>
            <p:cNvSpPr/>
            <p:nvPr/>
          </p:nvSpPr>
          <p:spPr>
            <a:xfrm>
              <a:off x="3982175" y="946950"/>
              <a:ext cx="644650" cy="95800"/>
            </a:xfrm>
            <a:custGeom>
              <a:avLst/>
              <a:gdLst/>
              <a:ahLst/>
              <a:cxnLst/>
              <a:rect l="l" t="t" r="r" b="b"/>
              <a:pathLst>
                <a:path w="25786" h="3832" extrusionOk="0">
                  <a:moveTo>
                    <a:pt x="25119" y="1"/>
                  </a:moveTo>
                  <a:cubicBezTo>
                    <a:pt x="17016" y="162"/>
                    <a:pt x="9194" y="2510"/>
                    <a:pt x="1019" y="2510"/>
                  </a:cubicBezTo>
                  <a:cubicBezTo>
                    <a:pt x="747" y="2510"/>
                    <a:pt x="474" y="2508"/>
                    <a:pt x="201" y="2502"/>
                  </a:cubicBezTo>
                  <a:cubicBezTo>
                    <a:pt x="1" y="2502"/>
                    <a:pt x="1" y="2803"/>
                    <a:pt x="168" y="2836"/>
                  </a:cubicBezTo>
                  <a:cubicBezTo>
                    <a:pt x="2022" y="3557"/>
                    <a:pt x="3985" y="3831"/>
                    <a:pt x="6006" y="3831"/>
                  </a:cubicBezTo>
                  <a:cubicBezTo>
                    <a:pt x="12310" y="3831"/>
                    <a:pt x="19183" y="1161"/>
                    <a:pt x="25119" y="1035"/>
                  </a:cubicBezTo>
                  <a:cubicBezTo>
                    <a:pt x="25786" y="1035"/>
                    <a:pt x="25786" y="1"/>
                    <a:pt x="2511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024;p33">
              <a:extLst>
                <a:ext uri="{FF2B5EF4-FFF2-40B4-BE49-F238E27FC236}">
                  <a16:creationId xmlns:a16="http://schemas.microsoft.com/office/drawing/2014/main" id="{5A6A4197-1AAE-4C4E-B141-4D4BA64052FF}"/>
                </a:ext>
              </a:extLst>
            </p:cNvPr>
            <p:cNvSpPr/>
            <p:nvPr/>
          </p:nvSpPr>
          <p:spPr>
            <a:xfrm>
              <a:off x="4016375" y="980250"/>
              <a:ext cx="662550" cy="88200"/>
            </a:xfrm>
            <a:custGeom>
              <a:avLst/>
              <a:gdLst/>
              <a:ahLst/>
              <a:cxnLst/>
              <a:rect l="l" t="t" r="r" b="b"/>
              <a:pathLst>
                <a:path w="26502" h="3528" extrusionOk="0">
                  <a:moveTo>
                    <a:pt x="25741" y="0"/>
                  </a:moveTo>
                  <a:cubicBezTo>
                    <a:pt x="25723" y="0"/>
                    <a:pt x="25704" y="1"/>
                    <a:pt x="25685" y="3"/>
                  </a:cubicBezTo>
                  <a:cubicBezTo>
                    <a:pt x="17179" y="1137"/>
                    <a:pt x="8840" y="2671"/>
                    <a:pt x="301" y="3038"/>
                  </a:cubicBezTo>
                  <a:cubicBezTo>
                    <a:pt x="0" y="3038"/>
                    <a:pt x="0" y="3472"/>
                    <a:pt x="301" y="3505"/>
                  </a:cubicBezTo>
                  <a:cubicBezTo>
                    <a:pt x="945" y="3521"/>
                    <a:pt x="1590" y="3528"/>
                    <a:pt x="2237" y="3528"/>
                  </a:cubicBezTo>
                  <a:cubicBezTo>
                    <a:pt x="10119" y="3528"/>
                    <a:pt x="18114" y="2440"/>
                    <a:pt x="25852" y="1237"/>
                  </a:cubicBezTo>
                  <a:cubicBezTo>
                    <a:pt x="26501" y="1140"/>
                    <a:pt x="26393" y="0"/>
                    <a:pt x="2574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025;p33">
              <a:extLst>
                <a:ext uri="{FF2B5EF4-FFF2-40B4-BE49-F238E27FC236}">
                  <a16:creationId xmlns:a16="http://schemas.microsoft.com/office/drawing/2014/main" id="{474B295F-7901-4D73-A329-C019229770CE}"/>
                </a:ext>
              </a:extLst>
            </p:cNvPr>
            <p:cNvSpPr/>
            <p:nvPr/>
          </p:nvSpPr>
          <p:spPr>
            <a:xfrm>
              <a:off x="4036375" y="959375"/>
              <a:ext cx="764300" cy="148850"/>
            </a:xfrm>
            <a:custGeom>
              <a:avLst/>
              <a:gdLst/>
              <a:ahLst/>
              <a:cxnLst/>
              <a:rect l="l" t="t" r="r" b="b"/>
              <a:pathLst>
                <a:path w="30572" h="5954" extrusionOk="0">
                  <a:moveTo>
                    <a:pt x="29984" y="0"/>
                  </a:moveTo>
                  <a:cubicBezTo>
                    <a:pt x="29964" y="0"/>
                    <a:pt x="29944" y="2"/>
                    <a:pt x="29922" y="4"/>
                  </a:cubicBezTo>
                  <a:cubicBezTo>
                    <a:pt x="24952" y="504"/>
                    <a:pt x="19949" y="1638"/>
                    <a:pt x="15045" y="2472"/>
                  </a:cubicBezTo>
                  <a:cubicBezTo>
                    <a:pt x="10260" y="3281"/>
                    <a:pt x="5788" y="4779"/>
                    <a:pt x="900" y="4779"/>
                  </a:cubicBezTo>
                  <a:cubicBezTo>
                    <a:pt x="745" y="4779"/>
                    <a:pt x="590" y="4777"/>
                    <a:pt x="435" y="4774"/>
                  </a:cubicBezTo>
                  <a:cubicBezTo>
                    <a:pt x="34" y="4774"/>
                    <a:pt x="1" y="5308"/>
                    <a:pt x="368" y="5441"/>
                  </a:cubicBezTo>
                  <a:cubicBezTo>
                    <a:pt x="1487" y="5808"/>
                    <a:pt x="2644" y="5953"/>
                    <a:pt x="3817" y="5953"/>
                  </a:cubicBezTo>
                  <a:cubicBezTo>
                    <a:pt x="6910" y="5953"/>
                    <a:pt x="10117" y="4945"/>
                    <a:pt x="13044" y="4340"/>
                  </a:cubicBezTo>
                  <a:cubicBezTo>
                    <a:pt x="18681" y="3140"/>
                    <a:pt x="24619" y="2973"/>
                    <a:pt x="30089" y="1038"/>
                  </a:cubicBezTo>
                  <a:cubicBezTo>
                    <a:pt x="30572" y="845"/>
                    <a:pt x="30527" y="0"/>
                    <a:pt x="2998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026;p33">
              <a:extLst>
                <a:ext uri="{FF2B5EF4-FFF2-40B4-BE49-F238E27FC236}">
                  <a16:creationId xmlns:a16="http://schemas.microsoft.com/office/drawing/2014/main" id="{20FE2FA4-A99B-46A1-9637-BE58F5CC313C}"/>
                </a:ext>
              </a:extLst>
            </p:cNvPr>
            <p:cNvSpPr/>
            <p:nvPr/>
          </p:nvSpPr>
          <p:spPr>
            <a:xfrm>
              <a:off x="4021375" y="1015225"/>
              <a:ext cx="796725" cy="123275"/>
            </a:xfrm>
            <a:custGeom>
              <a:avLst/>
              <a:gdLst/>
              <a:ahLst/>
              <a:cxnLst/>
              <a:rect l="l" t="t" r="r" b="b"/>
              <a:pathLst>
                <a:path w="31869" h="4931" extrusionOk="0">
                  <a:moveTo>
                    <a:pt x="31185" y="1"/>
                  </a:moveTo>
                  <a:cubicBezTo>
                    <a:pt x="31165" y="1"/>
                    <a:pt x="31144" y="2"/>
                    <a:pt x="31123" y="5"/>
                  </a:cubicBezTo>
                  <a:cubicBezTo>
                    <a:pt x="25619" y="805"/>
                    <a:pt x="20215" y="2307"/>
                    <a:pt x="14711" y="3141"/>
                  </a:cubicBezTo>
                  <a:cubicBezTo>
                    <a:pt x="12444" y="3467"/>
                    <a:pt x="10077" y="3766"/>
                    <a:pt x="7741" y="3766"/>
                  </a:cubicBezTo>
                  <a:cubicBezTo>
                    <a:pt x="6502" y="3766"/>
                    <a:pt x="5272" y="3682"/>
                    <a:pt x="4070" y="3474"/>
                  </a:cubicBezTo>
                  <a:cubicBezTo>
                    <a:pt x="3336" y="3374"/>
                    <a:pt x="968" y="2273"/>
                    <a:pt x="1301" y="2140"/>
                  </a:cubicBezTo>
                  <a:cubicBezTo>
                    <a:pt x="3036" y="1573"/>
                    <a:pt x="5171" y="1773"/>
                    <a:pt x="7006" y="1673"/>
                  </a:cubicBezTo>
                  <a:cubicBezTo>
                    <a:pt x="7039" y="1673"/>
                    <a:pt x="7072" y="1639"/>
                    <a:pt x="7039" y="1606"/>
                  </a:cubicBezTo>
                  <a:cubicBezTo>
                    <a:pt x="6272" y="977"/>
                    <a:pt x="5209" y="750"/>
                    <a:pt x="4103" y="750"/>
                  </a:cubicBezTo>
                  <a:cubicBezTo>
                    <a:pt x="2803" y="750"/>
                    <a:pt x="1443" y="1064"/>
                    <a:pt x="434" y="1406"/>
                  </a:cubicBezTo>
                  <a:cubicBezTo>
                    <a:pt x="134" y="1473"/>
                    <a:pt x="1" y="1806"/>
                    <a:pt x="134" y="2106"/>
                  </a:cubicBezTo>
                  <a:cubicBezTo>
                    <a:pt x="1265" y="4334"/>
                    <a:pt x="4139" y="4931"/>
                    <a:pt x="7111" y="4931"/>
                  </a:cubicBezTo>
                  <a:cubicBezTo>
                    <a:pt x="9749" y="4931"/>
                    <a:pt x="12464" y="4461"/>
                    <a:pt x="14111" y="4241"/>
                  </a:cubicBezTo>
                  <a:cubicBezTo>
                    <a:pt x="19948" y="3507"/>
                    <a:pt x="25652" y="2106"/>
                    <a:pt x="31356" y="805"/>
                  </a:cubicBezTo>
                  <a:cubicBezTo>
                    <a:pt x="31869" y="741"/>
                    <a:pt x="31674" y="1"/>
                    <a:pt x="3118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027;p33">
              <a:extLst>
                <a:ext uri="{FF2B5EF4-FFF2-40B4-BE49-F238E27FC236}">
                  <a16:creationId xmlns:a16="http://schemas.microsoft.com/office/drawing/2014/main" id="{FF11AC94-C498-42CB-9C55-53A020D99CBF}"/>
                </a:ext>
              </a:extLst>
            </p:cNvPr>
            <p:cNvSpPr/>
            <p:nvPr/>
          </p:nvSpPr>
          <p:spPr>
            <a:xfrm>
              <a:off x="4268225" y="983575"/>
              <a:ext cx="675500" cy="83275"/>
            </a:xfrm>
            <a:custGeom>
              <a:avLst/>
              <a:gdLst/>
              <a:ahLst/>
              <a:cxnLst/>
              <a:rect l="l" t="t" r="r" b="b"/>
              <a:pathLst>
                <a:path w="27020" h="3331" extrusionOk="0">
                  <a:moveTo>
                    <a:pt x="24906" y="0"/>
                  </a:moveTo>
                  <a:cubicBezTo>
                    <a:pt x="17417" y="0"/>
                    <a:pt x="10096" y="2589"/>
                    <a:pt x="2546" y="2589"/>
                  </a:cubicBezTo>
                  <a:cubicBezTo>
                    <a:pt x="1789" y="2589"/>
                    <a:pt x="1029" y="2562"/>
                    <a:pt x="267" y="2505"/>
                  </a:cubicBezTo>
                  <a:cubicBezTo>
                    <a:pt x="67" y="2505"/>
                    <a:pt x="0" y="2839"/>
                    <a:pt x="234" y="2839"/>
                  </a:cubicBezTo>
                  <a:cubicBezTo>
                    <a:pt x="2437" y="3184"/>
                    <a:pt x="4698" y="3331"/>
                    <a:pt x="6986" y="3331"/>
                  </a:cubicBezTo>
                  <a:cubicBezTo>
                    <a:pt x="13531" y="3331"/>
                    <a:pt x="20291" y="2132"/>
                    <a:pt x="26519" y="971"/>
                  </a:cubicBezTo>
                  <a:cubicBezTo>
                    <a:pt x="27020" y="837"/>
                    <a:pt x="26919" y="70"/>
                    <a:pt x="26419" y="37"/>
                  </a:cubicBezTo>
                  <a:cubicBezTo>
                    <a:pt x="25914" y="12"/>
                    <a:pt x="25410" y="0"/>
                    <a:pt x="24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028;p33">
              <a:extLst>
                <a:ext uri="{FF2B5EF4-FFF2-40B4-BE49-F238E27FC236}">
                  <a16:creationId xmlns:a16="http://schemas.microsoft.com/office/drawing/2014/main" id="{7ACA017C-A8D9-4B88-B60B-002B14FC84F6}"/>
                </a:ext>
              </a:extLst>
            </p:cNvPr>
            <p:cNvSpPr/>
            <p:nvPr/>
          </p:nvSpPr>
          <p:spPr>
            <a:xfrm>
              <a:off x="5067950" y="853550"/>
              <a:ext cx="775" cy="400"/>
            </a:xfrm>
            <a:custGeom>
              <a:avLst/>
              <a:gdLst/>
              <a:ahLst/>
              <a:cxnLst/>
              <a:rect l="l" t="t" r="r" b="b"/>
              <a:pathLst>
                <a:path w="31" h="16" extrusionOk="0">
                  <a:moveTo>
                    <a:pt x="1" y="1"/>
                  </a:moveTo>
                  <a:cubicBezTo>
                    <a:pt x="12" y="12"/>
                    <a:pt x="19" y="15"/>
                    <a:pt x="23" y="15"/>
                  </a:cubicBezTo>
                  <a:cubicBezTo>
                    <a:pt x="30" y="15"/>
                    <a:pt x="23" y="1"/>
                    <a:pt x="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029;p33">
              <a:extLst>
                <a:ext uri="{FF2B5EF4-FFF2-40B4-BE49-F238E27FC236}">
                  <a16:creationId xmlns:a16="http://schemas.microsoft.com/office/drawing/2014/main" id="{D3588660-A86C-4FE6-8B24-1883AF2D1768}"/>
                </a:ext>
              </a:extLst>
            </p:cNvPr>
            <p:cNvSpPr/>
            <p:nvPr/>
          </p:nvSpPr>
          <p:spPr>
            <a:xfrm>
              <a:off x="5020425" y="845200"/>
              <a:ext cx="55900" cy="27000"/>
            </a:xfrm>
            <a:custGeom>
              <a:avLst/>
              <a:gdLst/>
              <a:ahLst/>
              <a:cxnLst/>
              <a:rect l="l" t="t" r="r" b="b"/>
              <a:pathLst>
                <a:path w="2236" h="1080" extrusionOk="0">
                  <a:moveTo>
                    <a:pt x="1239" y="0"/>
                  </a:moveTo>
                  <a:cubicBezTo>
                    <a:pt x="1049" y="0"/>
                    <a:pt x="854" y="22"/>
                    <a:pt x="668" y="34"/>
                  </a:cubicBezTo>
                  <a:cubicBezTo>
                    <a:pt x="0" y="34"/>
                    <a:pt x="0" y="1068"/>
                    <a:pt x="668" y="1068"/>
                  </a:cubicBezTo>
                  <a:cubicBezTo>
                    <a:pt x="834" y="1068"/>
                    <a:pt x="1009" y="1080"/>
                    <a:pt x="1180" y="1080"/>
                  </a:cubicBezTo>
                  <a:cubicBezTo>
                    <a:pt x="1524" y="1080"/>
                    <a:pt x="1857" y="1035"/>
                    <a:pt x="2102" y="768"/>
                  </a:cubicBezTo>
                  <a:cubicBezTo>
                    <a:pt x="2235" y="668"/>
                    <a:pt x="2235" y="435"/>
                    <a:pt x="2102" y="335"/>
                  </a:cubicBezTo>
                  <a:cubicBezTo>
                    <a:pt x="1871" y="62"/>
                    <a:pt x="1562" y="0"/>
                    <a:pt x="12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030;p33">
              <a:extLst>
                <a:ext uri="{FF2B5EF4-FFF2-40B4-BE49-F238E27FC236}">
                  <a16:creationId xmlns:a16="http://schemas.microsoft.com/office/drawing/2014/main" id="{46E19B51-C1A7-4B31-A3C3-6BFA42D47ED1}"/>
                </a:ext>
              </a:extLst>
            </p:cNvPr>
            <p:cNvSpPr/>
            <p:nvPr/>
          </p:nvSpPr>
          <p:spPr>
            <a:xfrm>
              <a:off x="5110475" y="841875"/>
              <a:ext cx="44225" cy="25050"/>
            </a:xfrm>
            <a:custGeom>
              <a:avLst/>
              <a:gdLst/>
              <a:ahLst/>
              <a:cxnLst/>
              <a:rect l="l" t="t" r="r" b="b"/>
              <a:pathLst>
                <a:path w="1769" h="1002" extrusionOk="0">
                  <a:moveTo>
                    <a:pt x="1135" y="1"/>
                  </a:moveTo>
                  <a:cubicBezTo>
                    <a:pt x="968" y="1"/>
                    <a:pt x="768" y="1"/>
                    <a:pt x="601" y="34"/>
                  </a:cubicBezTo>
                  <a:cubicBezTo>
                    <a:pt x="1" y="67"/>
                    <a:pt x="1" y="901"/>
                    <a:pt x="601" y="968"/>
                  </a:cubicBezTo>
                  <a:cubicBezTo>
                    <a:pt x="768" y="968"/>
                    <a:pt x="968" y="1001"/>
                    <a:pt x="1135" y="1001"/>
                  </a:cubicBezTo>
                  <a:cubicBezTo>
                    <a:pt x="1769" y="968"/>
                    <a:pt x="1769" y="1"/>
                    <a:pt x="113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5" name="TextBox 164">
            <a:extLst>
              <a:ext uri="{FF2B5EF4-FFF2-40B4-BE49-F238E27FC236}">
                <a16:creationId xmlns:a16="http://schemas.microsoft.com/office/drawing/2014/main" id="{245493B2-C712-4522-A481-598F22C167FB}"/>
              </a:ext>
            </a:extLst>
          </p:cNvPr>
          <p:cNvSpPr txBox="1"/>
          <p:nvPr/>
        </p:nvSpPr>
        <p:spPr>
          <a:xfrm>
            <a:off x="813976" y="1305272"/>
            <a:ext cx="25527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  <a:sym typeface="Wingdings 2" panose="05020102010507070707" pitchFamily="18" charset="2"/>
              </a:rPr>
              <a:t> 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S</a:t>
            </a:r>
            <a:r>
              <a:rPr lang="en-US" sz="20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ang </a:t>
            </a:r>
            <a:r>
              <a:rPr lang="en-US" sz="20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trọng</a:t>
            </a:r>
            <a:r>
              <a:rPr lang="en-US" sz="20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0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giàu</a:t>
            </a:r>
            <a:r>
              <a:rPr lang="en-US" sz="20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endParaRPr lang="en-ZM" sz="2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67" name="TextBox 166">
            <a:extLst>
              <a:ext uri="{FF2B5EF4-FFF2-40B4-BE49-F238E27FC236}">
                <a16:creationId xmlns:a16="http://schemas.microsoft.com/office/drawing/2014/main" id="{992FE3F8-083B-4264-8786-E33EC6DB736D}"/>
              </a:ext>
            </a:extLst>
          </p:cNvPr>
          <p:cNvSpPr txBox="1"/>
          <p:nvPr/>
        </p:nvSpPr>
        <p:spPr>
          <a:xfrm>
            <a:off x="804167" y="1780967"/>
            <a:ext cx="517395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  <a:sym typeface="Wingdings 2" panose="05020102010507070707" pitchFamily="18" charset="2"/>
              </a:rPr>
              <a:t>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S</a:t>
            </a:r>
            <a:r>
              <a:rPr lang="en-US" sz="20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ự</a:t>
            </a:r>
            <a:r>
              <a:rPr lang="en-US" sz="20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sang </a:t>
            </a:r>
            <a:r>
              <a:rPr lang="en-US" sz="20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trọng</a:t>
            </a:r>
            <a:r>
              <a:rPr lang="en-US" sz="20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0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giàu</a:t>
            </a:r>
            <a:r>
              <a:rPr lang="en-US" sz="20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20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về</a:t>
            </a:r>
            <a:r>
              <a:rPr lang="en-US" sz="20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mặt</a:t>
            </a:r>
            <a:r>
              <a:rPr lang="en-US" sz="20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0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lí tưởng cứu nước làm lẽ sống, không bị khó khăn, gian khổ, thiếu thốn khuất phục.</a:t>
            </a:r>
            <a:endParaRPr lang="en-ZM" sz="2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69" name="TextBox 168">
            <a:extLst>
              <a:ext uri="{FF2B5EF4-FFF2-40B4-BE49-F238E27FC236}">
                <a16:creationId xmlns:a16="http://schemas.microsoft.com/office/drawing/2014/main" id="{C468312F-BA98-4F9D-A5BA-D550C4C36628}"/>
              </a:ext>
            </a:extLst>
          </p:cNvPr>
          <p:cNvSpPr txBox="1"/>
          <p:nvPr/>
        </p:nvSpPr>
        <p:spPr>
          <a:xfrm>
            <a:off x="802591" y="2800515"/>
            <a:ext cx="513699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  <a:sym typeface="Wingdings 2" panose="05020102010507070707" pitchFamily="18" charset="2"/>
              </a:rPr>
              <a:t> 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N</a:t>
            </a:r>
            <a:r>
              <a:rPr lang="vi-VN" sz="20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hà thơ luôn tìm thấy sự hoà hợp tự tin, thư thái với thiên nhiên đất nước.</a:t>
            </a:r>
            <a:endParaRPr lang="en-ZM" sz="2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71" name="TextBox 170">
            <a:extLst>
              <a:ext uri="{FF2B5EF4-FFF2-40B4-BE49-F238E27FC236}">
                <a16:creationId xmlns:a16="http://schemas.microsoft.com/office/drawing/2014/main" id="{674D2F64-37A6-408D-A3F8-F0EF1FE21CAD}"/>
              </a:ext>
            </a:extLst>
          </p:cNvPr>
          <p:cNvSpPr txBox="1"/>
          <p:nvPr/>
        </p:nvSpPr>
        <p:spPr>
          <a:xfrm>
            <a:off x="791018" y="3449342"/>
            <a:ext cx="821573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  <a:sym typeface="Wingdings 2" panose="05020102010507070707" pitchFamily="18" charset="2"/>
              </a:rPr>
              <a:t> 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C</a:t>
            </a:r>
            <a:r>
              <a:rPr lang="vi-VN" sz="20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ái sang trọng, giàu có của người tự thấy nhiều hữu ích </a:t>
            </a:r>
            <a:r>
              <a:rPr lang="en-US" sz="20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ách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mạng</a:t>
            </a:r>
            <a:r>
              <a:rPr lang="vi-VN" sz="20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cả trong gian khổ thiếu thốn “</a:t>
            </a:r>
            <a:r>
              <a:rPr lang="vi-VN" sz="20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thật là sang</a:t>
            </a:r>
            <a:r>
              <a:rPr lang="vi-VN" sz="20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”</a:t>
            </a:r>
            <a:r>
              <a:rPr lang="en-US" sz="20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ZM" sz="2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73" name="TextBox 172">
            <a:extLst>
              <a:ext uri="{FF2B5EF4-FFF2-40B4-BE49-F238E27FC236}">
                <a16:creationId xmlns:a16="http://schemas.microsoft.com/office/drawing/2014/main" id="{5CBF2F3C-4FE5-4452-AFA7-F9BF7ECBC293}"/>
              </a:ext>
            </a:extLst>
          </p:cNvPr>
          <p:cNvSpPr txBox="1"/>
          <p:nvPr/>
        </p:nvSpPr>
        <p:spPr>
          <a:xfrm>
            <a:off x="200424" y="4128001"/>
            <a:ext cx="891299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sz="24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sz="24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vi-VN" sz="24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Bác là người luôn lạc quan, tin tưởng vào sự nghiệp cách mạng.</a:t>
            </a:r>
            <a:endParaRPr lang="en-ZM" sz="24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5" grpId="0"/>
      <p:bldP spid="167" grpId="0"/>
      <p:bldP spid="169" grpId="0"/>
      <p:bldP spid="171" grpId="0"/>
      <p:bldP spid="17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Shape 2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19" name="Google Shape;2219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400000">
            <a:off x="5771415" y="1173221"/>
            <a:ext cx="2956000" cy="2956000"/>
          </a:xfrm>
          <a:prstGeom prst="rect">
            <a:avLst/>
          </a:prstGeom>
          <a:noFill/>
          <a:ln>
            <a:noFill/>
          </a:ln>
        </p:spPr>
      </p:pic>
      <p:sp>
        <p:nvSpPr>
          <p:cNvPr id="2220" name="Google Shape;2220;p42"/>
          <p:cNvSpPr txBox="1">
            <a:spLocks noGrp="1"/>
          </p:cNvSpPr>
          <p:nvPr>
            <p:ph type="ctrTitle"/>
          </p:nvPr>
        </p:nvSpPr>
        <p:spPr>
          <a:xfrm>
            <a:off x="1526202" y="427975"/>
            <a:ext cx="6315839" cy="58446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/>
              <a:t>TỔNG KẾT (GHI NHỚ SGK TRANG 30) </a:t>
            </a:r>
            <a:endParaRPr sz="2800" b="1" dirty="0"/>
          </a:p>
        </p:txBody>
      </p:sp>
      <p:pic>
        <p:nvPicPr>
          <p:cNvPr id="2229" name="Google Shape;2229;p42"/>
          <p:cNvPicPr preferRelativeResize="0"/>
          <p:nvPr/>
        </p:nvPicPr>
        <p:blipFill>
          <a:blip r:embed="rId4"/>
          <a:srcRect l="23828" r="23828"/>
          <a:stretch/>
        </p:blipFill>
        <p:spPr>
          <a:xfrm>
            <a:off x="5944797" y="1346651"/>
            <a:ext cx="2609100" cy="26091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2246" name="Google Shape;2246;p4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652125" y="-673350"/>
            <a:ext cx="1378801" cy="13788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247" name="Google Shape;2247;p42"/>
          <p:cNvGrpSpPr/>
          <p:nvPr/>
        </p:nvGrpSpPr>
        <p:grpSpPr>
          <a:xfrm rot="4237349">
            <a:off x="378913" y="-631729"/>
            <a:ext cx="454552" cy="1549633"/>
            <a:chOff x="5427463" y="2311525"/>
            <a:chExt cx="181750" cy="740025"/>
          </a:xfrm>
        </p:grpSpPr>
        <p:sp>
          <p:nvSpPr>
            <p:cNvPr id="2248" name="Google Shape;2248;p42"/>
            <p:cNvSpPr/>
            <p:nvPr/>
          </p:nvSpPr>
          <p:spPr>
            <a:xfrm>
              <a:off x="5440338" y="2314325"/>
              <a:ext cx="167450" cy="255575"/>
            </a:xfrm>
            <a:custGeom>
              <a:avLst/>
              <a:gdLst/>
              <a:ahLst/>
              <a:cxnLst/>
              <a:rect l="l" t="t" r="r" b="b"/>
              <a:pathLst>
                <a:path w="6698" h="10223" extrusionOk="0">
                  <a:moveTo>
                    <a:pt x="3469" y="0"/>
                  </a:moveTo>
                  <a:cubicBezTo>
                    <a:pt x="3316" y="0"/>
                    <a:pt x="3162" y="12"/>
                    <a:pt x="3006" y="35"/>
                  </a:cubicBezTo>
                  <a:cubicBezTo>
                    <a:pt x="2119" y="178"/>
                    <a:pt x="1174" y="636"/>
                    <a:pt x="716" y="1465"/>
                  </a:cubicBezTo>
                  <a:cubicBezTo>
                    <a:pt x="459" y="1895"/>
                    <a:pt x="287" y="2353"/>
                    <a:pt x="201" y="2868"/>
                  </a:cubicBezTo>
                  <a:cubicBezTo>
                    <a:pt x="115" y="3412"/>
                    <a:pt x="115" y="3984"/>
                    <a:pt x="58" y="4499"/>
                  </a:cubicBezTo>
                  <a:cubicBezTo>
                    <a:pt x="29" y="4785"/>
                    <a:pt x="29" y="5043"/>
                    <a:pt x="29" y="5329"/>
                  </a:cubicBezTo>
                  <a:lnTo>
                    <a:pt x="29" y="5587"/>
                  </a:lnTo>
                  <a:cubicBezTo>
                    <a:pt x="29" y="5644"/>
                    <a:pt x="1" y="5701"/>
                    <a:pt x="29" y="5758"/>
                  </a:cubicBezTo>
                  <a:cubicBezTo>
                    <a:pt x="48" y="5835"/>
                    <a:pt x="106" y="5873"/>
                    <a:pt x="176" y="5873"/>
                  </a:cubicBezTo>
                  <a:cubicBezTo>
                    <a:pt x="211" y="5873"/>
                    <a:pt x="249" y="5863"/>
                    <a:pt x="287" y="5844"/>
                  </a:cubicBezTo>
                  <a:cubicBezTo>
                    <a:pt x="344" y="5787"/>
                    <a:pt x="401" y="5701"/>
                    <a:pt x="316" y="5615"/>
                  </a:cubicBezTo>
                  <a:cubicBezTo>
                    <a:pt x="258" y="5558"/>
                    <a:pt x="172" y="5558"/>
                    <a:pt x="144" y="5444"/>
                  </a:cubicBezTo>
                  <a:cubicBezTo>
                    <a:pt x="115" y="5415"/>
                    <a:pt x="115" y="5272"/>
                    <a:pt x="172" y="5215"/>
                  </a:cubicBezTo>
                  <a:cubicBezTo>
                    <a:pt x="215" y="5186"/>
                    <a:pt x="251" y="5186"/>
                    <a:pt x="287" y="5186"/>
                  </a:cubicBezTo>
                  <a:cubicBezTo>
                    <a:pt x="323" y="5186"/>
                    <a:pt x="359" y="5186"/>
                    <a:pt x="401" y="5157"/>
                  </a:cubicBezTo>
                  <a:lnTo>
                    <a:pt x="401" y="5157"/>
                  </a:lnTo>
                  <a:cubicBezTo>
                    <a:pt x="401" y="5272"/>
                    <a:pt x="201" y="5415"/>
                    <a:pt x="401" y="5472"/>
                  </a:cubicBezTo>
                  <a:cubicBezTo>
                    <a:pt x="422" y="5493"/>
                    <a:pt x="450" y="5502"/>
                    <a:pt x="481" y="5502"/>
                  </a:cubicBezTo>
                  <a:cubicBezTo>
                    <a:pt x="575" y="5502"/>
                    <a:pt x="695" y="5416"/>
                    <a:pt x="716" y="5329"/>
                  </a:cubicBezTo>
                  <a:cubicBezTo>
                    <a:pt x="773" y="5215"/>
                    <a:pt x="859" y="5072"/>
                    <a:pt x="888" y="4928"/>
                  </a:cubicBezTo>
                  <a:cubicBezTo>
                    <a:pt x="888" y="4871"/>
                    <a:pt x="917" y="4785"/>
                    <a:pt x="917" y="4728"/>
                  </a:cubicBezTo>
                  <a:cubicBezTo>
                    <a:pt x="917" y="4614"/>
                    <a:pt x="917" y="4556"/>
                    <a:pt x="888" y="4471"/>
                  </a:cubicBezTo>
                  <a:cubicBezTo>
                    <a:pt x="864" y="4351"/>
                    <a:pt x="999" y="4292"/>
                    <a:pt x="1111" y="4292"/>
                  </a:cubicBezTo>
                  <a:cubicBezTo>
                    <a:pt x="1134" y="4292"/>
                    <a:pt x="1155" y="4294"/>
                    <a:pt x="1174" y="4299"/>
                  </a:cubicBezTo>
                  <a:cubicBezTo>
                    <a:pt x="1289" y="4327"/>
                    <a:pt x="1317" y="4442"/>
                    <a:pt x="1203" y="4471"/>
                  </a:cubicBezTo>
                  <a:cubicBezTo>
                    <a:pt x="1117" y="4499"/>
                    <a:pt x="1031" y="4556"/>
                    <a:pt x="1031" y="4642"/>
                  </a:cubicBezTo>
                  <a:cubicBezTo>
                    <a:pt x="1031" y="4757"/>
                    <a:pt x="1174" y="4785"/>
                    <a:pt x="1260" y="4871"/>
                  </a:cubicBezTo>
                  <a:cubicBezTo>
                    <a:pt x="1452" y="4981"/>
                    <a:pt x="1591" y="5274"/>
                    <a:pt x="1828" y="5274"/>
                  </a:cubicBezTo>
                  <a:cubicBezTo>
                    <a:pt x="1839" y="5274"/>
                    <a:pt x="1850" y="5273"/>
                    <a:pt x="1861" y="5272"/>
                  </a:cubicBezTo>
                  <a:lnTo>
                    <a:pt x="2061" y="5272"/>
                  </a:lnTo>
                  <a:cubicBezTo>
                    <a:pt x="2147" y="5272"/>
                    <a:pt x="2176" y="5300"/>
                    <a:pt x="2262" y="5329"/>
                  </a:cubicBezTo>
                  <a:cubicBezTo>
                    <a:pt x="2348" y="5415"/>
                    <a:pt x="2462" y="5501"/>
                    <a:pt x="2605" y="5558"/>
                  </a:cubicBezTo>
                  <a:cubicBezTo>
                    <a:pt x="2720" y="5587"/>
                    <a:pt x="2863" y="5615"/>
                    <a:pt x="3006" y="5615"/>
                  </a:cubicBezTo>
                  <a:cubicBezTo>
                    <a:pt x="3063" y="5615"/>
                    <a:pt x="3149" y="5587"/>
                    <a:pt x="3206" y="5587"/>
                  </a:cubicBezTo>
                  <a:cubicBezTo>
                    <a:pt x="3246" y="5567"/>
                    <a:pt x="3285" y="5534"/>
                    <a:pt x="3315" y="5534"/>
                  </a:cubicBezTo>
                  <a:cubicBezTo>
                    <a:pt x="3329" y="5534"/>
                    <a:pt x="3340" y="5540"/>
                    <a:pt x="3349" y="5558"/>
                  </a:cubicBezTo>
                  <a:cubicBezTo>
                    <a:pt x="3435" y="5587"/>
                    <a:pt x="3464" y="5701"/>
                    <a:pt x="3492" y="5730"/>
                  </a:cubicBezTo>
                  <a:cubicBezTo>
                    <a:pt x="3550" y="5787"/>
                    <a:pt x="3578" y="5816"/>
                    <a:pt x="3607" y="5873"/>
                  </a:cubicBezTo>
                  <a:cubicBezTo>
                    <a:pt x="3693" y="5987"/>
                    <a:pt x="3778" y="6045"/>
                    <a:pt x="3893" y="6159"/>
                  </a:cubicBezTo>
                  <a:cubicBezTo>
                    <a:pt x="4036" y="6302"/>
                    <a:pt x="4151" y="6560"/>
                    <a:pt x="4408" y="6617"/>
                  </a:cubicBezTo>
                  <a:cubicBezTo>
                    <a:pt x="4451" y="6631"/>
                    <a:pt x="4508" y="6638"/>
                    <a:pt x="4569" y="6638"/>
                  </a:cubicBezTo>
                  <a:cubicBezTo>
                    <a:pt x="4630" y="6638"/>
                    <a:pt x="4694" y="6631"/>
                    <a:pt x="4752" y="6617"/>
                  </a:cubicBezTo>
                  <a:cubicBezTo>
                    <a:pt x="4866" y="6531"/>
                    <a:pt x="4923" y="6474"/>
                    <a:pt x="5038" y="6417"/>
                  </a:cubicBezTo>
                  <a:lnTo>
                    <a:pt x="5038" y="6417"/>
                  </a:lnTo>
                  <a:cubicBezTo>
                    <a:pt x="4780" y="6617"/>
                    <a:pt x="4752" y="6989"/>
                    <a:pt x="4465" y="7161"/>
                  </a:cubicBezTo>
                  <a:cubicBezTo>
                    <a:pt x="4437" y="7189"/>
                    <a:pt x="4408" y="7189"/>
                    <a:pt x="4408" y="7218"/>
                  </a:cubicBezTo>
                  <a:cubicBezTo>
                    <a:pt x="4408" y="7275"/>
                    <a:pt x="4437" y="7332"/>
                    <a:pt x="4465" y="7332"/>
                  </a:cubicBezTo>
                  <a:cubicBezTo>
                    <a:pt x="4490" y="7341"/>
                    <a:pt x="4516" y="7344"/>
                    <a:pt x="4541" y="7344"/>
                  </a:cubicBezTo>
                  <a:cubicBezTo>
                    <a:pt x="4601" y="7344"/>
                    <a:pt x="4662" y="7324"/>
                    <a:pt x="4723" y="7304"/>
                  </a:cubicBezTo>
                  <a:cubicBezTo>
                    <a:pt x="4757" y="7304"/>
                    <a:pt x="4812" y="7273"/>
                    <a:pt x="4857" y="7273"/>
                  </a:cubicBezTo>
                  <a:cubicBezTo>
                    <a:pt x="4887" y="7273"/>
                    <a:pt x="4912" y="7287"/>
                    <a:pt x="4923" y="7332"/>
                  </a:cubicBezTo>
                  <a:cubicBezTo>
                    <a:pt x="4980" y="7418"/>
                    <a:pt x="4895" y="7504"/>
                    <a:pt x="4866" y="7590"/>
                  </a:cubicBezTo>
                  <a:cubicBezTo>
                    <a:pt x="4837" y="7676"/>
                    <a:pt x="4895" y="7733"/>
                    <a:pt x="5009" y="7733"/>
                  </a:cubicBezTo>
                  <a:cubicBezTo>
                    <a:pt x="5124" y="7733"/>
                    <a:pt x="5295" y="7733"/>
                    <a:pt x="5410" y="7647"/>
                  </a:cubicBezTo>
                  <a:cubicBezTo>
                    <a:pt x="5496" y="7590"/>
                    <a:pt x="5467" y="7476"/>
                    <a:pt x="5438" y="7418"/>
                  </a:cubicBezTo>
                  <a:cubicBezTo>
                    <a:pt x="5410" y="7332"/>
                    <a:pt x="5353" y="7247"/>
                    <a:pt x="5353" y="7189"/>
                  </a:cubicBezTo>
                  <a:cubicBezTo>
                    <a:pt x="5410" y="7132"/>
                    <a:pt x="5438" y="7046"/>
                    <a:pt x="5467" y="7018"/>
                  </a:cubicBezTo>
                  <a:cubicBezTo>
                    <a:pt x="5581" y="6875"/>
                    <a:pt x="5696" y="6817"/>
                    <a:pt x="5839" y="6760"/>
                  </a:cubicBezTo>
                  <a:cubicBezTo>
                    <a:pt x="5896" y="6731"/>
                    <a:pt x="5982" y="6703"/>
                    <a:pt x="6011" y="6617"/>
                  </a:cubicBezTo>
                  <a:cubicBezTo>
                    <a:pt x="6044" y="6600"/>
                    <a:pt x="6077" y="6584"/>
                    <a:pt x="6104" y="6584"/>
                  </a:cubicBezTo>
                  <a:cubicBezTo>
                    <a:pt x="6125" y="6584"/>
                    <a:pt x="6142" y="6593"/>
                    <a:pt x="6154" y="6617"/>
                  </a:cubicBezTo>
                  <a:cubicBezTo>
                    <a:pt x="6182" y="6731"/>
                    <a:pt x="6068" y="6875"/>
                    <a:pt x="6011" y="6932"/>
                  </a:cubicBezTo>
                  <a:cubicBezTo>
                    <a:pt x="5939" y="6989"/>
                    <a:pt x="5861" y="6996"/>
                    <a:pt x="5782" y="6996"/>
                  </a:cubicBezTo>
                  <a:cubicBezTo>
                    <a:pt x="5756" y="6996"/>
                    <a:pt x="5729" y="6995"/>
                    <a:pt x="5703" y="6995"/>
                  </a:cubicBezTo>
                  <a:cubicBezTo>
                    <a:pt x="5651" y="6995"/>
                    <a:pt x="5601" y="6999"/>
                    <a:pt x="5553" y="7018"/>
                  </a:cubicBezTo>
                  <a:cubicBezTo>
                    <a:pt x="5467" y="7046"/>
                    <a:pt x="5438" y="7046"/>
                    <a:pt x="5410" y="7132"/>
                  </a:cubicBezTo>
                  <a:cubicBezTo>
                    <a:pt x="5353" y="7189"/>
                    <a:pt x="5438" y="7275"/>
                    <a:pt x="5467" y="7332"/>
                  </a:cubicBezTo>
                  <a:cubicBezTo>
                    <a:pt x="5581" y="7504"/>
                    <a:pt x="5553" y="7647"/>
                    <a:pt x="5467" y="7848"/>
                  </a:cubicBezTo>
                  <a:cubicBezTo>
                    <a:pt x="5410" y="7962"/>
                    <a:pt x="5295" y="8134"/>
                    <a:pt x="5353" y="8248"/>
                  </a:cubicBezTo>
                  <a:cubicBezTo>
                    <a:pt x="5410" y="8334"/>
                    <a:pt x="5438" y="8420"/>
                    <a:pt x="5410" y="8477"/>
                  </a:cubicBezTo>
                  <a:cubicBezTo>
                    <a:pt x="5410" y="8563"/>
                    <a:pt x="5324" y="8620"/>
                    <a:pt x="5324" y="8706"/>
                  </a:cubicBezTo>
                  <a:cubicBezTo>
                    <a:pt x="5295" y="8849"/>
                    <a:pt x="5410" y="8935"/>
                    <a:pt x="5553" y="8992"/>
                  </a:cubicBezTo>
                  <a:cubicBezTo>
                    <a:pt x="5581" y="9002"/>
                    <a:pt x="5613" y="9008"/>
                    <a:pt x="5644" y="9008"/>
                  </a:cubicBezTo>
                  <a:cubicBezTo>
                    <a:pt x="5706" y="9008"/>
                    <a:pt x="5763" y="8983"/>
                    <a:pt x="5782" y="8906"/>
                  </a:cubicBezTo>
                  <a:cubicBezTo>
                    <a:pt x="5839" y="8878"/>
                    <a:pt x="5782" y="8792"/>
                    <a:pt x="5839" y="8735"/>
                  </a:cubicBezTo>
                  <a:cubicBezTo>
                    <a:pt x="5868" y="8706"/>
                    <a:pt x="5896" y="8706"/>
                    <a:pt x="5896" y="8649"/>
                  </a:cubicBezTo>
                  <a:lnTo>
                    <a:pt x="5896" y="8592"/>
                  </a:lnTo>
                  <a:cubicBezTo>
                    <a:pt x="5896" y="8477"/>
                    <a:pt x="6011" y="8363"/>
                    <a:pt x="5925" y="8277"/>
                  </a:cubicBezTo>
                  <a:lnTo>
                    <a:pt x="5925" y="8277"/>
                  </a:lnTo>
                  <a:cubicBezTo>
                    <a:pt x="6011" y="8363"/>
                    <a:pt x="5982" y="8420"/>
                    <a:pt x="5925" y="8477"/>
                  </a:cubicBezTo>
                  <a:cubicBezTo>
                    <a:pt x="5896" y="8563"/>
                    <a:pt x="5896" y="8592"/>
                    <a:pt x="5925" y="8649"/>
                  </a:cubicBezTo>
                  <a:cubicBezTo>
                    <a:pt x="5962" y="8714"/>
                    <a:pt x="6000" y="8737"/>
                    <a:pt x="6038" y="8737"/>
                  </a:cubicBezTo>
                  <a:cubicBezTo>
                    <a:pt x="6117" y="8737"/>
                    <a:pt x="6200" y="8640"/>
                    <a:pt x="6297" y="8620"/>
                  </a:cubicBezTo>
                  <a:cubicBezTo>
                    <a:pt x="6308" y="8618"/>
                    <a:pt x="6319" y="8618"/>
                    <a:pt x="6328" y="8618"/>
                  </a:cubicBezTo>
                  <a:cubicBezTo>
                    <a:pt x="6461" y="8618"/>
                    <a:pt x="6411" y="8798"/>
                    <a:pt x="6411" y="8878"/>
                  </a:cubicBezTo>
                  <a:cubicBezTo>
                    <a:pt x="6411" y="9050"/>
                    <a:pt x="6440" y="9193"/>
                    <a:pt x="6469" y="9364"/>
                  </a:cubicBezTo>
                  <a:cubicBezTo>
                    <a:pt x="6469" y="9507"/>
                    <a:pt x="6497" y="9651"/>
                    <a:pt x="6497" y="9794"/>
                  </a:cubicBezTo>
                  <a:cubicBezTo>
                    <a:pt x="6497" y="9908"/>
                    <a:pt x="6497" y="9994"/>
                    <a:pt x="6469" y="10051"/>
                  </a:cubicBezTo>
                  <a:cubicBezTo>
                    <a:pt x="6440" y="10137"/>
                    <a:pt x="6440" y="10166"/>
                    <a:pt x="6469" y="10194"/>
                  </a:cubicBezTo>
                  <a:cubicBezTo>
                    <a:pt x="6469" y="10223"/>
                    <a:pt x="6497" y="10223"/>
                    <a:pt x="6555" y="10223"/>
                  </a:cubicBezTo>
                  <a:cubicBezTo>
                    <a:pt x="6612" y="10223"/>
                    <a:pt x="6612" y="10223"/>
                    <a:pt x="6612" y="10194"/>
                  </a:cubicBezTo>
                  <a:lnTo>
                    <a:pt x="6612" y="9994"/>
                  </a:lnTo>
                  <a:lnTo>
                    <a:pt x="6612" y="9479"/>
                  </a:lnTo>
                  <a:cubicBezTo>
                    <a:pt x="6612" y="8792"/>
                    <a:pt x="6640" y="8077"/>
                    <a:pt x="6640" y="7418"/>
                  </a:cubicBezTo>
                  <a:cubicBezTo>
                    <a:pt x="6698" y="6016"/>
                    <a:pt x="6698" y="4614"/>
                    <a:pt x="6640" y="3211"/>
                  </a:cubicBezTo>
                  <a:cubicBezTo>
                    <a:pt x="6583" y="3154"/>
                    <a:pt x="6612" y="2982"/>
                    <a:pt x="6698" y="2782"/>
                  </a:cubicBezTo>
                  <a:cubicBezTo>
                    <a:pt x="6640" y="2696"/>
                    <a:pt x="6640" y="2582"/>
                    <a:pt x="6612" y="2467"/>
                  </a:cubicBezTo>
                  <a:cubicBezTo>
                    <a:pt x="6583" y="2210"/>
                    <a:pt x="6497" y="2038"/>
                    <a:pt x="6411" y="1838"/>
                  </a:cubicBezTo>
                  <a:cubicBezTo>
                    <a:pt x="6211" y="1437"/>
                    <a:pt x="5925" y="1122"/>
                    <a:pt x="5610" y="836"/>
                  </a:cubicBezTo>
                  <a:cubicBezTo>
                    <a:pt x="5009" y="307"/>
                    <a:pt x="4267" y="0"/>
                    <a:pt x="346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9" name="Google Shape;2249;p42"/>
            <p:cNvSpPr/>
            <p:nvPr/>
          </p:nvSpPr>
          <p:spPr>
            <a:xfrm>
              <a:off x="5430338" y="2427850"/>
              <a:ext cx="167425" cy="258975"/>
            </a:xfrm>
            <a:custGeom>
              <a:avLst/>
              <a:gdLst/>
              <a:ahLst/>
              <a:cxnLst/>
              <a:rect l="l" t="t" r="r" b="b"/>
              <a:pathLst>
                <a:path w="6697" h="10359" extrusionOk="0">
                  <a:moveTo>
                    <a:pt x="4783" y="2774"/>
                  </a:moveTo>
                  <a:cubicBezTo>
                    <a:pt x="4786" y="2774"/>
                    <a:pt x="4781" y="2781"/>
                    <a:pt x="4765" y="2802"/>
                  </a:cubicBezTo>
                  <a:lnTo>
                    <a:pt x="4765" y="2802"/>
                  </a:lnTo>
                  <a:cubicBezTo>
                    <a:pt x="4761" y="2799"/>
                    <a:pt x="4756" y="2795"/>
                    <a:pt x="4751" y="2791"/>
                  </a:cubicBezTo>
                  <a:lnTo>
                    <a:pt x="4751" y="2791"/>
                  </a:lnTo>
                  <a:cubicBezTo>
                    <a:pt x="4753" y="2799"/>
                    <a:pt x="4755" y="2806"/>
                    <a:pt x="4757" y="2813"/>
                  </a:cubicBezTo>
                  <a:lnTo>
                    <a:pt x="4757" y="2813"/>
                  </a:lnTo>
                  <a:cubicBezTo>
                    <a:pt x="4749" y="2824"/>
                    <a:pt x="4738" y="2839"/>
                    <a:pt x="4725" y="2856"/>
                  </a:cubicBezTo>
                  <a:lnTo>
                    <a:pt x="4725" y="2856"/>
                  </a:lnTo>
                  <a:cubicBezTo>
                    <a:pt x="4729" y="2830"/>
                    <a:pt x="4736" y="2807"/>
                    <a:pt x="4751" y="2791"/>
                  </a:cubicBezTo>
                  <a:cubicBezTo>
                    <a:pt x="4768" y="2783"/>
                    <a:pt x="4780" y="2774"/>
                    <a:pt x="4783" y="2774"/>
                  </a:cubicBezTo>
                  <a:close/>
                  <a:moveTo>
                    <a:pt x="4621" y="3001"/>
                  </a:moveTo>
                  <a:cubicBezTo>
                    <a:pt x="4617" y="3007"/>
                    <a:pt x="4612" y="3014"/>
                    <a:pt x="4608" y="3020"/>
                  </a:cubicBezTo>
                  <a:cubicBezTo>
                    <a:pt x="4611" y="3013"/>
                    <a:pt x="4616" y="3007"/>
                    <a:pt x="4621" y="3001"/>
                  </a:cubicBezTo>
                  <a:close/>
                  <a:moveTo>
                    <a:pt x="4793" y="2961"/>
                  </a:moveTo>
                  <a:lnTo>
                    <a:pt x="4793" y="2961"/>
                  </a:lnTo>
                  <a:cubicBezTo>
                    <a:pt x="4855" y="3275"/>
                    <a:pt x="4847" y="3583"/>
                    <a:pt x="5066" y="3850"/>
                  </a:cubicBezTo>
                  <a:cubicBezTo>
                    <a:pt x="4894" y="3822"/>
                    <a:pt x="4808" y="3707"/>
                    <a:pt x="4837" y="3536"/>
                  </a:cubicBezTo>
                  <a:lnTo>
                    <a:pt x="4837" y="3364"/>
                  </a:lnTo>
                  <a:cubicBezTo>
                    <a:pt x="4808" y="3335"/>
                    <a:pt x="4808" y="3307"/>
                    <a:pt x="4808" y="3221"/>
                  </a:cubicBezTo>
                  <a:cubicBezTo>
                    <a:pt x="4808" y="3116"/>
                    <a:pt x="4737" y="3060"/>
                    <a:pt x="4724" y="2964"/>
                  </a:cubicBezTo>
                  <a:lnTo>
                    <a:pt x="4724" y="2964"/>
                  </a:lnTo>
                  <a:cubicBezTo>
                    <a:pt x="4735" y="2963"/>
                    <a:pt x="4744" y="2963"/>
                    <a:pt x="4751" y="2963"/>
                  </a:cubicBezTo>
                  <a:cubicBezTo>
                    <a:pt x="4765" y="2963"/>
                    <a:pt x="4779" y="2962"/>
                    <a:pt x="4793" y="2961"/>
                  </a:cubicBezTo>
                  <a:close/>
                  <a:moveTo>
                    <a:pt x="1264" y="0"/>
                  </a:moveTo>
                  <a:cubicBezTo>
                    <a:pt x="1136" y="0"/>
                    <a:pt x="1002" y="98"/>
                    <a:pt x="1002" y="216"/>
                  </a:cubicBezTo>
                  <a:cubicBezTo>
                    <a:pt x="1002" y="330"/>
                    <a:pt x="1116" y="445"/>
                    <a:pt x="1116" y="588"/>
                  </a:cubicBezTo>
                  <a:cubicBezTo>
                    <a:pt x="1116" y="731"/>
                    <a:pt x="1002" y="788"/>
                    <a:pt x="887" y="874"/>
                  </a:cubicBezTo>
                  <a:cubicBezTo>
                    <a:pt x="744" y="931"/>
                    <a:pt x="1002" y="1074"/>
                    <a:pt x="830" y="1160"/>
                  </a:cubicBezTo>
                  <a:cubicBezTo>
                    <a:pt x="773" y="1189"/>
                    <a:pt x="687" y="1217"/>
                    <a:pt x="630" y="1217"/>
                  </a:cubicBezTo>
                  <a:cubicBezTo>
                    <a:pt x="601" y="1217"/>
                    <a:pt x="572" y="1160"/>
                    <a:pt x="572" y="1103"/>
                  </a:cubicBezTo>
                  <a:cubicBezTo>
                    <a:pt x="572" y="1074"/>
                    <a:pt x="630" y="1046"/>
                    <a:pt x="687" y="1017"/>
                  </a:cubicBezTo>
                  <a:cubicBezTo>
                    <a:pt x="716" y="960"/>
                    <a:pt x="744" y="817"/>
                    <a:pt x="630" y="817"/>
                  </a:cubicBezTo>
                  <a:cubicBezTo>
                    <a:pt x="572" y="817"/>
                    <a:pt x="544" y="903"/>
                    <a:pt x="487" y="931"/>
                  </a:cubicBezTo>
                  <a:cubicBezTo>
                    <a:pt x="478" y="940"/>
                    <a:pt x="467" y="943"/>
                    <a:pt x="455" y="943"/>
                  </a:cubicBezTo>
                  <a:cubicBezTo>
                    <a:pt x="424" y="943"/>
                    <a:pt x="384" y="923"/>
                    <a:pt x="344" y="903"/>
                  </a:cubicBezTo>
                  <a:cubicBezTo>
                    <a:pt x="324" y="903"/>
                    <a:pt x="318" y="890"/>
                    <a:pt x="307" y="890"/>
                  </a:cubicBezTo>
                  <a:cubicBezTo>
                    <a:pt x="302" y="890"/>
                    <a:pt x="296" y="893"/>
                    <a:pt x="286" y="903"/>
                  </a:cubicBezTo>
                  <a:lnTo>
                    <a:pt x="286" y="1017"/>
                  </a:lnTo>
                  <a:lnTo>
                    <a:pt x="286" y="1160"/>
                  </a:lnTo>
                  <a:cubicBezTo>
                    <a:pt x="286" y="1217"/>
                    <a:pt x="258" y="1303"/>
                    <a:pt x="286" y="1360"/>
                  </a:cubicBezTo>
                  <a:cubicBezTo>
                    <a:pt x="401" y="1446"/>
                    <a:pt x="544" y="1332"/>
                    <a:pt x="487" y="1504"/>
                  </a:cubicBezTo>
                  <a:cubicBezTo>
                    <a:pt x="487" y="1589"/>
                    <a:pt x="487" y="1618"/>
                    <a:pt x="429" y="1618"/>
                  </a:cubicBezTo>
                  <a:cubicBezTo>
                    <a:pt x="401" y="1618"/>
                    <a:pt x="315" y="1589"/>
                    <a:pt x="258" y="1532"/>
                  </a:cubicBezTo>
                  <a:cubicBezTo>
                    <a:pt x="258" y="1589"/>
                    <a:pt x="200" y="1790"/>
                    <a:pt x="200" y="1818"/>
                  </a:cubicBezTo>
                  <a:cubicBezTo>
                    <a:pt x="200" y="1904"/>
                    <a:pt x="200" y="2019"/>
                    <a:pt x="258" y="2105"/>
                  </a:cubicBezTo>
                  <a:cubicBezTo>
                    <a:pt x="258" y="2162"/>
                    <a:pt x="315" y="2219"/>
                    <a:pt x="315" y="2305"/>
                  </a:cubicBezTo>
                  <a:cubicBezTo>
                    <a:pt x="286" y="2362"/>
                    <a:pt x="200" y="2362"/>
                    <a:pt x="200" y="2477"/>
                  </a:cubicBezTo>
                  <a:cubicBezTo>
                    <a:pt x="258" y="2534"/>
                    <a:pt x="286" y="2591"/>
                    <a:pt x="286" y="2620"/>
                  </a:cubicBezTo>
                  <a:cubicBezTo>
                    <a:pt x="315" y="2648"/>
                    <a:pt x="286" y="2677"/>
                    <a:pt x="286" y="2734"/>
                  </a:cubicBezTo>
                  <a:cubicBezTo>
                    <a:pt x="258" y="2763"/>
                    <a:pt x="258" y="2791"/>
                    <a:pt x="200" y="2820"/>
                  </a:cubicBezTo>
                  <a:cubicBezTo>
                    <a:pt x="172" y="2877"/>
                    <a:pt x="172" y="2906"/>
                    <a:pt x="172" y="2963"/>
                  </a:cubicBezTo>
                  <a:cubicBezTo>
                    <a:pt x="143" y="3192"/>
                    <a:pt x="143" y="3450"/>
                    <a:pt x="143" y="3650"/>
                  </a:cubicBezTo>
                  <a:cubicBezTo>
                    <a:pt x="57" y="5310"/>
                    <a:pt x="57" y="6941"/>
                    <a:pt x="29" y="8601"/>
                  </a:cubicBezTo>
                  <a:cubicBezTo>
                    <a:pt x="0" y="8973"/>
                    <a:pt x="0" y="9402"/>
                    <a:pt x="0" y="9803"/>
                  </a:cubicBezTo>
                  <a:lnTo>
                    <a:pt x="0" y="10118"/>
                  </a:lnTo>
                  <a:cubicBezTo>
                    <a:pt x="0" y="10204"/>
                    <a:pt x="0" y="10318"/>
                    <a:pt x="57" y="10347"/>
                  </a:cubicBezTo>
                  <a:cubicBezTo>
                    <a:pt x="74" y="10355"/>
                    <a:pt x="91" y="10359"/>
                    <a:pt x="107" y="10359"/>
                  </a:cubicBezTo>
                  <a:cubicBezTo>
                    <a:pt x="146" y="10359"/>
                    <a:pt x="180" y="10339"/>
                    <a:pt x="200" y="10318"/>
                  </a:cubicBezTo>
                  <a:cubicBezTo>
                    <a:pt x="200" y="10232"/>
                    <a:pt x="172" y="10175"/>
                    <a:pt x="172" y="10118"/>
                  </a:cubicBezTo>
                  <a:cubicBezTo>
                    <a:pt x="119" y="9973"/>
                    <a:pt x="182" y="9949"/>
                    <a:pt x="273" y="9949"/>
                  </a:cubicBezTo>
                  <a:cubicBezTo>
                    <a:pt x="317" y="9949"/>
                    <a:pt x="367" y="9955"/>
                    <a:pt x="415" y="9955"/>
                  </a:cubicBezTo>
                  <a:cubicBezTo>
                    <a:pt x="483" y="9955"/>
                    <a:pt x="545" y="9944"/>
                    <a:pt x="572" y="9889"/>
                  </a:cubicBezTo>
                  <a:cubicBezTo>
                    <a:pt x="601" y="9746"/>
                    <a:pt x="487" y="9603"/>
                    <a:pt x="429" y="9488"/>
                  </a:cubicBezTo>
                  <a:cubicBezTo>
                    <a:pt x="401" y="9402"/>
                    <a:pt x="344" y="9345"/>
                    <a:pt x="286" y="9345"/>
                  </a:cubicBezTo>
                  <a:cubicBezTo>
                    <a:pt x="200" y="9345"/>
                    <a:pt x="143" y="9374"/>
                    <a:pt x="115" y="9402"/>
                  </a:cubicBezTo>
                  <a:cubicBezTo>
                    <a:pt x="115" y="9317"/>
                    <a:pt x="115" y="9202"/>
                    <a:pt x="143" y="9088"/>
                  </a:cubicBezTo>
                  <a:cubicBezTo>
                    <a:pt x="172" y="8973"/>
                    <a:pt x="258" y="8916"/>
                    <a:pt x="286" y="8801"/>
                  </a:cubicBezTo>
                  <a:cubicBezTo>
                    <a:pt x="315" y="8687"/>
                    <a:pt x="258" y="8601"/>
                    <a:pt x="258" y="8487"/>
                  </a:cubicBezTo>
                  <a:cubicBezTo>
                    <a:pt x="200" y="8344"/>
                    <a:pt x="258" y="8229"/>
                    <a:pt x="258" y="8115"/>
                  </a:cubicBezTo>
                  <a:lnTo>
                    <a:pt x="258" y="8029"/>
                  </a:lnTo>
                  <a:lnTo>
                    <a:pt x="258" y="7943"/>
                  </a:lnTo>
                  <a:cubicBezTo>
                    <a:pt x="274" y="7909"/>
                    <a:pt x="311" y="7895"/>
                    <a:pt x="344" y="7895"/>
                  </a:cubicBezTo>
                  <a:cubicBezTo>
                    <a:pt x="367" y="7895"/>
                    <a:pt x="389" y="7902"/>
                    <a:pt x="401" y="7914"/>
                  </a:cubicBezTo>
                  <a:cubicBezTo>
                    <a:pt x="572" y="7972"/>
                    <a:pt x="487" y="8172"/>
                    <a:pt x="487" y="8315"/>
                  </a:cubicBezTo>
                  <a:cubicBezTo>
                    <a:pt x="458" y="8458"/>
                    <a:pt x="658" y="8487"/>
                    <a:pt x="744" y="8487"/>
                  </a:cubicBezTo>
                  <a:cubicBezTo>
                    <a:pt x="830" y="8458"/>
                    <a:pt x="859" y="8401"/>
                    <a:pt x="887" y="8344"/>
                  </a:cubicBezTo>
                  <a:cubicBezTo>
                    <a:pt x="916" y="8329"/>
                    <a:pt x="937" y="8322"/>
                    <a:pt x="959" y="8322"/>
                  </a:cubicBezTo>
                  <a:cubicBezTo>
                    <a:pt x="980" y="8322"/>
                    <a:pt x="1002" y="8329"/>
                    <a:pt x="1030" y="8344"/>
                  </a:cubicBezTo>
                  <a:cubicBezTo>
                    <a:pt x="1052" y="8351"/>
                    <a:pt x="1075" y="8352"/>
                    <a:pt x="1098" y="8352"/>
                  </a:cubicBezTo>
                  <a:cubicBezTo>
                    <a:pt x="1122" y="8352"/>
                    <a:pt x="1145" y="8351"/>
                    <a:pt x="1166" y="8351"/>
                  </a:cubicBezTo>
                  <a:cubicBezTo>
                    <a:pt x="1209" y="8351"/>
                    <a:pt x="1245" y="8358"/>
                    <a:pt x="1259" y="8401"/>
                  </a:cubicBezTo>
                  <a:cubicBezTo>
                    <a:pt x="1288" y="8487"/>
                    <a:pt x="1259" y="8544"/>
                    <a:pt x="1317" y="8601"/>
                  </a:cubicBezTo>
                  <a:cubicBezTo>
                    <a:pt x="1348" y="8612"/>
                    <a:pt x="1376" y="8618"/>
                    <a:pt x="1401" y="8618"/>
                  </a:cubicBezTo>
                  <a:cubicBezTo>
                    <a:pt x="1444" y="8618"/>
                    <a:pt x="1481" y="8598"/>
                    <a:pt x="1517" y="8544"/>
                  </a:cubicBezTo>
                  <a:cubicBezTo>
                    <a:pt x="1574" y="8487"/>
                    <a:pt x="1574" y="8372"/>
                    <a:pt x="1603" y="8315"/>
                  </a:cubicBezTo>
                  <a:lnTo>
                    <a:pt x="1717" y="8086"/>
                  </a:lnTo>
                  <a:cubicBezTo>
                    <a:pt x="1746" y="8000"/>
                    <a:pt x="1746" y="7943"/>
                    <a:pt x="1717" y="7886"/>
                  </a:cubicBezTo>
                  <a:cubicBezTo>
                    <a:pt x="1689" y="7828"/>
                    <a:pt x="1603" y="7800"/>
                    <a:pt x="1631" y="7743"/>
                  </a:cubicBezTo>
                  <a:lnTo>
                    <a:pt x="1631" y="7743"/>
                  </a:lnTo>
                  <a:cubicBezTo>
                    <a:pt x="1674" y="7814"/>
                    <a:pt x="1717" y="7836"/>
                    <a:pt x="1760" y="7836"/>
                  </a:cubicBezTo>
                  <a:cubicBezTo>
                    <a:pt x="1803" y="7836"/>
                    <a:pt x="1846" y="7814"/>
                    <a:pt x="1889" y="7800"/>
                  </a:cubicBezTo>
                  <a:cubicBezTo>
                    <a:pt x="1968" y="7780"/>
                    <a:pt x="2047" y="7747"/>
                    <a:pt x="2126" y="7747"/>
                  </a:cubicBezTo>
                  <a:cubicBezTo>
                    <a:pt x="2161" y="7747"/>
                    <a:pt x="2197" y="7753"/>
                    <a:pt x="2232" y="7771"/>
                  </a:cubicBezTo>
                  <a:cubicBezTo>
                    <a:pt x="2301" y="7771"/>
                    <a:pt x="2406" y="7808"/>
                    <a:pt x="2504" y="7808"/>
                  </a:cubicBezTo>
                  <a:cubicBezTo>
                    <a:pt x="2529" y="7808"/>
                    <a:pt x="2553" y="7806"/>
                    <a:pt x="2576" y="7800"/>
                  </a:cubicBezTo>
                  <a:cubicBezTo>
                    <a:pt x="2662" y="7800"/>
                    <a:pt x="2690" y="7743"/>
                    <a:pt x="2748" y="7685"/>
                  </a:cubicBezTo>
                  <a:cubicBezTo>
                    <a:pt x="2805" y="7657"/>
                    <a:pt x="2862" y="7628"/>
                    <a:pt x="2948" y="7599"/>
                  </a:cubicBezTo>
                  <a:cubicBezTo>
                    <a:pt x="3005" y="7542"/>
                    <a:pt x="3034" y="7514"/>
                    <a:pt x="3091" y="7456"/>
                  </a:cubicBezTo>
                  <a:cubicBezTo>
                    <a:pt x="3120" y="7370"/>
                    <a:pt x="3120" y="7342"/>
                    <a:pt x="3120" y="7256"/>
                  </a:cubicBezTo>
                  <a:cubicBezTo>
                    <a:pt x="3148" y="7170"/>
                    <a:pt x="3234" y="7084"/>
                    <a:pt x="3263" y="6970"/>
                  </a:cubicBezTo>
                  <a:cubicBezTo>
                    <a:pt x="3291" y="6913"/>
                    <a:pt x="3263" y="6884"/>
                    <a:pt x="3234" y="6827"/>
                  </a:cubicBezTo>
                  <a:cubicBezTo>
                    <a:pt x="3177" y="6798"/>
                    <a:pt x="2976" y="6769"/>
                    <a:pt x="2976" y="6741"/>
                  </a:cubicBezTo>
                  <a:cubicBezTo>
                    <a:pt x="2976" y="6741"/>
                    <a:pt x="3177" y="6684"/>
                    <a:pt x="3234" y="6684"/>
                  </a:cubicBezTo>
                  <a:cubicBezTo>
                    <a:pt x="3291" y="6684"/>
                    <a:pt x="3377" y="6655"/>
                    <a:pt x="3434" y="6626"/>
                  </a:cubicBezTo>
                  <a:cubicBezTo>
                    <a:pt x="3470" y="6615"/>
                    <a:pt x="3501" y="6608"/>
                    <a:pt x="3526" y="6608"/>
                  </a:cubicBezTo>
                  <a:cubicBezTo>
                    <a:pt x="3563" y="6608"/>
                    <a:pt x="3589" y="6621"/>
                    <a:pt x="3606" y="6655"/>
                  </a:cubicBezTo>
                  <a:cubicBezTo>
                    <a:pt x="3692" y="6684"/>
                    <a:pt x="3663" y="6769"/>
                    <a:pt x="3606" y="6798"/>
                  </a:cubicBezTo>
                  <a:cubicBezTo>
                    <a:pt x="3520" y="6884"/>
                    <a:pt x="3406" y="6941"/>
                    <a:pt x="3377" y="7056"/>
                  </a:cubicBezTo>
                  <a:cubicBezTo>
                    <a:pt x="3320" y="7170"/>
                    <a:pt x="3463" y="7256"/>
                    <a:pt x="3549" y="7342"/>
                  </a:cubicBezTo>
                  <a:cubicBezTo>
                    <a:pt x="3601" y="7394"/>
                    <a:pt x="3606" y="7517"/>
                    <a:pt x="3714" y="7517"/>
                  </a:cubicBezTo>
                  <a:cubicBezTo>
                    <a:pt x="3725" y="7517"/>
                    <a:pt x="3736" y="7516"/>
                    <a:pt x="3749" y="7514"/>
                  </a:cubicBezTo>
                  <a:cubicBezTo>
                    <a:pt x="3892" y="7485"/>
                    <a:pt x="3892" y="7342"/>
                    <a:pt x="3950" y="7227"/>
                  </a:cubicBezTo>
                  <a:cubicBezTo>
                    <a:pt x="3978" y="7170"/>
                    <a:pt x="4007" y="7056"/>
                    <a:pt x="4121" y="7056"/>
                  </a:cubicBezTo>
                  <a:cubicBezTo>
                    <a:pt x="4165" y="7056"/>
                    <a:pt x="4260" y="7140"/>
                    <a:pt x="4341" y="7140"/>
                  </a:cubicBezTo>
                  <a:cubicBezTo>
                    <a:pt x="4365" y="7140"/>
                    <a:pt x="4388" y="7133"/>
                    <a:pt x="4407" y="7113"/>
                  </a:cubicBezTo>
                  <a:cubicBezTo>
                    <a:pt x="4465" y="7056"/>
                    <a:pt x="4322" y="6884"/>
                    <a:pt x="4293" y="6827"/>
                  </a:cubicBezTo>
                  <a:cubicBezTo>
                    <a:pt x="4219" y="6777"/>
                    <a:pt x="4145" y="6707"/>
                    <a:pt x="4052" y="6707"/>
                  </a:cubicBezTo>
                  <a:cubicBezTo>
                    <a:pt x="4038" y="6707"/>
                    <a:pt x="4022" y="6708"/>
                    <a:pt x="4007" y="6712"/>
                  </a:cubicBezTo>
                  <a:cubicBezTo>
                    <a:pt x="4035" y="6626"/>
                    <a:pt x="4121" y="6569"/>
                    <a:pt x="4150" y="6483"/>
                  </a:cubicBezTo>
                  <a:cubicBezTo>
                    <a:pt x="4178" y="6369"/>
                    <a:pt x="4064" y="6369"/>
                    <a:pt x="4007" y="6369"/>
                  </a:cubicBezTo>
                  <a:cubicBezTo>
                    <a:pt x="3950" y="6369"/>
                    <a:pt x="3864" y="6369"/>
                    <a:pt x="3778" y="6340"/>
                  </a:cubicBezTo>
                  <a:cubicBezTo>
                    <a:pt x="3721" y="6283"/>
                    <a:pt x="3721" y="6254"/>
                    <a:pt x="3692" y="6197"/>
                  </a:cubicBezTo>
                  <a:cubicBezTo>
                    <a:pt x="3721" y="6197"/>
                    <a:pt x="3749" y="6283"/>
                    <a:pt x="3778" y="6283"/>
                  </a:cubicBezTo>
                  <a:cubicBezTo>
                    <a:pt x="3835" y="6283"/>
                    <a:pt x="3892" y="6197"/>
                    <a:pt x="3950" y="6168"/>
                  </a:cubicBezTo>
                  <a:cubicBezTo>
                    <a:pt x="4035" y="6025"/>
                    <a:pt x="4121" y="5825"/>
                    <a:pt x="4121" y="5653"/>
                  </a:cubicBezTo>
                  <a:cubicBezTo>
                    <a:pt x="4121" y="5739"/>
                    <a:pt x="4121" y="5882"/>
                    <a:pt x="4178" y="5940"/>
                  </a:cubicBezTo>
                  <a:cubicBezTo>
                    <a:pt x="4249" y="6010"/>
                    <a:pt x="4320" y="6061"/>
                    <a:pt x="4406" y="6061"/>
                  </a:cubicBezTo>
                  <a:cubicBezTo>
                    <a:pt x="4425" y="6061"/>
                    <a:pt x="4444" y="6059"/>
                    <a:pt x="4465" y="6054"/>
                  </a:cubicBezTo>
                  <a:cubicBezTo>
                    <a:pt x="4722" y="5968"/>
                    <a:pt x="4436" y="5739"/>
                    <a:pt x="4579" y="5653"/>
                  </a:cubicBezTo>
                  <a:cubicBezTo>
                    <a:pt x="4665" y="5625"/>
                    <a:pt x="4751" y="5625"/>
                    <a:pt x="4837" y="5625"/>
                  </a:cubicBezTo>
                  <a:cubicBezTo>
                    <a:pt x="4894" y="5625"/>
                    <a:pt x="4980" y="5596"/>
                    <a:pt x="5037" y="5539"/>
                  </a:cubicBezTo>
                  <a:cubicBezTo>
                    <a:pt x="5123" y="5510"/>
                    <a:pt x="5152" y="5482"/>
                    <a:pt x="5180" y="5396"/>
                  </a:cubicBezTo>
                  <a:cubicBezTo>
                    <a:pt x="5209" y="5310"/>
                    <a:pt x="5209" y="5253"/>
                    <a:pt x="5180" y="5195"/>
                  </a:cubicBezTo>
                  <a:cubicBezTo>
                    <a:pt x="5152" y="5110"/>
                    <a:pt x="5152" y="5052"/>
                    <a:pt x="5180" y="4966"/>
                  </a:cubicBezTo>
                  <a:cubicBezTo>
                    <a:pt x="5209" y="4909"/>
                    <a:pt x="5295" y="4909"/>
                    <a:pt x="5380" y="4852"/>
                  </a:cubicBezTo>
                  <a:cubicBezTo>
                    <a:pt x="5552" y="4795"/>
                    <a:pt x="5438" y="4594"/>
                    <a:pt x="5295" y="4537"/>
                  </a:cubicBezTo>
                  <a:cubicBezTo>
                    <a:pt x="5266" y="4509"/>
                    <a:pt x="5180" y="4537"/>
                    <a:pt x="5180" y="4480"/>
                  </a:cubicBezTo>
                  <a:cubicBezTo>
                    <a:pt x="5180" y="4394"/>
                    <a:pt x="5266" y="4308"/>
                    <a:pt x="5295" y="4251"/>
                  </a:cubicBezTo>
                  <a:cubicBezTo>
                    <a:pt x="5353" y="4231"/>
                    <a:pt x="5399" y="4185"/>
                    <a:pt x="5431" y="4185"/>
                  </a:cubicBezTo>
                  <a:cubicBezTo>
                    <a:pt x="5445" y="4185"/>
                    <a:pt x="5457" y="4195"/>
                    <a:pt x="5466" y="4222"/>
                  </a:cubicBezTo>
                  <a:cubicBezTo>
                    <a:pt x="5524" y="4251"/>
                    <a:pt x="5524" y="4337"/>
                    <a:pt x="5524" y="4365"/>
                  </a:cubicBezTo>
                  <a:cubicBezTo>
                    <a:pt x="5524" y="4394"/>
                    <a:pt x="5552" y="4423"/>
                    <a:pt x="5552" y="4480"/>
                  </a:cubicBezTo>
                  <a:cubicBezTo>
                    <a:pt x="5552" y="4537"/>
                    <a:pt x="5581" y="4623"/>
                    <a:pt x="5581" y="4709"/>
                  </a:cubicBezTo>
                  <a:cubicBezTo>
                    <a:pt x="5581" y="4766"/>
                    <a:pt x="5552" y="4823"/>
                    <a:pt x="5552" y="4852"/>
                  </a:cubicBezTo>
                  <a:cubicBezTo>
                    <a:pt x="5552" y="4938"/>
                    <a:pt x="5581" y="4995"/>
                    <a:pt x="5581" y="5052"/>
                  </a:cubicBezTo>
                  <a:cubicBezTo>
                    <a:pt x="5581" y="5110"/>
                    <a:pt x="5552" y="5224"/>
                    <a:pt x="5638" y="5281"/>
                  </a:cubicBezTo>
                  <a:cubicBezTo>
                    <a:pt x="5664" y="5298"/>
                    <a:pt x="5687" y="5303"/>
                    <a:pt x="5709" y="5303"/>
                  </a:cubicBezTo>
                  <a:cubicBezTo>
                    <a:pt x="5732" y="5303"/>
                    <a:pt x="5754" y="5298"/>
                    <a:pt x="5777" y="5298"/>
                  </a:cubicBezTo>
                  <a:cubicBezTo>
                    <a:pt x="5805" y="5298"/>
                    <a:pt x="5834" y="5305"/>
                    <a:pt x="5867" y="5339"/>
                  </a:cubicBezTo>
                  <a:cubicBezTo>
                    <a:pt x="5835" y="5355"/>
                    <a:pt x="5803" y="5362"/>
                    <a:pt x="5772" y="5362"/>
                  </a:cubicBezTo>
                  <a:cubicBezTo>
                    <a:pt x="5691" y="5362"/>
                    <a:pt x="5614" y="5315"/>
                    <a:pt x="5552" y="5253"/>
                  </a:cubicBezTo>
                  <a:cubicBezTo>
                    <a:pt x="5527" y="5244"/>
                    <a:pt x="5507" y="5241"/>
                    <a:pt x="5489" y="5241"/>
                  </a:cubicBezTo>
                  <a:cubicBezTo>
                    <a:pt x="5445" y="5241"/>
                    <a:pt x="5413" y="5261"/>
                    <a:pt x="5352" y="5281"/>
                  </a:cubicBezTo>
                  <a:cubicBezTo>
                    <a:pt x="5323" y="5339"/>
                    <a:pt x="5295" y="5367"/>
                    <a:pt x="5295" y="5396"/>
                  </a:cubicBezTo>
                  <a:cubicBezTo>
                    <a:pt x="5295" y="5482"/>
                    <a:pt x="5438" y="5567"/>
                    <a:pt x="5495" y="5625"/>
                  </a:cubicBezTo>
                  <a:cubicBezTo>
                    <a:pt x="5543" y="5649"/>
                    <a:pt x="5597" y="5658"/>
                    <a:pt x="5651" y="5658"/>
                  </a:cubicBezTo>
                  <a:cubicBezTo>
                    <a:pt x="5725" y="5658"/>
                    <a:pt x="5801" y="5641"/>
                    <a:pt x="5867" y="5625"/>
                  </a:cubicBezTo>
                  <a:cubicBezTo>
                    <a:pt x="5924" y="5596"/>
                    <a:pt x="6125" y="5539"/>
                    <a:pt x="6182" y="5482"/>
                  </a:cubicBezTo>
                  <a:cubicBezTo>
                    <a:pt x="6268" y="5396"/>
                    <a:pt x="6210" y="5310"/>
                    <a:pt x="6210" y="5224"/>
                  </a:cubicBezTo>
                  <a:cubicBezTo>
                    <a:pt x="6245" y="5120"/>
                    <a:pt x="6313" y="5100"/>
                    <a:pt x="6385" y="5100"/>
                  </a:cubicBezTo>
                  <a:cubicBezTo>
                    <a:pt x="6429" y="5100"/>
                    <a:pt x="6475" y="5108"/>
                    <a:pt x="6516" y="5108"/>
                  </a:cubicBezTo>
                  <a:cubicBezTo>
                    <a:pt x="6573" y="5108"/>
                    <a:pt x="6620" y="5093"/>
                    <a:pt x="6640" y="5024"/>
                  </a:cubicBezTo>
                  <a:cubicBezTo>
                    <a:pt x="6697" y="4909"/>
                    <a:pt x="6697" y="4738"/>
                    <a:pt x="6582" y="4652"/>
                  </a:cubicBezTo>
                  <a:cubicBezTo>
                    <a:pt x="6552" y="4621"/>
                    <a:pt x="6514" y="4612"/>
                    <a:pt x="6476" y="4612"/>
                  </a:cubicBezTo>
                  <a:cubicBezTo>
                    <a:pt x="6423" y="4612"/>
                    <a:pt x="6368" y="4629"/>
                    <a:pt x="6329" y="4629"/>
                  </a:cubicBezTo>
                  <a:cubicBezTo>
                    <a:pt x="6316" y="4629"/>
                    <a:pt x="6305" y="4627"/>
                    <a:pt x="6296" y="4623"/>
                  </a:cubicBezTo>
                  <a:cubicBezTo>
                    <a:pt x="6325" y="4537"/>
                    <a:pt x="6468" y="4480"/>
                    <a:pt x="6439" y="4394"/>
                  </a:cubicBezTo>
                  <a:cubicBezTo>
                    <a:pt x="6411" y="4337"/>
                    <a:pt x="6268" y="4337"/>
                    <a:pt x="6210" y="4251"/>
                  </a:cubicBezTo>
                  <a:cubicBezTo>
                    <a:pt x="6182" y="4222"/>
                    <a:pt x="6210" y="4137"/>
                    <a:pt x="6153" y="4137"/>
                  </a:cubicBezTo>
                  <a:cubicBezTo>
                    <a:pt x="6125" y="4137"/>
                    <a:pt x="6067" y="4194"/>
                    <a:pt x="6039" y="4222"/>
                  </a:cubicBezTo>
                  <a:cubicBezTo>
                    <a:pt x="5981" y="4337"/>
                    <a:pt x="6067" y="4423"/>
                    <a:pt x="6125" y="4509"/>
                  </a:cubicBezTo>
                  <a:cubicBezTo>
                    <a:pt x="6010" y="4480"/>
                    <a:pt x="5838" y="4480"/>
                    <a:pt x="5753" y="4394"/>
                  </a:cubicBezTo>
                  <a:cubicBezTo>
                    <a:pt x="5638" y="4280"/>
                    <a:pt x="5695" y="4137"/>
                    <a:pt x="5753" y="4051"/>
                  </a:cubicBezTo>
                  <a:cubicBezTo>
                    <a:pt x="5838" y="3965"/>
                    <a:pt x="6010" y="3908"/>
                    <a:pt x="5867" y="3793"/>
                  </a:cubicBezTo>
                  <a:cubicBezTo>
                    <a:pt x="5781" y="3707"/>
                    <a:pt x="5753" y="3593"/>
                    <a:pt x="5781" y="3478"/>
                  </a:cubicBezTo>
                  <a:cubicBezTo>
                    <a:pt x="5838" y="3364"/>
                    <a:pt x="5896" y="3249"/>
                    <a:pt x="5924" y="3106"/>
                  </a:cubicBezTo>
                  <a:cubicBezTo>
                    <a:pt x="5981" y="2963"/>
                    <a:pt x="5867" y="2877"/>
                    <a:pt x="5781" y="2763"/>
                  </a:cubicBezTo>
                  <a:cubicBezTo>
                    <a:pt x="5753" y="2734"/>
                    <a:pt x="5753" y="2648"/>
                    <a:pt x="5838" y="2620"/>
                  </a:cubicBezTo>
                  <a:cubicBezTo>
                    <a:pt x="5844" y="2614"/>
                    <a:pt x="5851" y="2612"/>
                    <a:pt x="5859" y="2612"/>
                  </a:cubicBezTo>
                  <a:cubicBezTo>
                    <a:pt x="5891" y="2612"/>
                    <a:pt x="5941" y="2648"/>
                    <a:pt x="6010" y="2648"/>
                  </a:cubicBezTo>
                  <a:cubicBezTo>
                    <a:pt x="6048" y="2656"/>
                    <a:pt x="6085" y="2660"/>
                    <a:pt x="6119" y="2660"/>
                  </a:cubicBezTo>
                  <a:cubicBezTo>
                    <a:pt x="6212" y="2660"/>
                    <a:pt x="6291" y="2633"/>
                    <a:pt x="6354" y="2591"/>
                  </a:cubicBezTo>
                  <a:cubicBezTo>
                    <a:pt x="6468" y="2505"/>
                    <a:pt x="6582" y="2391"/>
                    <a:pt x="6582" y="2305"/>
                  </a:cubicBezTo>
                  <a:cubicBezTo>
                    <a:pt x="6611" y="2190"/>
                    <a:pt x="6497" y="2047"/>
                    <a:pt x="6439" y="1961"/>
                  </a:cubicBezTo>
                  <a:cubicBezTo>
                    <a:pt x="6429" y="1959"/>
                    <a:pt x="6420" y="1958"/>
                    <a:pt x="6412" y="1958"/>
                  </a:cubicBezTo>
                  <a:cubicBezTo>
                    <a:pt x="6325" y="1958"/>
                    <a:pt x="6322" y="2084"/>
                    <a:pt x="6296" y="2162"/>
                  </a:cubicBezTo>
                  <a:cubicBezTo>
                    <a:pt x="6268" y="2248"/>
                    <a:pt x="6153" y="2248"/>
                    <a:pt x="6039" y="2248"/>
                  </a:cubicBezTo>
                  <a:cubicBezTo>
                    <a:pt x="6024" y="2245"/>
                    <a:pt x="6010" y="2243"/>
                    <a:pt x="5999" y="2243"/>
                  </a:cubicBezTo>
                  <a:cubicBezTo>
                    <a:pt x="5901" y="2243"/>
                    <a:pt x="5918" y="2346"/>
                    <a:pt x="5867" y="2448"/>
                  </a:cubicBezTo>
                  <a:cubicBezTo>
                    <a:pt x="5838" y="2534"/>
                    <a:pt x="5695" y="2591"/>
                    <a:pt x="5638" y="2677"/>
                  </a:cubicBezTo>
                  <a:cubicBezTo>
                    <a:pt x="5609" y="2820"/>
                    <a:pt x="5753" y="2906"/>
                    <a:pt x="5781" y="3020"/>
                  </a:cubicBezTo>
                  <a:cubicBezTo>
                    <a:pt x="5867" y="3163"/>
                    <a:pt x="5724" y="3163"/>
                    <a:pt x="5609" y="3163"/>
                  </a:cubicBezTo>
                  <a:cubicBezTo>
                    <a:pt x="5575" y="3181"/>
                    <a:pt x="5434" y="3209"/>
                    <a:pt x="5342" y="3209"/>
                  </a:cubicBezTo>
                  <a:cubicBezTo>
                    <a:pt x="5283" y="3209"/>
                    <a:pt x="5244" y="3197"/>
                    <a:pt x="5266" y="3163"/>
                  </a:cubicBezTo>
                  <a:cubicBezTo>
                    <a:pt x="5266" y="3078"/>
                    <a:pt x="5323" y="3049"/>
                    <a:pt x="5380" y="3020"/>
                  </a:cubicBezTo>
                  <a:cubicBezTo>
                    <a:pt x="5380" y="2935"/>
                    <a:pt x="5409" y="2906"/>
                    <a:pt x="5380" y="2820"/>
                  </a:cubicBezTo>
                  <a:cubicBezTo>
                    <a:pt x="5345" y="2731"/>
                    <a:pt x="5298" y="2686"/>
                    <a:pt x="5240" y="2686"/>
                  </a:cubicBezTo>
                  <a:cubicBezTo>
                    <a:pt x="5205" y="2686"/>
                    <a:pt x="5166" y="2702"/>
                    <a:pt x="5123" y="2734"/>
                  </a:cubicBezTo>
                  <a:cubicBezTo>
                    <a:pt x="5066" y="2763"/>
                    <a:pt x="5009" y="2806"/>
                    <a:pt x="4948" y="2827"/>
                  </a:cubicBezTo>
                  <a:lnTo>
                    <a:pt x="4948" y="2827"/>
                  </a:lnTo>
                  <a:cubicBezTo>
                    <a:pt x="4947" y="2800"/>
                    <a:pt x="4923" y="2782"/>
                    <a:pt x="4923" y="2763"/>
                  </a:cubicBezTo>
                  <a:cubicBezTo>
                    <a:pt x="4923" y="2734"/>
                    <a:pt x="4980" y="2677"/>
                    <a:pt x="4980" y="2648"/>
                  </a:cubicBezTo>
                  <a:cubicBezTo>
                    <a:pt x="5008" y="2591"/>
                    <a:pt x="5066" y="2534"/>
                    <a:pt x="5123" y="2505"/>
                  </a:cubicBezTo>
                  <a:lnTo>
                    <a:pt x="5266" y="2362"/>
                  </a:lnTo>
                  <a:cubicBezTo>
                    <a:pt x="5323" y="2362"/>
                    <a:pt x="5438" y="2334"/>
                    <a:pt x="5352" y="2248"/>
                  </a:cubicBezTo>
                  <a:cubicBezTo>
                    <a:pt x="5323" y="2219"/>
                    <a:pt x="5180" y="2219"/>
                    <a:pt x="5152" y="2219"/>
                  </a:cubicBezTo>
                  <a:cubicBezTo>
                    <a:pt x="5037" y="2219"/>
                    <a:pt x="5066" y="2334"/>
                    <a:pt x="5008" y="2391"/>
                  </a:cubicBezTo>
                  <a:cubicBezTo>
                    <a:pt x="4923" y="2477"/>
                    <a:pt x="4837" y="2477"/>
                    <a:pt x="4751" y="2477"/>
                  </a:cubicBezTo>
                  <a:cubicBezTo>
                    <a:pt x="4579" y="2477"/>
                    <a:pt x="4436" y="2362"/>
                    <a:pt x="4322" y="2219"/>
                  </a:cubicBezTo>
                  <a:cubicBezTo>
                    <a:pt x="4207" y="2047"/>
                    <a:pt x="4035" y="1904"/>
                    <a:pt x="3892" y="1761"/>
                  </a:cubicBezTo>
                  <a:cubicBezTo>
                    <a:pt x="3778" y="1618"/>
                    <a:pt x="3606" y="1475"/>
                    <a:pt x="3635" y="1303"/>
                  </a:cubicBezTo>
                  <a:lnTo>
                    <a:pt x="3635" y="1303"/>
                  </a:lnTo>
                  <a:cubicBezTo>
                    <a:pt x="3477" y="1346"/>
                    <a:pt x="3313" y="1382"/>
                    <a:pt x="3152" y="1382"/>
                  </a:cubicBezTo>
                  <a:cubicBezTo>
                    <a:pt x="2991" y="1382"/>
                    <a:pt x="2833" y="1346"/>
                    <a:pt x="2690" y="1246"/>
                  </a:cubicBezTo>
                  <a:cubicBezTo>
                    <a:pt x="2547" y="1160"/>
                    <a:pt x="2433" y="1017"/>
                    <a:pt x="2261" y="960"/>
                  </a:cubicBezTo>
                  <a:cubicBezTo>
                    <a:pt x="2230" y="952"/>
                    <a:pt x="2202" y="949"/>
                    <a:pt x="2175" y="949"/>
                  </a:cubicBezTo>
                  <a:cubicBezTo>
                    <a:pt x="2103" y="949"/>
                    <a:pt x="2045" y="975"/>
                    <a:pt x="2003" y="1017"/>
                  </a:cubicBezTo>
                  <a:cubicBezTo>
                    <a:pt x="1889" y="1017"/>
                    <a:pt x="1860" y="960"/>
                    <a:pt x="1774" y="931"/>
                  </a:cubicBezTo>
                  <a:cubicBezTo>
                    <a:pt x="1717" y="874"/>
                    <a:pt x="1631" y="759"/>
                    <a:pt x="1574" y="674"/>
                  </a:cubicBezTo>
                  <a:cubicBezTo>
                    <a:pt x="1546" y="645"/>
                    <a:pt x="1488" y="616"/>
                    <a:pt x="1431" y="588"/>
                  </a:cubicBezTo>
                  <a:cubicBezTo>
                    <a:pt x="1402" y="588"/>
                    <a:pt x="1317" y="588"/>
                    <a:pt x="1288" y="531"/>
                  </a:cubicBezTo>
                  <a:cubicBezTo>
                    <a:pt x="1288" y="502"/>
                    <a:pt x="1317" y="445"/>
                    <a:pt x="1317" y="387"/>
                  </a:cubicBezTo>
                  <a:cubicBezTo>
                    <a:pt x="1317" y="367"/>
                    <a:pt x="1331" y="347"/>
                    <a:pt x="1370" y="347"/>
                  </a:cubicBezTo>
                  <a:cubicBezTo>
                    <a:pt x="1386" y="347"/>
                    <a:pt x="1406" y="350"/>
                    <a:pt x="1431" y="359"/>
                  </a:cubicBezTo>
                  <a:cubicBezTo>
                    <a:pt x="1458" y="366"/>
                    <a:pt x="1480" y="369"/>
                    <a:pt x="1499" y="369"/>
                  </a:cubicBezTo>
                  <a:cubicBezTo>
                    <a:pt x="1557" y="369"/>
                    <a:pt x="1574" y="332"/>
                    <a:pt x="1574" y="244"/>
                  </a:cubicBezTo>
                  <a:cubicBezTo>
                    <a:pt x="1574" y="101"/>
                    <a:pt x="1488" y="44"/>
                    <a:pt x="1345" y="15"/>
                  </a:cubicBezTo>
                  <a:cubicBezTo>
                    <a:pt x="1319" y="5"/>
                    <a:pt x="1292" y="0"/>
                    <a:pt x="126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0" name="Google Shape;2250;p42"/>
            <p:cNvSpPr/>
            <p:nvPr/>
          </p:nvSpPr>
          <p:spPr>
            <a:xfrm>
              <a:off x="5433913" y="2632525"/>
              <a:ext cx="172450" cy="174925"/>
            </a:xfrm>
            <a:custGeom>
              <a:avLst/>
              <a:gdLst/>
              <a:ahLst/>
              <a:cxnLst/>
              <a:rect l="l" t="t" r="r" b="b"/>
              <a:pathLst>
                <a:path w="6898" h="6997" extrusionOk="0">
                  <a:moveTo>
                    <a:pt x="5610" y="1215"/>
                  </a:moveTo>
                  <a:cubicBezTo>
                    <a:pt x="5595" y="1259"/>
                    <a:pt x="5551" y="1295"/>
                    <a:pt x="5504" y="1313"/>
                  </a:cubicBezTo>
                  <a:lnTo>
                    <a:pt x="5504" y="1313"/>
                  </a:lnTo>
                  <a:cubicBezTo>
                    <a:pt x="5527" y="1289"/>
                    <a:pt x="5587" y="1261"/>
                    <a:pt x="5610" y="1215"/>
                  </a:cubicBezTo>
                  <a:close/>
                  <a:moveTo>
                    <a:pt x="2639" y="3422"/>
                  </a:moveTo>
                  <a:lnTo>
                    <a:pt x="2639" y="3422"/>
                  </a:lnTo>
                  <a:cubicBezTo>
                    <a:pt x="2747" y="3510"/>
                    <a:pt x="2876" y="3534"/>
                    <a:pt x="3005" y="3534"/>
                  </a:cubicBezTo>
                  <a:cubicBezTo>
                    <a:pt x="2962" y="3553"/>
                    <a:pt x="2924" y="3561"/>
                    <a:pt x="2889" y="3561"/>
                  </a:cubicBezTo>
                  <a:cubicBezTo>
                    <a:pt x="2788" y="3561"/>
                    <a:pt x="2713" y="3494"/>
                    <a:pt x="2639" y="3422"/>
                  </a:cubicBezTo>
                  <a:close/>
                  <a:moveTo>
                    <a:pt x="6762" y="1"/>
                  </a:moveTo>
                  <a:cubicBezTo>
                    <a:pt x="6681" y="1"/>
                    <a:pt x="6592" y="13"/>
                    <a:pt x="6554" y="13"/>
                  </a:cubicBezTo>
                  <a:cubicBezTo>
                    <a:pt x="6411" y="42"/>
                    <a:pt x="6268" y="128"/>
                    <a:pt x="6211" y="271"/>
                  </a:cubicBezTo>
                  <a:cubicBezTo>
                    <a:pt x="6182" y="328"/>
                    <a:pt x="6182" y="443"/>
                    <a:pt x="6211" y="500"/>
                  </a:cubicBezTo>
                  <a:cubicBezTo>
                    <a:pt x="6211" y="614"/>
                    <a:pt x="6296" y="700"/>
                    <a:pt x="6296" y="758"/>
                  </a:cubicBezTo>
                  <a:cubicBezTo>
                    <a:pt x="6296" y="872"/>
                    <a:pt x="6211" y="872"/>
                    <a:pt x="6153" y="929"/>
                  </a:cubicBezTo>
                  <a:cubicBezTo>
                    <a:pt x="6125" y="987"/>
                    <a:pt x="6067" y="1130"/>
                    <a:pt x="6010" y="1130"/>
                  </a:cubicBezTo>
                  <a:cubicBezTo>
                    <a:pt x="5924" y="1130"/>
                    <a:pt x="5838" y="987"/>
                    <a:pt x="5838" y="929"/>
                  </a:cubicBezTo>
                  <a:cubicBezTo>
                    <a:pt x="5838" y="843"/>
                    <a:pt x="5924" y="786"/>
                    <a:pt x="5924" y="700"/>
                  </a:cubicBezTo>
                  <a:cubicBezTo>
                    <a:pt x="5924" y="636"/>
                    <a:pt x="5892" y="555"/>
                    <a:pt x="5828" y="555"/>
                  </a:cubicBezTo>
                  <a:cubicBezTo>
                    <a:pt x="5806" y="555"/>
                    <a:pt x="5781" y="564"/>
                    <a:pt x="5753" y="586"/>
                  </a:cubicBezTo>
                  <a:cubicBezTo>
                    <a:pt x="5695" y="643"/>
                    <a:pt x="5610" y="729"/>
                    <a:pt x="5495" y="729"/>
                  </a:cubicBezTo>
                  <a:cubicBezTo>
                    <a:pt x="5409" y="729"/>
                    <a:pt x="5295" y="700"/>
                    <a:pt x="5209" y="614"/>
                  </a:cubicBezTo>
                  <a:cubicBezTo>
                    <a:pt x="5180" y="595"/>
                    <a:pt x="5152" y="586"/>
                    <a:pt x="5125" y="586"/>
                  </a:cubicBezTo>
                  <a:cubicBezTo>
                    <a:pt x="5072" y="586"/>
                    <a:pt x="5028" y="624"/>
                    <a:pt x="5009" y="700"/>
                  </a:cubicBezTo>
                  <a:cubicBezTo>
                    <a:pt x="4980" y="729"/>
                    <a:pt x="4894" y="843"/>
                    <a:pt x="4980" y="901"/>
                  </a:cubicBezTo>
                  <a:cubicBezTo>
                    <a:pt x="5009" y="929"/>
                    <a:pt x="5037" y="929"/>
                    <a:pt x="5066" y="987"/>
                  </a:cubicBezTo>
                  <a:cubicBezTo>
                    <a:pt x="5123" y="987"/>
                    <a:pt x="5152" y="1015"/>
                    <a:pt x="5180" y="1044"/>
                  </a:cubicBezTo>
                  <a:lnTo>
                    <a:pt x="5409" y="1273"/>
                  </a:lnTo>
                  <a:cubicBezTo>
                    <a:pt x="5429" y="1292"/>
                    <a:pt x="5448" y="1312"/>
                    <a:pt x="5468" y="1322"/>
                  </a:cubicBezTo>
                  <a:lnTo>
                    <a:pt x="5468" y="1322"/>
                  </a:lnTo>
                  <a:cubicBezTo>
                    <a:pt x="5460" y="1324"/>
                    <a:pt x="5452" y="1324"/>
                    <a:pt x="5444" y="1324"/>
                  </a:cubicBezTo>
                  <a:cubicBezTo>
                    <a:pt x="5419" y="1324"/>
                    <a:pt x="5397" y="1317"/>
                    <a:pt x="5381" y="1301"/>
                  </a:cubicBezTo>
                  <a:cubicBezTo>
                    <a:pt x="5295" y="1215"/>
                    <a:pt x="5266" y="1158"/>
                    <a:pt x="5152" y="1130"/>
                  </a:cubicBezTo>
                  <a:cubicBezTo>
                    <a:pt x="5113" y="1111"/>
                    <a:pt x="5082" y="1104"/>
                    <a:pt x="5052" y="1104"/>
                  </a:cubicBezTo>
                  <a:cubicBezTo>
                    <a:pt x="4993" y="1104"/>
                    <a:pt x="4942" y="1130"/>
                    <a:pt x="4865" y="1130"/>
                  </a:cubicBezTo>
                  <a:cubicBezTo>
                    <a:pt x="4837" y="1130"/>
                    <a:pt x="4751" y="1130"/>
                    <a:pt x="4722" y="1158"/>
                  </a:cubicBezTo>
                  <a:cubicBezTo>
                    <a:pt x="4694" y="1187"/>
                    <a:pt x="4694" y="1244"/>
                    <a:pt x="4665" y="1301"/>
                  </a:cubicBezTo>
                  <a:cubicBezTo>
                    <a:pt x="4551" y="1502"/>
                    <a:pt x="4551" y="1731"/>
                    <a:pt x="4694" y="1931"/>
                  </a:cubicBezTo>
                  <a:cubicBezTo>
                    <a:pt x="4717" y="2001"/>
                    <a:pt x="4797" y="2089"/>
                    <a:pt x="4857" y="2089"/>
                  </a:cubicBezTo>
                  <a:cubicBezTo>
                    <a:pt x="4871" y="2089"/>
                    <a:pt x="4883" y="2085"/>
                    <a:pt x="4894" y="2074"/>
                  </a:cubicBezTo>
                  <a:cubicBezTo>
                    <a:pt x="4980" y="2045"/>
                    <a:pt x="4980" y="1988"/>
                    <a:pt x="5009" y="1931"/>
                  </a:cubicBezTo>
                  <a:lnTo>
                    <a:pt x="5009" y="1931"/>
                  </a:lnTo>
                  <a:cubicBezTo>
                    <a:pt x="4984" y="2028"/>
                    <a:pt x="4960" y="2207"/>
                    <a:pt x="4866" y="2207"/>
                  </a:cubicBezTo>
                  <a:cubicBezTo>
                    <a:pt x="4849" y="2207"/>
                    <a:pt x="4830" y="2202"/>
                    <a:pt x="4808" y="2189"/>
                  </a:cubicBezTo>
                  <a:cubicBezTo>
                    <a:pt x="4751" y="2189"/>
                    <a:pt x="4694" y="2131"/>
                    <a:pt x="4665" y="2074"/>
                  </a:cubicBezTo>
                  <a:cubicBezTo>
                    <a:pt x="4608" y="2045"/>
                    <a:pt x="4579" y="2017"/>
                    <a:pt x="4551" y="1931"/>
                  </a:cubicBezTo>
                  <a:cubicBezTo>
                    <a:pt x="4522" y="1874"/>
                    <a:pt x="4522" y="1788"/>
                    <a:pt x="4465" y="1759"/>
                  </a:cubicBezTo>
                  <a:cubicBezTo>
                    <a:pt x="4436" y="1731"/>
                    <a:pt x="4408" y="1702"/>
                    <a:pt x="4322" y="1702"/>
                  </a:cubicBezTo>
                  <a:cubicBezTo>
                    <a:pt x="4264" y="1702"/>
                    <a:pt x="4179" y="1702"/>
                    <a:pt x="4121" y="1759"/>
                  </a:cubicBezTo>
                  <a:cubicBezTo>
                    <a:pt x="4035" y="1788"/>
                    <a:pt x="3978" y="1902"/>
                    <a:pt x="3892" y="1988"/>
                  </a:cubicBezTo>
                  <a:cubicBezTo>
                    <a:pt x="3835" y="2045"/>
                    <a:pt x="3864" y="2045"/>
                    <a:pt x="3892" y="2160"/>
                  </a:cubicBezTo>
                  <a:cubicBezTo>
                    <a:pt x="3957" y="2268"/>
                    <a:pt x="3989" y="2474"/>
                    <a:pt x="4112" y="2556"/>
                  </a:cubicBezTo>
                  <a:lnTo>
                    <a:pt x="4112" y="2556"/>
                  </a:lnTo>
                  <a:cubicBezTo>
                    <a:pt x="4061" y="2542"/>
                    <a:pt x="4022" y="2520"/>
                    <a:pt x="4007" y="2475"/>
                  </a:cubicBezTo>
                  <a:cubicBezTo>
                    <a:pt x="3978" y="2446"/>
                    <a:pt x="3978" y="2360"/>
                    <a:pt x="3950" y="2332"/>
                  </a:cubicBezTo>
                  <a:lnTo>
                    <a:pt x="3835" y="2217"/>
                  </a:lnTo>
                  <a:cubicBezTo>
                    <a:pt x="3807" y="2189"/>
                    <a:pt x="3749" y="2160"/>
                    <a:pt x="3749" y="2131"/>
                  </a:cubicBezTo>
                  <a:cubicBezTo>
                    <a:pt x="3721" y="2045"/>
                    <a:pt x="3749" y="2017"/>
                    <a:pt x="3749" y="1988"/>
                  </a:cubicBezTo>
                  <a:cubicBezTo>
                    <a:pt x="3749" y="1902"/>
                    <a:pt x="3692" y="1902"/>
                    <a:pt x="3606" y="1902"/>
                  </a:cubicBezTo>
                  <a:cubicBezTo>
                    <a:pt x="3549" y="1902"/>
                    <a:pt x="3463" y="1874"/>
                    <a:pt x="3406" y="1874"/>
                  </a:cubicBezTo>
                  <a:cubicBezTo>
                    <a:pt x="3364" y="1863"/>
                    <a:pt x="3318" y="1857"/>
                    <a:pt x="3274" y="1857"/>
                  </a:cubicBezTo>
                  <a:cubicBezTo>
                    <a:pt x="3198" y="1857"/>
                    <a:pt x="3127" y="1877"/>
                    <a:pt x="3091" y="1931"/>
                  </a:cubicBezTo>
                  <a:cubicBezTo>
                    <a:pt x="3034" y="2017"/>
                    <a:pt x="3091" y="2045"/>
                    <a:pt x="3091" y="2131"/>
                  </a:cubicBezTo>
                  <a:cubicBezTo>
                    <a:pt x="3091" y="2189"/>
                    <a:pt x="3091" y="2217"/>
                    <a:pt x="3034" y="2303"/>
                  </a:cubicBezTo>
                  <a:cubicBezTo>
                    <a:pt x="3034" y="2360"/>
                    <a:pt x="3005" y="2417"/>
                    <a:pt x="2977" y="2475"/>
                  </a:cubicBezTo>
                  <a:cubicBezTo>
                    <a:pt x="2977" y="2503"/>
                    <a:pt x="2948" y="2589"/>
                    <a:pt x="2891" y="2618"/>
                  </a:cubicBezTo>
                  <a:cubicBezTo>
                    <a:pt x="2874" y="2651"/>
                    <a:pt x="2810" y="2684"/>
                    <a:pt x="2753" y="2684"/>
                  </a:cubicBezTo>
                  <a:cubicBezTo>
                    <a:pt x="2712" y="2684"/>
                    <a:pt x="2674" y="2666"/>
                    <a:pt x="2662" y="2618"/>
                  </a:cubicBezTo>
                  <a:cubicBezTo>
                    <a:pt x="2605" y="2532"/>
                    <a:pt x="2690" y="2389"/>
                    <a:pt x="2547" y="2389"/>
                  </a:cubicBezTo>
                  <a:cubicBezTo>
                    <a:pt x="2461" y="2389"/>
                    <a:pt x="2433" y="2446"/>
                    <a:pt x="2404" y="2503"/>
                  </a:cubicBezTo>
                  <a:cubicBezTo>
                    <a:pt x="2376" y="2561"/>
                    <a:pt x="2404" y="2618"/>
                    <a:pt x="2404" y="2675"/>
                  </a:cubicBezTo>
                  <a:cubicBezTo>
                    <a:pt x="2367" y="2638"/>
                    <a:pt x="2331" y="2628"/>
                    <a:pt x="2292" y="2628"/>
                  </a:cubicBezTo>
                  <a:cubicBezTo>
                    <a:pt x="2239" y="2628"/>
                    <a:pt x="2183" y="2646"/>
                    <a:pt x="2118" y="2646"/>
                  </a:cubicBezTo>
                  <a:cubicBezTo>
                    <a:pt x="2032" y="2646"/>
                    <a:pt x="2004" y="2646"/>
                    <a:pt x="1975" y="2618"/>
                  </a:cubicBezTo>
                  <a:cubicBezTo>
                    <a:pt x="1889" y="2618"/>
                    <a:pt x="1889" y="2503"/>
                    <a:pt x="1860" y="2503"/>
                  </a:cubicBezTo>
                  <a:cubicBezTo>
                    <a:pt x="1854" y="2502"/>
                    <a:pt x="1849" y="2501"/>
                    <a:pt x="1843" y="2501"/>
                  </a:cubicBezTo>
                  <a:cubicBezTo>
                    <a:pt x="1740" y="2501"/>
                    <a:pt x="1689" y="2735"/>
                    <a:pt x="1689" y="2790"/>
                  </a:cubicBezTo>
                  <a:cubicBezTo>
                    <a:pt x="1689" y="2904"/>
                    <a:pt x="1746" y="3018"/>
                    <a:pt x="1832" y="3104"/>
                  </a:cubicBezTo>
                  <a:cubicBezTo>
                    <a:pt x="1860" y="3190"/>
                    <a:pt x="1946" y="3247"/>
                    <a:pt x="2032" y="3247"/>
                  </a:cubicBezTo>
                  <a:cubicBezTo>
                    <a:pt x="2116" y="3226"/>
                    <a:pt x="2201" y="3159"/>
                    <a:pt x="2285" y="3159"/>
                  </a:cubicBezTo>
                  <a:cubicBezTo>
                    <a:pt x="2315" y="3159"/>
                    <a:pt x="2345" y="3168"/>
                    <a:pt x="2376" y="3190"/>
                  </a:cubicBezTo>
                  <a:cubicBezTo>
                    <a:pt x="2441" y="3234"/>
                    <a:pt x="2507" y="3294"/>
                    <a:pt x="2559" y="3346"/>
                  </a:cubicBezTo>
                  <a:lnTo>
                    <a:pt x="2559" y="3346"/>
                  </a:lnTo>
                  <a:cubicBezTo>
                    <a:pt x="2497" y="3290"/>
                    <a:pt x="2430" y="3246"/>
                    <a:pt x="2344" y="3246"/>
                  </a:cubicBezTo>
                  <a:cubicBezTo>
                    <a:pt x="2336" y="3246"/>
                    <a:pt x="2327" y="3247"/>
                    <a:pt x="2318" y="3247"/>
                  </a:cubicBezTo>
                  <a:cubicBezTo>
                    <a:pt x="2175" y="3247"/>
                    <a:pt x="2147" y="3448"/>
                    <a:pt x="2032" y="3476"/>
                  </a:cubicBezTo>
                  <a:cubicBezTo>
                    <a:pt x="2024" y="3479"/>
                    <a:pt x="2017" y="3480"/>
                    <a:pt x="2009" y="3480"/>
                  </a:cubicBezTo>
                  <a:cubicBezTo>
                    <a:pt x="1931" y="3480"/>
                    <a:pt x="1855" y="3359"/>
                    <a:pt x="1803" y="3333"/>
                  </a:cubicBezTo>
                  <a:cubicBezTo>
                    <a:pt x="1746" y="3333"/>
                    <a:pt x="1717" y="3305"/>
                    <a:pt x="1689" y="3247"/>
                  </a:cubicBezTo>
                  <a:cubicBezTo>
                    <a:pt x="1660" y="3219"/>
                    <a:pt x="1689" y="3190"/>
                    <a:pt x="1689" y="3104"/>
                  </a:cubicBezTo>
                  <a:cubicBezTo>
                    <a:pt x="1689" y="3041"/>
                    <a:pt x="1610" y="3021"/>
                    <a:pt x="1530" y="3021"/>
                  </a:cubicBezTo>
                  <a:cubicBezTo>
                    <a:pt x="1465" y="3021"/>
                    <a:pt x="1400" y="3034"/>
                    <a:pt x="1374" y="3047"/>
                  </a:cubicBezTo>
                  <a:cubicBezTo>
                    <a:pt x="1288" y="3076"/>
                    <a:pt x="1116" y="3190"/>
                    <a:pt x="1145" y="3305"/>
                  </a:cubicBezTo>
                  <a:cubicBezTo>
                    <a:pt x="1174" y="3362"/>
                    <a:pt x="1259" y="3391"/>
                    <a:pt x="1288" y="3448"/>
                  </a:cubicBezTo>
                  <a:cubicBezTo>
                    <a:pt x="1317" y="3476"/>
                    <a:pt x="1374" y="3534"/>
                    <a:pt x="1374" y="3619"/>
                  </a:cubicBezTo>
                  <a:cubicBezTo>
                    <a:pt x="1315" y="3608"/>
                    <a:pt x="1265" y="3601"/>
                    <a:pt x="1219" y="3601"/>
                  </a:cubicBezTo>
                  <a:cubicBezTo>
                    <a:pt x="1155" y="3601"/>
                    <a:pt x="1098" y="3615"/>
                    <a:pt x="1030" y="3648"/>
                  </a:cubicBezTo>
                  <a:cubicBezTo>
                    <a:pt x="1116" y="3505"/>
                    <a:pt x="1174" y="3162"/>
                    <a:pt x="973" y="3076"/>
                  </a:cubicBezTo>
                  <a:cubicBezTo>
                    <a:pt x="952" y="3069"/>
                    <a:pt x="930" y="3065"/>
                    <a:pt x="909" y="3065"/>
                  </a:cubicBezTo>
                  <a:cubicBezTo>
                    <a:pt x="844" y="3065"/>
                    <a:pt x="780" y="3097"/>
                    <a:pt x="716" y="3162"/>
                  </a:cubicBezTo>
                  <a:cubicBezTo>
                    <a:pt x="658" y="3219"/>
                    <a:pt x="601" y="3333"/>
                    <a:pt x="687" y="3362"/>
                  </a:cubicBezTo>
                  <a:cubicBezTo>
                    <a:pt x="687" y="3391"/>
                    <a:pt x="744" y="3391"/>
                    <a:pt x="744" y="3391"/>
                  </a:cubicBezTo>
                  <a:lnTo>
                    <a:pt x="716" y="3505"/>
                  </a:lnTo>
                  <a:cubicBezTo>
                    <a:pt x="716" y="3591"/>
                    <a:pt x="744" y="3648"/>
                    <a:pt x="744" y="3734"/>
                  </a:cubicBezTo>
                  <a:lnTo>
                    <a:pt x="744" y="3791"/>
                  </a:lnTo>
                  <a:lnTo>
                    <a:pt x="802" y="3848"/>
                  </a:lnTo>
                  <a:cubicBezTo>
                    <a:pt x="821" y="3848"/>
                    <a:pt x="840" y="3861"/>
                    <a:pt x="859" y="3861"/>
                  </a:cubicBezTo>
                  <a:cubicBezTo>
                    <a:pt x="868" y="3861"/>
                    <a:pt x="878" y="3858"/>
                    <a:pt x="887" y="3848"/>
                  </a:cubicBezTo>
                  <a:cubicBezTo>
                    <a:pt x="945" y="3848"/>
                    <a:pt x="945" y="3791"/>
                    <a:pt x="973" y="3791"/>
                  </a:cubicBezTo>
                  <a:lnTo>
                    <a:pt x="973" y="3906"/>
                  </a:lnTo>
                  <a:cubicBezTo>
                    <a:pt x="973" y="3963"/>
                    <a:pt x="952" y="3984"/>
                    <a:pt x="923" y="3984"/>
                  </a:cubicBezTo>
                  <a:cubicBezTo>
                    <a:pt x="895" y="3984"/>
                    <a:pt x="859" y="3963"/>
                    <a:pt x="830" y="3934"/>
                  </a:cubicBezTo>
                  <a:cubicBezTo>
                    <a:pt x="716" y="3934"/>
                    <a:pt x="601" y="3992"/>
                    <a:pt x="515" y="3992"/>
                  </a:cubicBezTo>
                  <a:cubicBezTo>
                    <a:pt x="429" y="3992"/>
                    <a:pt x="286" y="4020"/>
                    <a:pt x="372" y="4135"/>
                  </a:cubicBezTo>
                  <a:cubicBezTo>
                    <a:pt x="401" y="4163"/>
                    <a:pt x="515" y="4192"/>
                    <a:pt x="573" y="4220"/>
                  </a:cubicBezTo>
                  <a:cubicBezTo>
                    <a:pt x="601" y="4278"/>
                    <a:pt x="658" y="4306"/>
                    <a:pt x="716" y="4306"/>
                  </a:cubicBezTo>
                  <a:cubicBezTo>
                    <a:pt x="744" y="4335"/>
                    <a:pt x="802" y="4335"/>
                    <a:pt x="830" y="4335"/>
                  </a:cubicBezTo>
                  <a:cubicBezTo>
                    <a:pt x="859" y="4335"/>
                    <a:pt x="973" y="4449"/>
                    <a:pt x="887" y="4478"/>
                  </a:cubicBezTo>
                  <a:lnTo>
                    <a:pt x="830" y="4478"/>
                  </a:lnTo>
                  <a:cubicBezTo>
                    <a:pt x="773" y="4478"/>
                    <a:pt x="773" y="4507"/>
                    <a:pt x="744" y="4564"/>
                  </a:cubicBezTo>
                  <a:cubicBezTo>
                    <a:pt x="687" y="4621"/>
                    <a:pt x="687" y="4621"/>
                    <a:pt x="744" y="4707"/>
                  </a:cubicBezTo>
                  <a:cubicBezTo>
                    <a:pt x="830" y="4793"/>
                    <a:pt x="773" y="4936"/>
                    <a:pt x="859" y="5050"/>
                  </a:cubicBezTo>
                  <a:cubicBezTo>
                    <a:pt x="887" y="5079"/>
                    <a:pt x="945" y="5165"/>
                    <a:pt x="1002" y="5165"/>
                  </a:cubicBezTo>
                  <a:cubicBezTo>
                    <a:pt x="1016" y="5179"/>
                    <a:pt x="1045" y="5179"/>
                    <a:pt x="1070" y="5179"/>
                  </a:cubicBezTo>
                  <a:cubicBezTo>
                    <a:pt x="1095" y="5179"/>
                    <a:pt x="1116" y="5179"/>
                    <a:pt x="1116" y="5194"/>
                  </a:cubicBezTo>
                  <a:lnTo>
                    <a:pt x="1088" y="5279"/>
                  </a:lnTo>
                  <a:lnTo>
                    <a:pt x="859" y="5165"/>
                  </a:lnTo>
                  <a:cubicBezTo>
                    <a:pt x="802" y="5136"/>
                    <a:pt x="716" y="5079"/>
                    <a:pt x="687" y="5022"/>
                  </a:cubicBezTo>
                  <a:cubicBezTo>
                    <a:pt x="658" y="4907"/>
                    <a:pt x="744" y="4736"/>
                    <a:pt x="573" y="4736"/>
                  </a:cubicBezTo>
                  <a:cubicBezTo>
                    <a:pt x="515" y="4764"/>
                    <a:pt x="544" y="4764"/>
                    <a:pt x="515" y="4793"/>
                  </a:cubicBezTo>
                  <a:cubicBezTo>
                    <a:pt x="507" y="4797"/>
                    <a:pt x="500" y="4799"/>
                    <a:pt x="493" y="4799"/>
                  </a:cubicBezTo>
                  <a:cubicBezTo>
                    <a:pt x="451" y="4799"/>
                    <a:pt x="429" y="4732"/>
                    <a:pt x="429" y="4707"/>
                  </a:cubicBezTo>
                  <a:cubicBezTo>
                    <a:pt x="391" y="4631"/>
                    <a:pt x="340" y="4618"/>
                    <a:pt x="277" y="4618"/>
                  </a:cubicBezTo>
                  <a:cubicBezTo>
                    <a:pt x="245" y="4618"/>
                    <a:pt x="210" y="4621"/>
                    <a:pt x="172" y="4621"/>
                  </a:cubicBezTo>
                  <a:cubicBezTo>
                    <a:pt x="86" y="4650"/>
                    <a:pt x="0" y="4650"/>
                    <a:pt x="0" y="4793"/>
                  </a:cubicBezTo>
                  <a:cubicBezTo>
                    <a:pt x="29" y="4936"/>
                    <a:pt x="0" y="5079"/>
                    <a:pt x="0" y="5222"/>
                  </a:cubicBezTo>
                  <a:lnTo>
                    <a:pt x="0" y="5880"/>
                  </a:lnTo>
                  <a:cubicBezTo>
                    <a:pt x="115" y="5880"/>
                    <a:pt x="86" y="5709"/>
                    <a:pt x="286" y="5623"/>
                  </a:cubicBezTo>
                  <a:lnTo>
                    <a:pt x="286" y="5623"/>
                  </a:lnTo>
                  <a:cubicBezTo>
                    <a:pt x="258" y="5709"/>
                    <a:pt x="229" y="5795"/>
                    <a:pt x="286" y="5880"/>
                  </a:cubicBezTo>
                  <a:cubicBezTo>
                    <a:pt x="315" y="5938"/>
                    <a:pt x="429" y="5995"/>
                    <a:pt x="515" y="5995"/>
                  </a:cubicBezTo>
                  <a:cubicBezTo>
                    <a:pt x="675" y="5995"/>
                    <a:pt x="811" y="5821"/>
                    <a:pt x="851" y="5658"/>
                  </a:cubicBezTo>
                  <a:lnTo>
                    <a:pt x="851" y="5658"/>
                  </a:lnTo>
                  <a:cubicBezTo>
                    <a:pt x="836" y="5750"/>
                    <a:pt x="862" y="5804"/>
                    <a:pt x="887" y="5880"/>
                  </a:cubicBezTo>
                  <a:cubicBezTo>
                    <a:pt x="916" y="5938"/>
                    <a:pt x="916" y="6052"/>
                    <a:pt x="916" y="6138"/>
                  </a:cubicBezTo>
                  <a:cubicBezTo>
                    <a:pt x="973" y="6310"/>
                    <a:pt x="1002" y="6481"/>
                    <a:pt x="1059" y="6653"/>
                  </a:cubicBezTo>
                  <a:cubicBezTo>
                    <a:pt x="1059" y="6739"/>
                    <a:pt x="1116" y="6768"/>
                    <a:pt x="1174" y="6768"/>
                  </a:cubicBezTo>
                  <a:cubicBezTo>
                    <a:pt x="1288" y="6768"/>
                    <a:pt x="1288" y="6710"/>
                    <a:pt x="1288" y="6624"/>
                  </a:cubicBezTo>
                  <a:cubicBezTo>
                    <a:pt x="1288" y="6453"/>
                    <a:pt x="1317" y="6281"/>
                    <a:pt x="1345" y="6081"/>
                  </a:cubicBezTo>
                  <a:lnTo>
                    <a:pt x="1345" y="6081"/>
                  </a:lnTo>
                  <a:cubicBezTo>
                    <a:pt x="1488" y="6167"/>
                    <a:pt x="1288" y="6310"/>
                    <a:pt x="1431" y="6338"/>
                  </a:cubicBezTo>
                  <a:cubicBezTo>
                    <a:pt x="1439" y="6340"/>
                    <a:pt x="1446" y="6341"/>
                    <a:pt x="1454" y="6341"/>
                  </a:cubicBezTo>
                  <a:cubicBezTo>
                    <a:pt x="1560" y="6341"/>
                    <a:pt x="1662" y="6161"/>
                    <a:pt x="1689" y="6081"/>
                  </a:cubicBezTo>
                  <a:cubicBezTo>
                    <a:pt x="1746" y="5938"/>
                    <a:pt x="1717" y="5795"/>
                    <a:pt x="1660" y="5709"/>
                  </a:cubicBezTo>
                  <a:cubicBezTo>
                    <a:pt x="1603" y="5594"/>
                    <a:pt x="1546" y="5508"/>
                    <a:pt x="1660" y="5422"/>
                  </a:cubicBezTo>
                  <a:lnTo>
                    <a:pt x="1660" y="5422"/>
                  </a:lnTo>
                  <a:cubicBezTo>
                    <a:pt x="1660" y="5508"/>
                    <a:pt x="1603" y="5594"/>
                    <a:pt x="1717" y="5623"/>
                  </a:cubicBezTo>
                  <a:cubicBezTo>
                    <a:pt x="1748" y="5630"/>
                    <a:pt x="1775" y="5634"/>
                    <a:pt x="1798" y="5634"/>
                  </a:cubicBezTo>
                  <a:cubicBezTo>
                    <a:pt x="1862" y="5634"/>
                    <a:pt x="1904" y="5607"/>
                    <a:pt x="1946" y="5566"/>
                  </a:cubicBezTo>
                  <a:cubicBezTo>
                    <a:pt x="2004" y="5451"/>
                    <a:pt x="2004" y="5365"/>
                    <a:pt x="2089" y="5308"/>
                  </a:cubicBezTo>
                  <a:cubicBezTo>
                    <a:pt x="2147" y="5222"/>
                    <a:pt x="2261" y="5194"/>
                    <a:pt x="2261" y="5079"/>
                  </a:cubicBezTo>
                  <a:cubicBezTo>
                    <a:pt x="2261" y="5050"/>
                    <a:pt x="2232" y="4993"/>
                    <a:pt x="2232" y="4936"/>
                  </a:cubicBezTo>
                  <a:cubicBezTo>
                    <a:pt x="2232" y="4907"/>
                    <a:pt x="2175" y="4850"/>
                    <a:pt x="2175" y="4793"/>
                  </a:cubicBezTo>
                  <a:cubicBezTo>
                    <a:pt x="2147" y="4707"/>
                    <a:pt x="2147" y="4593"/>
                    <a:pt x="2089" y="4507"/>
                  </a:cubicBezTo>
                  <a:cubicBezTo>
                    <a:pt x="2032" y="4478"/>
                    <a:pt x="1975" y="4421"/>
                    <a:pt x="1975" y="4364"/>
                  </a:cubicBezTo>
                  <a:cubicBezTo>
                    <a:pt x="2004" y="4306"/>
                    <a:pt x="2118" y="4306"/>
                    <a:pt x="2147" y="4278"/>
                  </a:cubicBezTo>
                  <a:lnTo>
                    <a:pt x="2147" y="4278"/>
                  </a:lnTo>
                  <a:cubicBezTo>
                    <a:pt x="2118" y="4306"/>
                    <a:pt x="2089" y="4335"/>
                    <a:pt x="2089" y="4421"/>
                  </a:cubicBezTo>
                  <a:cubicBezTo>
                    <a:pt x="2089" y="4449"/>
                    <a:pt x="2147" y="4478"/>
                    <a:pt x="2175" y="4507"/>
                  </a:cubicBezTo>
                  <a:cubicBezTo>
                    <a:pt x="2261" y="4621"/>
                    <a:pt x="2318" y="4707"/>
                    <a:pt x="2433" y="4736"/>
                  </a:cubicBezTo>
                  <a:cubicBezTo>
                    <a:pt x="2576" y="4793"/>
                    <a:pt x="2690" y="4850"/>
                    <a:pt x="2805" y="4907"/>
                  </a:cubicBezTo>
                  <a:cubicBezTo>
                    <a:pt x="2862" y="4993"/>
                    <a:pt x="2948" y="5079"/>
                    <a:pt x="3034" y="5165"/>
                  </a:cubicBezTo>
                  <a:cubicBezTo>
                    <a:pt x="3201" y="5284"/>
                    <a:pt x="3388" y="5344"/>
                    <a:pt x="3578" y="5344"/>
                  </a:cubicBezTo>
                  <a:cubicBezTo>
                    <a:pt x="3616" y="5344"/>
                    <a:pt x="3654" y="5341"/>
                    <a:pt x="3692" y="5337"/>
                  </a:cubicBezTo>
                  <a:cubicBezTo>
                    <a:pt x="3773" y="5316"/>
                    <a:pt x="3840" y="5296"/>
                    <a:pt x="3912" y="5296"/>
                  </a:cubicBezTo>
                  <a:cubicBezTo>
                    <a:pt x="3942" y="5296"/>
                    <a:pt x="3973" y="5300"/>
                    <a:pt x="4007" y="5308"/>
                  </a:cubicBezTo>
                  <a:cubicBezTo>
                    <a:pt x="4093" y="5337"/>
                    <a:pt x="4121" y="5365"/>
                    <a:pt x="4150" y="5422"/>
                  </a:cubicBezTo>
                  <a:cubicBezTo>
                    <a:pt x="4164" y="5437"/>
                    <a:pt x="4193" y="5437"/>
                    <a:pt x="4222" y="5437"/>
                  </a:cubicBezTo>
                  <a:cubicBezTo>
                    <a:pt x="4250" y="5437"/>
                    <a:pt x="4279" y="5437"/>
                    <a:pt x="4293" y="5451"/>
                  </a:cubicBezTo>
                  <a:cubicBezTo>
                    <a:pt x="4236" y="5566"/>
                    <a:pt x="4179" y="5651"/>
                    <a:pt x="4121" y="5737"/>
                  </a:cubicBezTo>
                  <a:cubicBezTo>
                    <a:pt x="4093" y="5795"/>
                    <a:pt x="3978" y="5880"/>
                    <a:pt x="3892" y="5909"/>
                  </a:cubicBezTo>
                  <a:cubicBezTo>
                    <a:pt x="3835" y="5938"/>
                    <a:pt x="3692" y="6023"/>
                    <a:pt x="3663" y="6081"/>
                  </a:cubicBezTo>
                  <a:cubicBezTo>
                    <a:pt x="3606" y="6167"/>
                    <a:pt x="3663" y="6224"/>
                    <a:pt x="3692" y="6310"/>
                  </a:cubicBezTo>
                  <a:cubicBezTo>
                    <a:pt x="3721" y="6367"/>
                    <a:pt x="3721" y="6453"/>
                    <a:pt x="3807" y="6481"/>
                  </a:cubicBezTo>
                  <a:cubicBezTo>
                    <a:pt x="3864" y="6481"/>
                    <a:pt x="3978" y="6453"/>
                    <a:pt x="4007" y="6453"/>
                  </a:cubicBezTo>
                  <a:cubicBezTo>
                    <a:pt x="4150" y="6424"/>
                    <a:pt x="4293" y="6338"/>
                    <a:pt x="4408" y="6224"/>
                  </a:cubicBezTo>
                  <a:cubicBezTo>
                    <a:pt x="4522" y="6138"/>
                    <a:pt x="4665" y="6023"/>
                    <a:pt x="4665" y="5880"/>
                  </a:cubicBezTo>
                  <a:cubicBezTo>
                    <a:pt x="4608" y="5795"/>
                    <a:pt x="4551" y="5766"/>
                    <a:pt x="4551" y="5709"/>
                  </a:cubicBezTo>
                  <a:cubicBezTo>
                    <a:pt x="4522" y="5623"/>
                    <a:pt x="4579" y="5566"/>
                    <a:pt x="4608" y="5508"/>
                  </a:cubicBezTo>
                  <a:lnTo>
                    <a:pt x="4608" y="5508"/>
                  </a:lnTo>
                  <a:cubicBezTo>
                    <a:pt x="4579" y="5594"/>
                    <a:pt x="4579" y="5651"/>
                    <a:pt x="4665" y="5737"/>
                  </a:cubicBezTo>
                  <a:cubicBezTo>
                    <a:pt x="4694" y="5766"/>
                    <a:pt x="4751" y="5766"/>
                    <a:pt x="4751" y="5880"/>
                  </a:cubicBezTo>
                  <a:cubicBezTo>
                    <a:pt x="4722" y="5995"/>
                    <a:pt x="4694" y="6052"/>
                    <a:pt x="4722" y="6167"/>
                  </a:cubicBezTo>
                  <a:cubicBezTo>
                    <a:pt x="4722" y="6224"/>
                    <a:pt x="4808" y="6310"/>
                    <a:pt x="4808" y="6367"/>
                  </a:cubicBezTo>
                  <a:cubicBezTo>
                    <a:pt x="4808" y="6453"/>
                    <a:pt x="4665" y="6453"/>
                    <a:pt x="4608" y="6481"/>
                  </a:cubicBezTo>
                  <a:cubicBezTo>
                    <a:pt x="4579" y="6510"/>
                    <a:pt x="4551" y="6567"/>
                    <a:pt x="4551" y="6624"/>
                  </a:cubicBezTo>
                  <a:cubicBezTo>
                    <a:pt x="4522" y="6739"/>
                    <a:pt x="4551" y="6882"/>
                    <a:pt x="4551" y="6997"/>
                  </a:cubicBezTo>
                  <a:cubicBezTo>
                    <a:pt x="4722" y="6997"/>
                    <a:pt x="4951" y="6939"/>
                    <a:pt x="5037" y="6796"/>
                  </a:cubicBezTo>
                  <a:cubicBezTo>
                    <a:pt x="5123" y="6739"/>
                    <a:pt x="5123" y="6624"/>
                    <a:pt x="5180" y="6567"/>
                  </a:cubicBezTo>
                  <a:cubicBezTo>
                    <a:pt x="5266" y="6481"/>
                    <a:pt x="5381" y="6453"/>
                    <a:pt x="5438" y="6424"/>
                  </a:cubicBezTo>
                  <a:cubicBezTo>
                    <a:pt x="5524" y="6367"/>
                    <a:pt x="5581" y="6338"/>
                    <a:pt x="5610" y="6281"/>
                  </a:cubicBezTo>
                  <a:cubicBezTo>
                    <a:pt x="5667" y="6167"/>
                    <a:pt x="5610" y="6052"/>
                    <a:pt x="5667" y="5995"/>
                  </a:cubicBezTo>
                  <a:cubicBezTo>
                    <a:pt x="5695" y="5909"/>
                    <a:pt x="5810" y="5880"/>
                    <a:pt x="5867" y="5795"/>
                  </a:cubicBezTo>
                  <a:cubicBezTo>
                    <a:pt x="5982" y="5737"/>
                    <a:pt x="6010" y="5623"/>
                    <a:pt x="6096" y="5508"/>
                  </a:cubicBezTo>
                  <a:cubicBezTo>
                    <a:pt x="6211" y="5337"/>
                    <a:pt x="6354" y="5194"/>
                    <a:pt x="6497" y="5050"/>
                  </a:cubicBezTo>
                  <a:lnTo>
                    <a:pt x="6726" y="4850"/>
                  </a:lnTo>
                  <a:cubicBezTo>
                    <a:pt x="6754" y="4764"/>
                    <a:pt x="6783" y="4621"/>
                    <a:pt x="6783" y="4507"/>
                  </a:cubicBezTo>
                  <a:cubicBezTo>
                    <a:pt x="6840" y="3992"/>
                    <a:pt x="6840" y="3448"/>
                    <a:pt x="6840" y="2904"/>
                  </a:cubicBezTo>
                  <a:cubicBezTo>
                    <a:pt x="6840" y="2360"/>
                    <a:pt x="6869" y="1788"/>
                    <a:pt x="6869" y="1273"/>
                  </a:cubicBezTo>
                  <a:cubicBezTo>
                    <a:pt x="6897" y="987"/>
                    <a:pt x="6897" y="729"/>
                    <a:pt x="6897" y="443"/>
                  </a:cubicBezTo>
                  <a:lnTo>
                    <a:pt x="6897" y="185"/>
                  </a:lnTo>
                  <a:lnTo>
                    <a:pt x="6897" y="128"/>
                  </a:lnTo>
                  <a:cubicBezTo>
                    <a:pt x="6897" y="42"/>
                    <a:pt x="6897" y="42"/>
                    <a:pt x="6869" y="13"/>
                  </a:cubicBezTo>
                  <a:cubicBezTo>
                    <a:pt x="6840" y="4"/>
                    <a:pt x="6802" y="1"/>
                    <a:pt x="676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1" name="Google Shape;2251;p42"/>
            <p:cNvSpPr/>
            <p:nvPr/>
          </p:nvSpPr>
          <p:spPr>
            <a:xfrm>
              <a:off x="5427463" y="2738050"/>
              <a:ext cx="107350" cy="183050"/>
            </a:xfrm>
            <a:custGeom>
              <a:avLst/>
              <a:gdLst/>
              <a:ahLst/>
              <a:cxnLst/>
              <a:rect l="l" t="t" r="r" b="b"/>
              <a:pathLst>
                <a:path w="4294" h="7322" extrusionOk="0">
                  <a:moveTo>
                    <a:pt x="2039" y="1"/>
                  </a:moveTo>
                  <a:cubicBezTo>
                    <a:pt x="1941" y="1"/>
                    <a:pt x="1824" y="129"/>
                    <a:pt x="1804" y="228"/>
                  </a:cubicBezTo>
                  <a:cubicBezTo>
                    <a:pt x="1804" y="314"/>
                    <a:pt x="1832" y="286"/>
                    <a:pt x="1918" y="372"/>
                  </a:cubicBezTo>
                  <a:cubicBezTo>
                    <a:pt x="1975" y="400"/>
                    <a:pt x="2004" y="429"/>
                    <a:pt x="2004" y="515"/>
                  </a:cubicBezTo>
                  <a:cubicBezTo>
                    <a:pt x="2004" y="572"/>
                    <a:pt x="2004" y="658"/>
                    <a:pt x="2061" y="715"/>
                  </a:cubicBezTo>
                  <a:cubicBezTo>
                    <a:pt x="2090" y="801"/>
                    <a:pt x="2118" y="858"/>
                    <a:pt x="2118" y="944"/>
                  </a:cubicBezTo>
                  <a:cubicBezTo>
                    <a:pt x="2118" y="1087"/>
                    <a:pt x="1975" y="1030"/>
                    <a:pt x="1918" y="1144"/>
                  </a:cubicBezTo>
                  <a:cubicBezTo>
                    <a:pt x="1861" y="1230"/>
                    <a:pt x="1918" y="1316"/>
                    <a:pt x="1832" y="1402"/>
                  </a:cubicBezTo>
                  <a:cubicBezTo>
                    <a:pt x="1820" y="1414"/>
                    <a:pt x="1794" y="1421"/>
                    <a:pt x="1767" y="1421"/>
                  </a:cubicBezTo>
                  <a:cubicBezTo>
                    <a:pt x="1728" y="1421"/>
                    <a:pt x="1689" y="1407"/>
                    <a:pt x="1689" y="1373"/>
                  </a:cubicBezTo>
                  <a:cubicBezTo>
                    <a:pt x="1689" y="1316"/>
                    <a:pt x="1775" y="1287"/>
                    <a:pt x="1804" y="1259"/>
                  </a:cubicBezTo>
                  <a:cubicBezTo>
                    <a:pt x="1827" y="1188"/>
                    <a:pt x="1812" y="1137"/>
                    <a:pt x="1758" y="1137"/>
                  </a:cubicBezTo>
                  <a:cubicBezTo>
                    <a:pt x="1746" y="1137"/>
                    <a:pt x="1733" y="1139"/>
                    <a:pt x="1718" y="1144"/>
                  </a:cubicBezTo>
                  <a:cubicBezTo>
                    <a:pt x="1689" y="1144"/>
                    <a:pt x="1575" y="1230"/>
                    <a:pt x="1546" y="1287"/>
                  </a:cubicBezTo>
                  <a:cubicBezTo>
                    <a:pt x="1489" y="1430"/>
                    <a:pt x="1689" y="1602"/>
                    <a:pt x="1689" y="1745"/>
                  </a:cubicBezTo>
                  <a:cubicBezTo>
                    <a:pt x="1718" y="1946"/>
                    <a:pt x="1575" y="2031"/>
                    <a:pt x="1432" y="2117"/>
                  </a:cubicBezTo>
                  <a:cubicBezTo>
                    <a:pt x="1489" y="2031"/>
                    <a:pt x="1575" y="1946"/>
                    <a:pt x="1489" y="1860"/>
                  </a:cubicBezTo>
                  <a:cubicBezTo>
                    <a:pt x="1460" y="1845"/>
                    <a:pt x="1432" y="1838"/>
                    <a:pt x="1407" y="1838"/>
                  </a:cubicBezTo>
                  <a:cubicBezTo>
                    <a:pt x="1381" y="1838"/>
                    <a:pt x="1360" y="1845"/>
                    <a:pt x="1346" y="1860"/>
                  </a:cubicBezTo>
                  <a:cubicBezTo>
                    <a:pt x="1346" y="1860"/>
                    <a:pt x="1260" y="1888"/>
                    <a:pt x="1260" y="1946"/>
                  </a:cubicBezTo>
                  <a:cubicBezTo>
                    <a:pt x="1260" y="1960"/>
                    <a:pt x="1281" y="1960"/>
                    <a:pt x="1306" y="1960"/>
                  </a:cubicBezTo>
                  <a:cubicBezTo>
                    <a:pt x="1331" y="1960"/>
                    <a:pt x="1360" y="1960"/>
                    <a:pt x="1374" y="1974"/>
                  </a:cubicBezTo>
                  <a:cubicBezTo>
                    <a:pt x="1432" y="2003"/>
                    <a:pt x="1374" y="2031"/>
                    <a:pt x="1346" y="2089"/>
                  </a:cubicBezTo>
                  <a:cubicBezTo>
                    <a:pt x="1288" y="2146"/>
                    <a:pt x="1346" y="2289"/>
                    <a:pt x="1346" y="2375"/>
                  </a:cubicBezTo>
                  <a:cubicBezTo>
                    <a:pt x="1346" y="2403"/>
                    <a:pt x="1403" y="2461"/>
                    <a:pt x="1346" y="2518"/>
                  </a:cubicBezTo>
                  <a:cubicBezTo>
                    <a:pt x="1260" y="2518"/>
                    <a:pt x="1260" y="2403"/>
                    <a:pt x="1231" y="2375"/>
                  </a:cubicBezTo>
                  <a:cubicBezTo>
                    <a:pt x="1203" y="2260"/>
                    <a:pt x="1145" y="2146"/>
                    <a:pt x="1145" y="2031"/>
                  </a:cubicBezTo>
                  <a:cubicBezTo>
                    <a:pt x="1145" y="1946"/>
                    <a:pt x="1145" y="1802"/>
                    <a:pt x="1117" y="1688"/>
                  </a:cubicBezTo>
                  <a:cubicBezTo>
                    <a:pt x="1117" y="1659"/>
                    <a:pt x="1002" y="1488"/>
                    <a:pt x="1060" y="1430"/>
                  </a:cubicBezTo>
                  <a:cubicBezTo>
                    <a:pt x="1088" y="1430"/>
                    <a:pt x="1145" y="1430"/>
                    <a:pt x="1117" y="1402"/>
                  </a:cubicBezTo>
                  <a:cubicBezTo>
                    <a:pt x="1088" y="1402"/>
                    <a:pt x="974" y="1373"/>
                    <a:pt x="945" y="1373"/>
                  </a:cubicBezTo>
                  <a:cubicBezTo>
                    <a:pt x="831" y="1373"/>
                    <a:pt x="974" y="1545"/>
                    <a:pt x="859" y="1602"/>
                  </a:cubicBezTo>
                  <a:cubicBezTo>
                    <a:pt x="831" y="1602"/>
                    <a:pt x="773" y="1602"/>
                    <a:pt x="716" y="1659"/>
                  </a:cubicBezTo>
                  <a:cubicBezTo>
                    <a:pt x="693" y="1683"/>
                    <a:pt x="670" y="1724"/>
                    <a:pt x="616" y="1724"/>
                  </a:cubicBezTo>
                  <a:cubicBezTo>
                    <a:pt x="604" y="1724"/>
                    <a:pt x="589" y="1722"/>
                    <a:pt x="573" y="1717"/>
                  </a:cubicBezTo>
                  <a:cubicBezTo>
                    <a:pt x="544" y="1717"/>
                    <a:pt x="430" y="1631"/>
                    <a:pt x="430" y="1574"/>
                  </a:cubicBezTo>
                  <a:cubicBezTo>
                    <a:pt x="430" y="1516"/>
                    <a:pt x="544" y="1488"/>
                    <a:pt x="573" y="1430"/>
                  </a:cubicBezTo>
                  <a:cubicBezTo>
                    <a:pt x="613" y="1391"/>
                    <a:pt x="569" y="1337"/>
                    <a:pt x="510" y="1337"/>
                  </a:cubicBezTo>
                  <a:cubicBezTo>
                    <a:pt x="485" y="1337"/>
                    <a:pt x="456" y="1347"/>
                    <a:pt x="430" y="1373"/>
                  </a:cubicBezTo>
                  <a:cubicBezTo>
                    <a:pt x="344" y="1430"/>
                    <a:pt x="287" y="1545"/>
                    <a:pt x="258" y="1659"/>
                  </a:cubicBezTo>
                  <a:cubicBezTo>
                    <a:pt x="258" y="1802"/>
                    <a:pt x="258" y="1860"/>
                    <a:pt x="230" y="1860"/>
                  </a:cubicBezTo>
                  <a:lnTo>
                    <a:pt x="86" y="1860"/>
                  </a:lnTo>
                  <a:cubicBezTo>
                    <a:pt x="58" y="1917"/>
                    <a:pt x="58" y="1917"/>
                    <a:pt x="58" y="1946"/>
                  </a:cubicBezTo>
                  <a:lnTo>
                    <a:pt x="58" y="2203"/>
                  </a:lnTo>
                  <a:lnTo>
                    <a:pt x="58" y="2661"/>
                  </a:lnTo>
                  <a:lnTo>
                    <a:pt x="58" y="2919"/>
                  </a:lnTo>
                  <a:lnTo>
                    <a:pt x="58" y="3005"/>
                  </a:lnTo>
                  <a:cubicBezTo>
                    <a:pt x="58" y="3062"/>
                    <a:pt x="58" y="3062"/>
                    <a:pt x="86" y="3062"/>
                  </a:cubicBezTo>
                  <a:cubicBezTo>
                    <a:pt x="115" y="3062"/>
                    <a:pt x="115" y="3005"/>
                    <a:pt x="144" y="3005"/>
                  </a:cubicBezTo>
                  <a:cubicBezTo>
                    <a:pt x="201" y="3005"/>
                    <a:pt x="230" y="3090"/>
                    <a:pt x="258" y="3119"/>
                  </a:cubicBezTo>
                  <a:cubicBezTo>
                    <a:pt x="287" y="3205"/>
                    <a:pt x="287" y="3233"/>
                    <a:pt x="258" y="3291"/>
                  </a:cubicBezTo>
                  <a:cubicBezTo>
                    <a:pt x="230" y="3348"/>
                    <a:pt x="230" y="3377"/>
                    <a:pt x="201" y="3434"/>
                  </a:cubicBezTo>
                  <a:cubicBezTo>
                    <a:pt x="201" y="3491"/>
                    <a:pt x="144" y="3520"/>
                    <a:pt x="115" y="3548"/>
                  </a:cubicBezTo>
                  <a:cubicBezTo>
                    <a:pt x="86" y="3577"/>
                    <a:pt x="58" y="3577"/>
                    <a:pt x="58" y="3634"/>
                  </a:cubicBezTo>
                  <a:lnTo>
                    <a:pt x="58" y="3720"/>
                  </a:lnTo>
                  <a:cubicBezTo>
                    <a:pt x="86" y="4006"/>
                    <a:pt x="86" y="4350"/>
                    <a:pt x="86" y="4664"/>
                  </a:cubicBezTo>
                  <a:lnTo>
                    <a:pt x="86" y="5523"/>
                  </a:lnTo>
                  <a:cubicBezTo>
                    <a:pt x="86" y="5637"/>
                    <a:pt x="115" y="5781"/>
                    <a:pt x="115" y="5924"/>
                  </a:cubicBezTo>
                  <a:lnTo>
                    <a:pt x="115" y="6267"/>
                  </a:lnTo>
                  <a:cubicBezTo>
                    <a:pt x="115" y="6496"/>
                    <a:pt x="230" y="6696"/>
                    <a:pt x="144" y="6925"/>
                  </a:cubicBezTo>
                  <a:cubicBezTo>
                    <a:pt x="115" y="7011"/>
                    <a:pt x="1" y="7097"/>
                    <a:pt x="58" y="7240"/>
                  </a:cubicBezTo>
                  <a:cubicBezTo>
                    <a:pt x="78" y="7281"/>
                    <a:pt x="98" y="7321"/>
                    <a:pt x="139" y="7321"/>
                  </a:cubicBezTo>
                  <a:cubicBezTo>
                    <a:pt x="156" y="7321"/>
                    <a:pt x="176" y="7314"/>
                    <a:pt x="201" y="7297"/>
                  </a:cubicBezTo>
                  <a:cubicBezTo>
                    <a:pt x="287" y="7269"/>
                    <a:pt x="373" y="7126"/>
                    <a:pt x="430" y="7068"/>
                  </a:cubicBezTo>
                  <a:cubicBezTo>
                    <a:pt x="516" y="6954"/>
                    <a:pt x="630" y="6839"/>
                    <a:pt x="687" y="6696"/>
                  </a:cubicBezTo>
                  <a:cubicBezTo>
                    <a:pt x="716" y="6668"/>
                    <a:pt x="773" y="6639"/>
                    <a:pt x="773" y="6582"/>
                  </a:cubicBezTo>
                  <a:cubicBezTo>
                    <a:pt x="773" y="6525"/>
                    <a:pt x="716" y="6439"/>
                    <a:pt x="716" y="6382"/>
                  </a:cubicBezTo>
                  <a:cubicBezTo>
                    <a:pt x="716" y="6267"/>
                    <a:pt x="716" y="6153"/>
                    <a:pt x="831" y="6095"/>
                  </a:cubicBezTo>
                  <a:lnTo>
                    <a:pt x="1088" y="5838"/>
                  </a:lnTo>
                  <a:lnTo>
                    <a:pt x="1346" y="5580"/>
                  </a:lnTo>
                  <a:cubicBezTo>
                    <a:pt x="1403" y="5523"/>
                    <a:pt x="1489" y="5494"/>
                    <a:pt x="1517" y="5409"/>
                  </a:cubicBezTo>
                  <a:cubicBezTo>
                    <a:pt x="1575" y="5265"/>
                    <a:pt x="1489" y="5122"/>
                    <a:pt x="1403" y="5008"/>
                  </a:cubicBezTo>
                  <a:cubicBezTo>
                    <a:pt x="1288" y="4808"/>
                    <a:pt x="1546" y="4865"/>
                    <a:pt x="1689" y="4836"/>
                  </a:cubicBezTo>
                  <a:cubicBezTo>
                    <a:pt x="1775" y="4808"/>
                    <a:pt x="1947" y="4636"/>
                    <a:pt x="1804" y="4550"/>
                  </a:cubicBezTo>
                  <a:cubicBezTo>
                    <a:pt x="1775" y="4521"/>
                    <a:pt x="1689" y="4521"/>
                    <a:pt x="1661" y="4493"/>
                  </a:cubicBezTo>
                  <a:cubicBezTo>
                    <a:pt x="1632" y="4378"/>
                    <a:pt x="1804" y="4378"/>
                    <a:pt x="1832" y="4378"/>
                  </a:cubicBezTo>
                  <a:cubicBezTo>
                    <a:pt x="1918" y="4378"/>
                    <a:pt x="2004" y="4378"/>
                    <a:pt x="2090" y="4350"/>
                  </a:cubicBezTo>
                  <a:cubicBezTo>
                    <a:pt x="2147" y="4292"/>
                    <a:pt x="2204" y="4264"/>
                    <a:pt x="2233" y="4207"/>
                  </a:cubicBezTo>
                  <a:cubicBezTo>
                    <a:pt x="2347" y="4063"/>
                    <a:pt x="2433" y="3863"/>
                    <a:pt x="2376" y="3691"/>
                  </a:cubicBezTo>
                  <a:cubicBezTo>
                    <a:pt x="2376" y="3663"/>
                    <a:pt x="2347" y="3634"/>
                    <a:pt x="2290" y="3577"/>
                  </a:cubicBezTo>
                  <a:cubicBezTo>
                    <a:pt x="2290" y="3548"/>
                    <a:pt x="2233" y="3520"/>
                    <a:pt x="2233" y="3491"/>
                  </a:cubicBezTo>
                  <a:cubicBezTo>
                    <a:pt x="2233" y="3405"/>
                    <a:pt x="2290" y="3348"/>
                    <a:pt x="2347" y="3291"/>
                  </a:cubicBezTo>
                  <a:cubicBezTo>
                    <a:pt x="2376" y="3405"/>
                    <a:pt x="2376" y="3491"/>
                    <a:pt x="2376" y="3577"/>
                  </a:cubicBezTo>
                  <a:cubicBezTo>
                    <a:pt x="2376" y="3666"/>
                    <a:pt x="2393" y="3738"/>
                    <a:pt x="2456" y="3738"/>
                  </a:cubicBezTo>
                  <a:cubicBezTo>
                    <a:pt x="2473" y="3738"/>
                    <a:pt x="2494" y="3733"/>
                    <a:pt x="2519" y="3720"/>
                  </a:cubicBezTo>
                  <a:cubicBezTo>
                    <a:pt x="2634" y="3720"/>
                    <a:pt x="2691" y="3634"/>
                    <a:pt x="2719" y="3520"/>
                  </a:cubicBezTo>
                  <a:cubicBezTo>
                    <a:pt x="2777" y="3434"/>
                    <a:pt x="2777" y="3377"/>
                    <a:pt x="2777" y="3291"/>
                  </a:cubicBezTo>
                  <a:cubicBezTo>
                    <a:pt x="2805" y="3233"/>
                    <a:pt x="2805" y="3148"/>
                    <a:pt x="2777" y="3090"/>
                  </a:cubicBezTo>
                  <a:cubicBezTo>
                    <a:pt x="2777" y="3062"/>
                    <a:pt x="2719" y="2976"/>
                    <a:pt x="2777" y="2947"/>
                  </a:cubicBezTo>
                  <a:cubicBezTo>
                    <a:pt x="2805" y="2861"/>
                    <a:pt x="2863" y="2861"/>
                    <a:pt x="2920" y="2833"/>
                  </a:cubicBezTo>
                  <a:cubicBezTo>
                    <a:pt x="2948" y="2804"/>
                    <a:pt x="2977" y="2776"/>
                    <a:pt x="3063" y="2718"/>
                  </a:cubicBezTo>
                  <a:cubicBezTo>
                    <a:pt x="3091" y="2718"/>
                    <a:pt x="3149" y="2718"/>
                    <a:pt x="3206" y="2690"/>
                  </a:cubicBezTo>
                  <a:cubicBezTo>
                    <a:pt x="3406" y="2575"/>
                    <a:pt x="3378" y="2403"/>
                    <a:pt x="3263" y="2232"/>
                  </a:cubicBezTo>
                  <a:lnTo>
                    <a:pt x="3263" y="2232"/>
                  </a:lnTo>
                  <a:cubicBezTo>
                    <a:pt x="3352" y="2276"/>
                    <a:pt x="3442" y="2373"/>
                    <a:pt x="3544" y="2373"/>
                  </a:cubicBezTo>
                  <a:cubicBezTo>
                    <a:pt x="3573" y="2373"/>
                    <a:pt x="3604" y="2365"/>
                    <a:pt x="3635" y="2346"/>
                  </a:cubicBezTo>
                  <a:cubicBezTo>
                    <a:pt x="3692" y="2260"/>
                    <a:pt x="3664" y="2146"/>
                    <a:pt x="3635" y="2089"/>
                  </a:cubicBezTo>
                  <a:cubicBezTo>
                    <a:pt x="3578" y="2003"/>
                    <a:pt x="3549" y="1946"/>
                    <a:pt x="3492" y="1860"/>
                  </a:cubicBezTo>
                  <a:cubicBezTo>
                    <a:pt x="3807" y="1860"/>
                    <a:pt x="4007" y="1688"/>
                    <a:pt x="4208" y="1402"/>
                  </a:cubicBezTo>
                  <a:cubicBezTo>
                    <a:pt x="4208" y="1316"/>
                    <a:pt x="4293" y="1230"/>
                    <a:pt x="4265" y="1201"/>
                  </a:cubicBezTo>
                  <a:cubicBezTo>
                    <a:pt x="4257" y="1178"/>
                    <a:pt x="4243" y="1170"/>
                    <a:pt x="4225" y="1170"/>
                  </a:cubicBezTo>
                  <a:cubicBezTo>
                    <a:pt x="4178" y="1170"/>
                    <a:pt x="4106" y="1230"/>
                    <a:pt x="4065" y="1230"/>
                  </a:cubicBezTo>
                  <a:cubicBezTo>
                    <a:pt x="3950" y="1230"/>
                    <a:pt x="3921" y="1087"/>
                    <a:pt x="3864" y="973"/>
                  </a:cubicBezTo>
                  <a:cubicBezTo>
                    <a:pt x="3757" y="1062"/>
                    <a:pt x="3638" y="1107"/>
                    <a:pt x="3509" y="1107"/>
                  </a:cubicBezTo>
                  <a:cubicBezTo>
                    <a:pt x="3431" y="1107"/>
                    <a:pt x="3349" y="1091"/>
                    <a:pt x="3263" y="1058"/>
                  </a:cubicBezTo>
                  <a:cubicBezTo>
                    <a:pt x="3235" y="1058"/>
                    <a:pt x="3206" y="1001"/>
                    <a:pt x="3120" y="1001"/>
                  </a:cubicBezTo>
                  <a:lnTo>
                    <a:pt x="3006" y="1001"/>
                  </a:lnTo>
                  <a:cubicBezTo>
                    <a:pt x="2948" y="1001"/>
                    <a:pt x="2920" y="973"/>
                    <a:pt x="2863" y="915"/>
                  </a:cubicBezTo>
                  <a:cubicBezTo>
                    <a:pt x="2834" y="801"/>
                    <a:pt x="2920" y="715"/>
                    <a:pt x="2805" y="686"/>
                  </a:cubicBezTo>
                  <a:cubicBezTo>
                    <a:pt x="2691" y="686"/>
                    <a:pt x="2634" y="658"/>
                    <a:pt x="2519" y="600"/>
                  </a:cubicBezTo>
                  <a:cubicBezTo>
                    <a:pt x="2347" y="515"/>
                    <a:pt x="2147" y="372"/>
                    <a:pt x="2004" y="228"/>
                  </a:cubicBezTo>
                  <a:cubicBezTo>
                    <a:pt x="2019" y="213"/>
                    <a:pt x="2034" y="208"/>
                    <a:pt x="2048" y="208"/>
                  </a:cubicBezTo>
                  <a:cubicBezTo>
                    <a:pt x="2081" y="208"/>
                    <a:pt x="2111" y="234"/>
                    <a:pt x="2132" y="234"/>
                  </a:cubicBezTo>
                  <a:cubicBezTo>
                    <a:pt x="2138" y="234"/>
                    <a:pt x="2143" y="233"/>
                    <a:pt x="2147" y="228"/>
                  </a:cubicBezTo>
                  <a:cubicBezTo>
                    <a:pt x="2233" y="228"/>
                    <a:pt x="2204" y="114"/>
                    <a:pt x="2147" y="85"/>
                  </a:cubicBezTo>
                  <a:cubicBezTo>
                    <a:pt x="2121" y="25"/>
                    <a:pt x="2082" y="1"/>
                    <a:pt x="203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2" name="Google Shape;2252;p42"/>
            <p:cNvSpPr/>
            <p:nvPr/>
          </p:nvSpPr>
          <p:spPr>
            <a:xfrm>
              <a:off x="5499013" y="2518100"/>
              <a:ext cx="110200" cy="150125"/>
            </a:xfrm>
            <a:custGeom>
              <a:avLst/>
              <a:gdLst/>
              <a:ahLst/>
              <a:cxnLst/>
              <a:rect l="l" t="t" r="r" b="b"/>
              <a:pathLst>
                <a:path w="4408" h="6005" extrusionOk="0">
                  <a:moveTo>
                    <a:pt x="3742" y="0"/>
                  </a:moveTo>
                  <a:cubicBezTo>
                    <a:pt x="3670" y="0"/>
                    <a:pt x="3578" y="27"/>
                    <a:pt x="3578" y="69"/>
                  </a:cubicBezTo>
                  <a:cubicBezTo>
                    <a:pt x="3578" y="126"/>
                    <a:pt x="3692" y="154"/>
                    <a:pt x="3692" y="212"/>
                  </a:cubicBezTo>
                  <a:cubicBezTo>
                    <a:pt x="3692" y="298"/>
                    <a:pt x="3578" y="298"/>
                    <a:pt x="3578" y="355"/>
                  </a:cubicBezTo>
                  <a:cubicBezTo>
                    <a:pt x="3578" y="412"/>
                    <a:pt x="3664" y="441"/>
                    <a:pt x="3664" y="469"/>
                  </a:cubicBezTo>
                  <a:cubicBezTo>
                    <a:pt x="3692" y="555"/>
                    <a:pt x="3664" y="584"/>
                    <a:pt x="3664" y="641"/>
                  </a:cubicBezTo>
                  <a:cubicBezTo>
                    <a:pt x="3664" y="689"/>
                    <a:pt x="3683" y="701"/>
                    <a:pt x="3709" y="701"/>
                  </a:cubicBezTo>
                  <a:cubicBezTo>
                    <a:pt x="3740" y="701"/>
                    <a:pt x="3780" y="685"/>
                    <a:pt x="3812" y="685"/>
                  </a:cubicBezTo>
                  <a:cubicBezTo>
                    <a:pt x="3836" y="685"/>
                    <a:pt x="3856" y="694"/>
                    <a:pt x="3864" y="727"/>
                  </a:cubicBezTo>
                  <a:cubicBezTo>
                    <a:pt x="3864" y="755"/>
                    <a:pt x="3864" y="870"/>
                    <a:pt x="3807" y="870"/>
                  </a:cubicBezTo>
                  <a:cubicBezTo>
                    <a:pt x="3750" y="870"/>
                    <a:pt x="3721" y="813"/>
                    <a:pt x="3692" y="813"/>
                  </a:cubicBezTo>
                  <a:cubicBezTo>
                    <a:pt x="3549" y="813"/>
                    <a:pt x="3664" y="1013"/>
                    <a:pt x="3721" y="1042"/>
                  </a:cubicBezTo>
                  <a:cubicBezTo>
                    <a:pt x="3807" y="1042"/>
                    <a:pt x="3835" y="1042"/>
                    <a:pt x="3893" y="1013"/>
                  </a:cubicBezTo>
                  <a:cubicBezTo>
                    <a:pt x="3950" y="1013"/>
                    <a:pt x="4007" y="1013"/>
                    <a:pt x="4007" y="1042"/>
                  </a:cubicBezTo>
                  <a:lnTo>
                    <a:pt x="4007" y="1156"/>
                  </a:lnTo>
                  <a:cubicBezTo>
                    <a:pt x="4036" y="1185"/>
                    <a:pt x="4036" y="1213"/>
                    <a:pt x="4036" y="1271"/>
                  </a:cubicBezTo>
                  <a:cubicBezTo>
                    <a:pt x="4036" y="1328"/>
                    <a:pt x="4007" y="1414"/>
                    <a:pt x="3950" y="1414"/>
                  </a:cubicBezTo>
                  <a:cubicBezTo>
                    <a:pt x="3864" y="1414"/>
                    <a:pt x="3864" y="1328"/>
                    <a:pt x="3835" y="1299"/>
                  </a:cubicBezTo>
                  <a:cubicBezTo>
                    <a:pt x="3835" y="1299"/>
                    <a:pt x="3835" y="1242"/>
                    <a:pt x="3807" y="1242"/>
                  </a:cubicBezTo>
                  <a:cubicBezTo>
                    <a:pt x="3778" y="1228"/>
                    <a:pt x="3757" y="1221"/>
                    <a:pt x="3742" y="1221"/>
                  </a:cubicBezTo>
                  <a:cubicBezTo>
                    <a:pt x="3728" y="1221"/>
                    <a:pt x="3721" y="1228"/>
                    <a:pt x="3721" y="1242"/>
                  </a:cubicBezTo>
                  <a:cubicBezTo>
                    <a:pt x="3692" y="1299"/>
                    <a:pt x="3692" y="1356"/>
                    <a:pt x="3664" y="1385"/>
                  </a:cubicBezTo>
                  <a:cubicBezTo>
                    <a:pt x="3645" y="1404"/>
                    <a:pt x="3626" y="1411"/>
                    <a:pt x="3605" y="1411"/>
                  </a:cubicBezTo>
                  <a:cubicBezTo>
                    <a:pt x="3565" y="1411"/>
                    <a:pt x="3521" y="1385"/>
                    <a:pt x="3463" y="1385"/>
                  </a:cubicBezTo>
                  <a:cubicBezTo>
                    <a:pt x="3521" y="1500"/>
                    <a:pt x="3578" y="1585"/>
                    <a:pt x="3578" y="1671"/>
                  </a:cubicBezTo>
                  <a:cubicBezTo>
                    <a:pt x="3578" y="1786"/>
                    <a:pt x="3435" y="1814"/>
                    <a:pt x="3378" y="1872"/>
                  </a:cubicBezTo>
                  <a:cubicBezTo>
                    <a:pt x="3277" y="1900"/>
                    <a:pt x="3149" y="1936"/>
                    <a:pt x="3031" y="1936"/>
                  </a:cubicBezTo>
                  <a:cubicBezTo>
                    <a:pt x="2913" y="1936"/>
                    <a:pt x="2805" y="1900"/>
                    <a:pt x="2748" y="1786"/>
                  </a:cubicBezTo>
                  <a:cubicBezTo>
                    <a:pt x="2719" y="1729"/>
                    <a:pt x="2805" y="1643"/>
                    <a:pt x="2862" y="1614"/>
                  </a:cubicBezTo>
                  <a:cubicBezTo>
                    <a:pt x="2948" y="1585"/>
                    <a:pt x="3006" y="1528"/>
                    <a:pt x="3006" y="1471"/>
                  </a:cubicBezTo>
                  <a:lnTo>
                    <a:pt x="3006" y="1414"/>
                  </a:lnTo>
                  <a:cubicBezTo>
                    <a:pt x="3006" y="1414"/>
                    <a:pt x="3034" y="1356"/>
                    <a:pt x="3034" y="1328"/>
                  </a:cubicBezTo>
                  <a:cubicBezTo>
                    <a:pt x="3034" y="1287"/>
                    <a:pt x="3006" y="1247"/>
                    <a:pt x="2958" y="1247"/>
                  </a:cubicBezTo>
                  <a:cubicBezTo>
                    <a:pt x="2939" y="1247"/>
                    <a:pt x="2916" y="1254"/>
                    <a:pt x="2891" y="1271"/>
                  </a:cubicBezTo>
                  <a:cubicBezTo>
                    <a:pt x="2748" y="1328"/>
                    <a:pt x="2691" y="1500"/>
                    <a:pt x="2605" y="1643"/>
                  </a:cubicBezTo>
                  <a:cubicBezTo>
                    <a:pt x="2548" y="1786"/>
                    <a:pt x="2405" y="1900"/>
                    <a:pt x="2233" y="1900"/>
                  </a:cubicBezTo>
                  <a:cubicBezTo>
                    <a:pt x="2184" y="1900"/>
                    <a:pt x="2097" y="1882"/>
                    <a:pt x="2022" y="1882"/>
                  </a:cubicBezTo>
                  <a:cubicBezTo>
                    <a:pt x="1965" y="1882"/>
                    <a:pt x="1914" y="1892"/>
                    <a:pt x="1889" y="1929"/>
                  </a:cubicBezTo>
                  <a:cubicBezTo>
                    <a:pt x="1861" y="2015"/>
                    <a:pt x="1947" y="2158"/>
                    <a:pt x="1975" y="2215"/>
                  </a:cubicBezTo>
                  <a:cubicBezTo>
                    <a:pt x="1975" y="2272"/>
                    <a:pt x="2004" y="2301"/>
                    <a:pt x="1975" y="2330"/>
                  </a:cubicBezTo>
                  <a:cubicBezTo>
                    <a:pt x="1961" y="2344"/>
                    <a:pt x="1932" y="2351"/>
                    <a:pt x="1904" y="2351"/>
                  </a:cubicBezTo>
                  <a:cubicBezTo>
                    <a:pt x="1875" y="2351"/>
                    <a:pt x="1846" y="2344"/>
                    <a:pt x="1832" y="2330"/>
                  </a:cubicBezTo>
                  <a:cubicBezTo>
                    <a:pt x="1746" y="2301"/>
                    <a:pt x="1689" y="2215"/>
                    <a:pt x="1660" y="2158"/>
                  </a:cubicBezTo>
                  <a:cubicBezTo>
                    <a:pt x="1603" y="2015"/>
                    <a:pt x="1718" y="1843"/>
                    <a:pt x="1517" y="1757"/>
                  </a:cubicBezTo>
                  <a:lnTo>
                    <a:pt x="1517" y="1757"/>
                  </a:lnTo>
                  <a:cubicBezTo>
                    <a:pt x="1546" y="2043"/>
                    <a:pt x="1431" y="2330"/>
                    <a:pt x="1260" y="2558"/>
                  </a:cubicBezTo>
                  <a:cubicBezTo>
                    <a:pt x="1231" y="2473"/>
                    <a:pt x="1288" y="2415"/>
                    <a:pt x="1174" y="2358"/>
                  </a:cubicBezTo>
                  <a:cubicBezTo>
                    <a:pt x="1166" y="2356"/>
                    <a:pt x="1159" y="2354"/>
                    <a:pt x="1151" y="2354"/>
                  </a:cubicBezTo>
                  <a:cubicBezTo>
                    <a:pt x="1074" y="2354"/>
                    <a:pt x="1002" y="2480"/>
                    <a:pt x="1002" y="2558"/>
                  </a:cubicBezTo>
                  <a:cubicBezTo>
                    <a:pt x="1002" y="2616"/>
                    <a:pt x="1117" y="2644"/>
                    <a:pt x="1174" y="2702"/>
                  </a:cubicBezTo>
                  <a:cubicBezTo>
                    <a:pt x="1231" y="2730"/>
                    <a:pt x="1296" y="2737"/>
                    <a:pt x="1364" y="2737"/>
                  </a:cubicBezTo>
                  <a:cubicBezTo>
                    <a:pt x="1431" y="2737"/>
                    <a:pt x="1503" y="2730"/>
                    <a:pt x="1575" y="2730"/>
                  </a:cubicBezTo>
                  <a:cubicBezTo>
                    <a:pt x="1517" y="2845"/>
                    <a:pt x="1317" y="2988"/>
                    <a:pt x="1317" y="3074"/>
                  </a:cubicBezTo>
                  <a:cubicBezTo>
                    <a:pt x="1317" y="3112"/>
                    <a:pt x="1333" y="3125"/>
                    <a:pt x="1357" y="3125"/>
                  </a:cubicBezTo>
                  <a:cubicBezTo>
                    <a:pt x="1406" y="3125"/>
                    <a:pt x="1489" y="3074"/>
                    <a:pt x="1546" y="3074"/>
                  </a:cubicBezTo>
                  <a:cubicBezTo>
                    <a:pt x="1718" y="3074"/>
                    <a:pt x="1718" y="3303"/>
                    <a:pt x="1861" y="3331"/>
                  </a:cubicBezTo>
                  <a:cubicBezTo>
                    <a:pt x="1817" y="3357"/>
                    <a:pt x="1784" y="3368"/>
                    <a:pt x="1756" y="3368"/>
                  </a:cubicBezTo>
                  <a:cubicBezTo>
                    <a:pt x="1692" y="3368"/>
                    <a:pt x="1654" y="3314"/>
                    <a:pt x="1575" y="3274"/>
                  </a:cubicBezTo>
                  <a:cubicBezTo>
                    <a:pt x="1543" y="3243"/>
                    <a:pt x="1503" y="3220"/>
                    <a:pt x="1464" y="3220"/>
                  </a:cubicBezTo>
                  <a:cubicBezTo>
                    <a:pt x="1432" y="3220"/>
                    <a:pt x="1400" y="3235"/>
                    <a:pt x="1374" y="3274"/>
                  </a:cubicBezTo>
                  <a:cubicBezTo>
                    <a:pt x="1260" y="3417"/>
                    <a:pt x="1317" y="3732"/>
                    <a:pt x="1117" y="3760"/>
                  </a:cubicBezTo>
                  <a:cubicBezTo>
                    <a:pt x="1145" y="3560"/>
                    <a:pt x="888" y="3589"/>
                    <a:pt x="830" y="3446"/>
                  </a:cubicBezTo>
                  <a:cubicBezTo>
                    <a:pt x="745" y="3274"/>
                    <a:pt x="1088" y="3188"/>
                    <a:pt x="1145" y="3074"/>
                  </a:cubicBezTo>
                  <a:cubicBezTo>
                    <a:pt x="1231" y="3016"/>
                    <a:pt x="1145" y="2931"/>
                    <a:pt x="1088" y="2873"/>
                  </a:cubicBezTo>
                  <a:cubicBezTo>
                    <a:pt x="1041" y="2826"/>
                    <a:pt x="1002" y="2805"/>
                    <a:pt x="958" y="2805"/>
                  </a:cubicBezTo>
                  <a:cubicBezTo>
                    <a:pt x="922" y="2805"/>
                    <a:pt x="882" y="2819"/>
                    <a:pt x="830" y="2845"/>
                  </a:cubicBezTo>
                  <a:cubicBezTo>
                    <a:pt x="681" y="2901"/>
                    <a:pt x="555" y="2957"/>
                    <a:pt x="430" y="2957"/>
                  </a:cubicBezTo>
                  <a:cubicBezTo>
                    <a:pt x="364" y="2957"/>
                    <a:pt x="299" y="2941"/>
                    <a:pt x="229" y="2902"/>
                  </a:cubicBezTo>
                  <a:lnTo>
                    <a:pt x="229" y="2902"/>
                  </a:lnTo>
                  <a:cubicBezTo>
                    <a:pt x="258" y="2988"/>
                    <a:pt x="287" y="3074"/>
                    <a:pt x="373" y="3131"/>
                  </a:cubicBezTo>
                  <a:cubicBezTo>
                    <a:pt x="430" y="3159"/>
                    <a:pt x="573" y="3159"/>
                    <a:pt x="687" y="3159"/>
                  </a:cubicBezTo>
                  <a:cubicBezTo>
                    <a:pt x="573" y="3303"/>
                    <a:pt x="430" y="3446"/>
                    <a:pt x="401" y="3617"/>
                  </a:cubicBezTo>
                  <a:cubicBezTo>
                    <a:pt x="373" y="3732"/>
                    <a:pt x="487" y="3846"/>
                    <a:pt x="430" y="3989"/>
                  </a:cubicBezTo>
                  <a:cubicBezTo>
                    <a:pt x="373" y="4075"/>
                    <a:pt x="258" y="4075"/>
                    <a:pt x="144" y="4133"/>
                  </a:cubicBezTo>
                  <a:cubicBezTo>
                    <a:pt x="86" y="4133"/>
                    <a:pt x="1" y="4161"/>
                    <a:pt x="1" y="4218"/>
                  </a:cubicBezTo>
                  <a:cubicBezTo>
                    <a:pt x="1" y="4276"/>
                    <a:pt x="58" y="4304"/>
                    <a:pt x="86" y="4333"/>
                  </a:cubicBezTo>
                  <a:cubicBezTo>
                    <a:pt x="201" y="4505"/>
                    <a:pt x="258" y="4762"/>
                    <a:pt x="487" y="4848"/>
                  </a:cubicBezTo>
                  <a:cubicBezTo>
                    <a:pt x="516" y="4862"/>
                    <a:pt x="566" y="4869"/>
                    <a:pt x="623" y="4869"/>
                  </a:cubicBezTo>
                  <a:cubicBezTo>
                    <a:pt x="680" y="4869"/>
                    <a:pt x="745" y="4862"/>
                    <a:pt x="802" y="4848"/>
                  </a:cubicBezTo>
                  <a:cubicBezTo>
                    <a:pt x="830" y="4791"/>
                    <a:pt x="859" y="4791"/>
                    <a:pt x="859" y="4762"/>
                  </a:cubicBezTo>
                  <a:cubicBezTo>
                    <a:pt x="916" y="4734"/>
                    <a:pt x="916" y="4705"/>
                    <a:pt x="916" y="4705"/>
                  </a:cubicBezTo>
                  <a:cubicBezTo>
                    <a:pt x="926" y="4686"/>
                    <a:pt x="932" y="4679"/>
                    <a:pt x="936" y="4679"/>
                  </a:cubicBezTo>
                  <a:cubicBezTo>
                    <a:pt x="945" y="4679"/>
                    <a:pt x="945" y="4705"/>
                    <a:pt x="945" y="4705"/>
                  </a:cubicBezTo>
                  <a:cubicBezTo>
                    <a:pt x="945" y="4734"/>
                    <a:pt x="859" y="4762"/>
                    <a:pt x="859" y="4791"/>
                  </a:cubicBezTo>
                  <a:cubicBezTo>
                    <a:pt x="830" y="4877"/>
                    <a:pt x="802" y="4991"/>
                    <a:pt x="802" y="5077"/>
                  </a:cubicBezTo>
                  <a:cubicBezTo>
                    <a:pt x="830" y="5163"/>
                    <a:pt x="888" y="5220"/>
                    <a:pt x="974" y="5306"/>
                  </a:cubicBezTo>
                  <a:cubicBezTo>
                    <a:pt x="916" y="5363"/>
                    <a:pt x="830" y="5506"/>
                    <a:pt x="773" y="5621"/>
                  </a:cubicBezTo>
                  <a:cubicBezTo>
                    <a:pt x="716" y="5735"/>
                    <a:pt x="773" y="5764"/>
                    <a:pt x="859" y="5792"/>
                  </a:cubicBezTo>
                  <a:cubicBezTo>
                    <a:pt x="1002" y="5850"/>
                    <a:pt x="1088" y="5936"/>
                    <a:pt x="1231" y="5993"/>
                  </a:cubicBezTo>
                  <a:cubicBezTo>
                    <a:pt x="1251" y="6001"/>
                    <a:pt x="1269" y="6004"/>
                    <a:pt x="1285" y="6004"/>
                  </a:cubicBezTo>
                  <a:cubicBezTo>
                    <a:pt x="1388" y="6004"/>
                    <a:pt x="1424" y="5863"/>
                    <a:pt x="1374" y="5764"/>
                  </a:cubicBezTo>
                  <a:cubicBezTo>
                    <a:pt x="1346" y="5707"/>
                    <a:pt x="1260" y="5621"/>
                    <a:pt x="1346" y="5564"/>
                  </a:cubicBezTo>
                  <a:cubicBezTo>
                    <a:pt x="1403" y="5506"/>
                    <a:pt x="1546" y="5506"/>
                    <a:pt x="1632" y="5506"/>
                  </a:cubicBezTo>
                  <a:cubicBezTo>
                    <a:pt x="1689" y="5506"/>
                    <a:pt x="1804" y="5506"/>
                    <a:pt x="1861" y="5592"/>
                  </a:cubicBezTo>
                  <a:cubicBezTo>
                    <a:pt x="1918" y="5621"/>
                    <a:pt x="1918" y="5678"/>
                    <a:pt x="1947" y="5735"/>
                  </a:cubicBezTo>
                  <a:cubicBezTo>
                    <a:pt x="1975" y="5764"/>
                    <a:pt x="2061" y="5764"/>
                    <a:pt x="2118" y="5764"/>
                  </a:cubicBezTo>
                  <a:cubicBezTo>
                    <a:pt x="2261" y="5707"/>
                    <a:pt x="2147" y="5506"/>
                    <a:pt x="2261" y="5363"/>
                  </a:cubicBezTo>
                  <a:cubicBezTo>
                    <a:pt x="2261" y="5306"/>
                    <a:pt x="2261" y="5191"/>
                    <a:pt x="2319" y="5134"/>
                  </a:cubicBezTo>
                  <a:cubicBezTo>
                    <a:pt x="2405" y="5020"/>
                    <a:pt x="2519" y="4991"/>
                    <a:pt x="2605" y="4934"/>
                  </a:cubicBezTo>
                  <a:cubicBezTo>
                    <a:pt x="2748" y="4877"/>
                    <a:pt x="2805" y="4734"/>
                    <a:pt x="2891" y="4619"/>
                  </a:cubicBezTo>
                  <a:cubicBezTo>
                    <a:pt x="2977" y="4505"/>
                    <a:pt x="3120" y="4447"/>
                    <a:pt x="3234" y="4362"/>
                  </a:cubicBezTo>
                  <a:cubicBezTo>
                    <a:pt x="3292" y="4333"/>
                    <a:pt x="3463" y="4304"/>
                    <a:pt x="3463" y="4161"/>
                  </a:cubicBezTo>
                  <a:cubicBezTo>
                    <a:pt x="3463" y="4075"/>
                    <a:pt x="3378" y="3932"/>
                    <a:pt x="3292" y="3875"/>
                  </a:cubicBezTo>
                  <a:cubicBezTo>
                    <a:pt x="3234" y="3760"/>
                    <a:pt x="3149" y="3646"/>
                    <a:pt x="3006" y="3646"/>
                  </a:cubicBezTo>
                  <a:cubicBezTo>
                    <a:pt x="3091" y="3646"/>
                    <a:pt x="3120" y="3646"/>
                    <a:pt x="3177" y="3703"/>
                  </a:cubicBezTo>
                  <a:cubicBezTo>
                    <a:pt x="3263" y="3760"/>
                    <a:pt x="3320" y="3875"/>
                    <a:pt x="3406" y="3932"/>
                  </a:cubicBezTo>
                  <a:cubicBezTo>
                    <a:pt x="3435" y="3989"/>
                    <a:pt x="3521" y="4047"/>
                    <a:pt x="3578" y="4047"/>
                  </a:cubicBezTo>
                  <a:cubicBezTo>
                    <a:pt x="3607" y="4047"/>
                    <a:pt x="3664" y="3932"/>
                    <a:pt x="3692" y="3904"/>
                  </a:cubicBezTo>
                  <a:cubicBezTo>
                    <a:pt x="3750" y="3789"/>
                    <a:pt x="3807" y="3732"/>
                    <a:pt x="3893" y="3732"/>
                  </a:cubicBezTo>
                  <a:cubicBezTo>
                    <a:pt x="3950" y="3732"/>
                    <a:pt x="4093" y="3732"/>
                    <a:pt x="4122" y="3760"/>
                  </a:cubicBezTo>
                  <a:cubicBezTo>
                    <a:pt x="4179" y="3846"/>
                    <a:pt x="4150" y="3932"/>
                    <a:pt x="4150" y="4018"/>
                  </a:cubicBezTo>
                  <a:cubicBezTo>
                    <a:pt x="4179" y="4133"/>
                    <a:pt x="4236" y="4276"/>
                    <a:pt x="4293" y="4362"/>
                  </a:cubicBezTo>
                  <a:cubicBezTo>
                    <a:pt x="4322" y="3904"/>
                    <a:pt x="4322" y="3446"/>
                    <a:pt x="4322" y="2988"/>
                  </a:cubicBezTo>
                  <a:lnTo>
                    <a:pt x="4322" y="2272"/>
                  </a:lnTo>
                  <a:lnTo>
                    <a:pt x="4322" y="2072"/>
                  </a:lnTo>
                  <a:cubicBezTo>
                    <a:pt x="4322" y="2043"/>
                    <a:pt x="4322" y="2043"/>
                    <a:pt x="4293" y="2015"/>
                  </a:cubicBezTo>
                  <a:cubicBezTo>
                    <a:pt x="4265" y="1986"/>
                    <a:pt x="4265" y="1929"/>
                    <a:pt x="4293" y="1872"/>
                  </a:cubicBezTo>
                  <a:cubicBezTo>
                    <a:pt x="4408" y="1729"/>
                    <a:pt x="4379" y="1557"/>
                    <a:pt x="4322" y="1356"/>
                  </a:cubicBezTo>
                  <a:cubicBezTo>
                    <a:pt x="4322" y="1299"/>
                    <a:pt x="4293" y="1185"/>
                    <a:pt x="4293" y="1128"/>
                  </a:cubicBezTo>
                  <a:cubicBezTo>
                    <a:pt x="4265" y="1042"/>
                    <a:pt x="4236" y="984"/>
                    <a:pt x="4236" y="899"/>
                  </a:cubicBezTo>
                  <a:cubicBezTo>
                    <a:pt x="4236" y="841"/>
                    <a:pt x="4293" y="755"/>
                    <a:pt x="4293" y="698"/>
                  </a:cubicBezTo>
                  <a:cubicBezTo>
                    <a:pt x="4293" y="612"/>
                    <a:pt x="4265" y="555"/>
                    <a:pt x="4236" y="498"/>
                  </a:cubicBezTo>
                  <a:cubicBezTo>
                    <a:pt x="4179" y="469"/>
                    <a:pt x="4122" y="412"/>
                    <a:pt x="4093" y="412"/>
                  </a:cubicBezTo>
                  <a:cubicBezTo>
                    <a:pt x="4036" y="412"/>
                    <a:pt x="4007" y="469"/>
                    <a:pt x="3979" y="498"/>
                  </a:cubicBezTo>
                  <a:cubicBezTo>
                    <a:pt x="3913" y="542"/>
                    <a:pt x="3881" y="603"/>
                    <a:pt x="3843" y="603"/>
                  </a:cubicBezTo>
                  <a:cubicBezTo>
                    <a:pt x="3832" y="603"/>
                    <a:pt x="3820" y="597"/>
                    <a:pt x="3807" y="584"/>
                  </a:cubicBezTo>
                  <a:cubicBezTo>
                    <a:pt x="3721" y="498"/>
                    <a:pt x="3721" y="469"/>
                    <a:pt x="3750" y="412"/>
                  </a:cubicBezTo>
                  <a:cubicBezTo>
                    <a:pt x="3807" y="298"/>
                    <a:pt x="3807" y="298"/>
                    <a:pt x="3807" y="183"/>
                  </a:cubicBezTo>
                  <a:cubicBezTo>
                    <a:pt x="3807" y="126"/>
                    <a:pt x="3835" y="40"/>
                    <a:pt x="3807" y="11"/>
                  </a:cubicBezTo>
                  <a:cubicBezTo>
                    <a:pt x="3792" y="4"/>
                    <a:pt x="3768" y="0"/>
                    <a:pt x="374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3" name="Google Shape;2253;p42"/>
            <p:cNvSpPr/>
            <p:nvPr/>
          </p:nvSpPr>
          <p:spPr>
            <a:xfrm>
              <a:off x="5433913" y="2753775"/>
              <a:ext cx="167450" cy="228150"/>
            </a:xfrm>
            <a:custGeom>
              <a:avLst/>
              <a:gdLst/>
              <a:ahLst/>
              <a:cxnLst/>
              <a:rect l="l" t="t" r="r" b="b"/>
              <a:pathLst>
                <a:path w="6698" h="9126" extrusionOk="0">
                  <a:moveTo>
                    <a:pt x="6611" y="0"/>
                  </a:moveTo>
                  <a:cubicBezTo>
                    <a:pt x="6583" y="0"/>
                    <a:pt x="6554" y="29"/>
                    <a:pt x="6497" y="29"/>
                  </a:cubicBezTo>
                  <a:lnTo>
                    <a:pt x="6354" y="172"/>
                  </a:lnTo>
                  <a:cubicBezTo>
                    <a:pt x="6125" y="344"/>
                    <a:pt x="5982" y="601"/>
                    <a:pt x="5781" y="859"/>
                  </a:cubicBezTo>
                  <a:cubicBezTo>
                    <a:pt x="5724" y="945"/>
                    <a:pt x="5610" y="1059"/>
                    <a:pt x="5495" y="1145"/>
                  </a:cubicBezTo>
                  <a:cubicBezTo>
                    <a:pt x="5466" y="1173"/>
                    <a:pt x="5409" y="1202"/>
                    <a:pt x="5409" y="1231"/>
                  </a:cubicBezTo>
                  <a:cubicBezTo>
                    <a:pt x="5352" y="1317"/>
                    <a:pt x="5438" y="1345"/>
                    <a:pt x="5438" y="1431"/>
                  </a:cubicBezTo>
                  <a:cubicBezTo>
                    <a:pt x="5438" y="1517"/>
                    <a:pt x="5266" y="1574"/>
                    <a:pt x="5180" y="1603"/>
                  </a:cubicBezTo>
                  <a:cubicBezTo>
                    <a:pt x="5066" y="1660"/>
                    <a:pt x="4980" y="1717"/>
                    <a:pt x="4894" y="1774"/>
                  </a:cubicBezTo>
                  <a:cubicBezTo>
                    <a:pt x="4865" y="1803"/>
                    <a:pt x="4837" y="1860"/>
                    <a:pt x="4837" y="1918"/>
                  </a:cubicBezTo>
                  <a:cubicBezTo>
                    <a:pt x="4837" y="2003"/>
                    <a:pt x="4837" y="2032"/>
                    <a:pt x="4751" y="2061"/>
                  </a:cubicBezTo>
                  <a:cubicBezTo>
                    <a:pt x="4722" y="2075"/>
                    <a:pt x="4687" y="2075"/>
                    <a:pt x="4651" y="2075"/>
                  </a:cubicBezTo>
                  <a:cubicBezTo>
                    <a:pt x="4615" y="2075"/>
                    <a:pt x="4579" y="2075"/>
                    <a:pt x="4551" y="2089"/>
                  </a:cubicBezTo>
                  <a:cubicBezTo>
                    <a:pt x="4465" y="2089"/>
                    <a:pt x="4436" y="2118"/>
                    <a:pt x="4350" y="2175"/>
                  </a:cubicBezTo>
                  <a:cubicBezTo>
                    <a:pt x="4179" y="2232"/>
                    <a:pt x="4236" y="2461"/>
                    <a:pt x="4093" y="2604"/>
                  </a:cubicBezTo>
                  <a:cubicBezTo>
                    <a:pt x="3892" y="2776"/>
                    <a:pt x="3749" y="2919"/>
                    <a:pt x="3606" y="3148"/>
                  </a:cubicBezTo>
                  <a:cubicBezTo>
                    <a:pt x="3492" y="3349"/>
                    <a:pt x="3377" y="3578"/>
                    <a:pt x="3206" y="3749"/>
                  </a:cubicBezTo>
                  <a:cubicBezTo>
                    <a:pt x="3120" y="3921"/>
                    <a:pt x="2919" y="4093"/>
                    <a:pt x="2776" y="4293"/>
                  </a:cubicBezTo>
                  <a:cubicBezTo>
                    <a:pt x="2719" y="4350"/>
                    <a:pt x="2690" y="4465"/>
                    <a:pt x="2605" y="4522"/>
                  </a:cubicBezTo>
                  <a:cubicBezTo>
                    <a:pt x="2576" y="4608"/>
                    <a:pt x="2547" y="4722"/>
                    <a:pt x="2490" y="4780"/>
                  </a:cubicBezTo>
                  <a:cubicBezTo>
                    <a:pt x="2461" y="4808"/>
                    <a:pt x="2404" y="4865"/>
                    <a:pt x="2347" y="4894"/>
                  </a:cubicBezTo>
                  <a:cubicBezTo>
                    <a:pt x="2318" y="4951"/>
                    <a:pt x="2290" y="5008"/>
                    <a:pt x="2261" y="5037"/>
                  </a:cubicBezTo>
                  <a:cubicBezTo>
                    <a:pt x="2175" y="5152"/>
                    <a:pt x="2118" y="5209"/>
                    <a:pt x="2032" y="5295"/>
                  </a:cubicBezTo>
                  <a:cubicBezTo>
                    <a:pt x="1717" y="5609"/>
                    <a:pt x="1431" y="5953"/>
                    <a:pt x="1145" y="6325"/>
                  </a:cubicBezTo>
                  <a:cubicBezTo>
                    <a:pt x="887" y="6668"/>
                    <a:pt x="630" y="7012"/>
                    <a:pt x="344" y="7327"/>
                  </a:cubicBezTo>
                  <a:cubicBezTo>
                    <a:pt x="286" y="7384"/>
                    <a:pt x="172" y="7470"/>
                    <a:pt x="115" y="7527"/>
                  </a:cubicBezTo>
                  <a:cubicBezTo>
                    <a:pt x="57" y="7613"/>
                    <a:pt x="29" y="7613"/>
                    <a:pt x="29" y="7670"/>
                  </a:cubicBezTo>
                  <a:lnTo>
                    <a:pt x="29" y="7813"/>
                  </a:lnTo>
                  <a:cubicBezTo>
                    <a:pt x="29" y="7956"/>
                    <a:pt x="0" y="8071"/>
                    <a:pt x="0" y="8214"/>
                  </a:cubicBezTo>
                  <a:lnTo>
                    <a:pt x="0" y="8586"/>
                  </a:lnTo>
                  <a:cubicBezTo>
                    <a:pt x="0" y="8672"/>
                    <a:pt x="0" y="8786"/>
                    <a:pt x="29" y="8901"/>
                  </a:cubicBezTo>
                  <a:cubicBezTo>
                    <a:pt x="29" y="8958"/>
                    <a:pt x="115" y="9044"/>
                    <a:pt x="143" y="9072"/>
                  </a:cubicBezTo>
                  <a:cubicBezTo>
                    <a:pt x="163" y="9092"/>
                    <a:pt x="210" y="9126"/>
                    <a:pt x="256" y="9126"/>
                  </a:cubicBezTo>
                  <a:cubicBezTo>
                    <a:pt x="277" y="9126"/>
                    <a:pt x="297" y="9119"/>
                    <a:pt x="315" y="9101"/>
                  </a:cubicBezTo>
                  <a:cubicBezTo>
                    <a:pt x="401" y="9044"/>
                    <a:pt x="429" y="8929"/>
                    <a:pt x="458" y="8872"/>
                  </a:cubicBezTo>
                  <a:cubicBezTo>
                    <a:pt x="573" y="8643"/>
                    <a:pt x="716" y="8471"/>
                    <a:pt x="830" y="8300"/>
                  </a:cubicBezTo>
                  <a:cubicBezTo>
                    <a:pt x="887" y="8214"/>
                    <a:pt x="973" y="8099"/>
                    <a:pt x="1002" y="8013"/>
                  </a:cubicBezTo>
                  <a:cubicBezTo>
                    <a:pt x="1030" y="7899"/>
                    <a:pt x="1002" y="7813"/>
                    <a:pt x="1002" y="7727"/>
                  </a:cubicBezTo>
                  <a:cubicBezTo>
                    <a:pt x="1002" y="7584"/>
                    <a:pt x="1145" y="7470"/>
                    <a:pt x="1259" y="7355"/>
                  </a:cubicBezTo>
                  <a:cubicBezTo>
                    <a:pt x="1431" y="7212"/>
                    <a:pt x="1574" y="7098"/>
                    <a:pt x="1775" y="7069"/>
                  </a:cubicBezTo>
                  <a:cubicBezTo>
                    <a:pt x="1975" y="7012"/>
                    <a:pt x="2147" y="6955"/>
                    <a:pt x="2147" y="6754"/>
                  </a:cubicBezTo>
                  <a:cubicBezTo>
                    <a:pt x="2147" y="6670"/>
                    <a:pt x="2107" y="6645"/>
                    <a:pt x="2062" y="6645"/>
                  </a:cubicBezTo>
                  <a:cubicBezTo>
                    <a:pt x="2031" y="6645"/>
                    <a:pt x="1998" y="6657"/>
                    <a:pt x="1975" y="6668"/>
                  </a:cubicBezTo>
                  <a:cubicBezTo>
                    <a:pt x="1911" y="6733"/>
                    <a:pt x="1862" y="6765"/>
                    <a:pt x="1794" y="6765"/>
                  </a:cubicBezTo>
                  <a:cubicBezTo>
                    <a:pt x="1771" y="6765"/>
                    <a:pt x="1746" y="6761"/>
                    <a:pt x="1717" y="6754"/>
                  </a:cubicBezTo>
                  <a:cubicBezTo>
                    <a:pt x="1775" y="6583"/>
                    <a:pt x="1975" y="6439"/>
                    <a:pt x="2061" y="6239"/>
                  </a:cubicBezTo>
                  <a:cubicBezTo>
                    <a:pt x="2118" y="6182"/>
                    <a:pt x="2147" y="6067"/>
                    <a:pt x="2261" y="6067"/>
                  </a:cubicBezTo>
                  <a:cubicBezTo>
                    <a:pt x="2347" y="6067"/>
                    <a:pt x="2404" y="6153"/>
                    <a:pt x="2433" y="6210"/>
                  </a:cubicBezTo>
                  <a:cubicBezTo>
                    <a:pt x="2486" y="6310"/>
                    <a:pt x="2556" y="6342"/>
                    <a:pt x="2634" y="6342"/>
                  </a:cubicBezTo>
                  <a:cubicBezTo>
                    <a:pt x="2773" y="6342"/>
                    <a:pt x="2937" y="6239"/>
                    <a:pt x="3075" y="6239"/>
                  </a:cubicBezTo>
                  <a:cubicBezTo>
                    <a:pt x="3147" y="6239"/>
                    <a:pt x="3212" y="6267"/>
                    <a:pt x="3263" y="6354"/>
                  </a:cubicBezTo>
                  <a:cubicBezTo>
                    <a:pt x="3320" y="6525"/>
                    <a:pt x="3206" y="6726"/>
                    <a:pt x="3148" y="6869"/>
                  </a:cubicBezTo>
                  <a:cubicBezTo>
                    <a:pt x="3062" y="6926"/>
                    <a:pt x="3120" y="7040"/>
                    <a:pt x="3206" y="7040"/>
                  </a:cubicBezTo>
                  <a:cubicBezTo>
                    <a:pt x="3263" y="7040"/>
                    <a:pt x="3320" y="7012"/>
                    <a:pt x="3377" y="6955"/>
                  </a:cubicBezTo>
                  <a:cubicBezTo>
                    <a:pt x="3434" y="6897"/>
                    <a:pt x="3434" y="6811"/>
                    <a:pt x="3463" y="6754"/>
                  </a:cubicBezTo>
                  <a:cubicBezTo>
                    <a:pt x="3520" y="6640"/>
                    <a:pt x="3549" y="6583"/>
                    <a:pt x="3606" y="6497"/>
                  </a:cubicBezTo>
                  <a:lnTo>
                    <a:pt x="3807" y="6325"/>
                  </a:lnTo>
                  <a:cubicBezTo>
                    <a:pt x="3864" y="6239"/>
                    <a:pt x="3864" y="6210"/>
                    <a:pt x="3864" y="6153"/>
                  </a:cubicBezTo>
                  <a:cubicBezTo>
                    <a:pt x="3864" y="5810"/>
                    <a:pt x="4150" y="5495"/>
                    <a:pt x="4322" y="5237"/>
                  </a:cubicBezTo>
                  <a:cubicBezTo>
                    <a:pt x="4436" y="5066"/>
                    <a:pt x="4551" y="4894"/>
                    <a:pt x="4608" y="4722"/>
                  </a:cubicBezTo>
                  <a:cubicBezTo>
                    <a:pt x="4694" y="4522"/>
                    <a:pt x="4722" y="4350"/>
                    <a:pt x="4608" y="4207"/>
                  </a:cubicBezTo>
                  <a:cubicBezTo>
                    <a:pt x="4551" y="4093"/>
                    <a:pt x="4608" y="3806"/>
                    <a:pt x="4694" y="3721"/>
                  </a:cubicBezTo>
                  <a:cubicBezTo>
                    <a:pt x="4751" y="3578"/>
                    <a:pt x="4894" y="3463"/>
                    <a:pt x="4923" y="3291"/>
                  </a:cubicBezTo>
                  <a:lnTo>
                    <a:pt x="4923" y="3005"/>
                  </a:lnTo>
                  <a:cubicBezTo>
                    <a:pt x="4923" y="2891"/>
                    <a:pt x="4980" y="2805"/>
                    <a:pt x="5009" y="2748"/>
                  </a:cubicBezTo>
                  <a:cubicBezTo>
                    <a:pt x="5066" y="2576"/>
                    <a:pt x="5209" y="2433"/>
                    <a:pt x="5323" y="2290"/>
                  </a:cubicBezTo>
                  <a:cubicBezTo>
                    <a:pt x="5466" y="2147"/>
                    <a:pt x="5495" y="1946"/>
                    <a:pt x="5610" y="1803"/>
                  </a:cubicBezTo>
                  <a:cubicBezTo>
                    <a:pt x="5695" y="1660"/>
                    <a:pt x="5838" y="1517"/>
                    <a:pt x="5953" y="1374"/>
                  </a:cubicBezTo>
                  <a:cubicBezTo>
                    <a:pt x="6153" y="1145"/>
                    <a:pt x="6439" y="887"/>
                    <a:pt x="6583" y="572"/>
                  </a:cubicBezTo>
                  <a:lnTo>
                    <a:pt x="6611" y="515"/>
                  </a:lnTo>
                  <a:cubicBezTo>
                    <a:pt x="6668" y="487"/>
                    <a:pt x="6668" y="458"/>
                    <a:pt x="6668" y="429"/>
                  </a:cubicBezTo>
                  <a:cubicBezTo>
                    <a:pt x="6697" y="344"/>
                    <a:pt x="6697" y="229"/>
                    <a:pt x="6668" y="143"/>
                  </a:cubicBezTo>
                  <a:cubicBezTo>
                    <a:pt x="6668" y="86"/>
                    <a:pt x="6668" y="0"/>
                    <a:pt x="66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4" name="Google Shape;2254;p42"/>
            <p:cNvSpPr/>
            <p:nvPr/>
          </p:nvSpPr>
          <p:spPr>
            <a:xfrm>
              <a:off x="5435338" y="2633475"/>
              <a:ext cx="123800" cy="137475"/>
            </a:xfrm>
            <a:custGeom>
              <a:avLst/>
              <a:gdLst/>
              <a:ahLst/>
              <a:cxnLst/>
              <a:rect l="l" t="t" r="r" b="b"/>
              <a:pathLst>
                <a:path w="4952" h="5499" extrusionOk="0">
                  <a:moveTo>
                    <a:pt x="229" y="3438"/>
                  </a:moveTo>
                  <a:cubicBezTo>
                    <a:pt x="254" y="3487"/>
                    <a:pt x="278" y="3598"/>
                    <a:pt x="338" y="3665"/>
                  </a:cubicBezTo>
                  <a:lnTo>
                    <a:pt x="338" y="3665"/>
                  </a:lnTo>
                  <a:cubicBezTo>
                    <a:pt x="331" y="3680"/>
                    <a:pt x="317" y="3696"/>
                    <a:pt x="287" y="3696"/>
                  </a:cubicBezTo>
                  <a:cubicBezTo>
                    <a:pt x="282" y="3697"/>
                    <a:pt x="278" y="3698"/>
                    <a:pt x="274" y="3698"/>
                  </a:cubicBezTo>
                  <a:cubicBezTo>
                    <a:pt x="201" y="3698"/>
                    <a:pt x="202" y="3466"/>
                    <a:pt x="229" y="3438"/>
                  </a:cubicBezTo>
                  <a:close/>
                  <a:moveTo>
                    <a:pt x="487" y="3696"/>
                  </a:moveTo>
                  <a:cubicBezTo>
                    <a:pt x="516" y="3696"/>
                    <a:pt x="544" y="3696"/>
                    <a:pt x="573" y="3725"/>
                  </a:cubicBezTo>
                  <a:cubicBezTo>
                    <a:pt x="614" y="3765"/>
                    <a:pt x="596" y="3821"/>
                    <a:pt x="604" y="3860"/>
                  </a:cubicBezTo>
                  <a:lnTo>
                    <a:pt x="604" y="3860"/>
                  </a:lnTo>
                  <a:cubicBezTo>
                    <a:pt x="572" y="3838"/>
                    <a:pt x="568" y="3777"/>
                    <a:pt x="544" y="3753"/>
                  </a:cubicBezTo>
                  <a:cubicBezTo>
                    <a:pt x="521" y="3730"/>
                    <a:pt x="497" y="3706"/>
                    <a:pt x="457" y="3698"/>
                  </a:cubicBezTo>
                  <a:lnTo>
                    <a:pt x="457" y="3698"/>
                  </a:lnTo>
                  <a:cubicBezTo>
                    <a:pt x="466" y="3697"/>
                    <a:pt x="476" y="3696"/>
                    <a:pt x="487" y="3696"/>
                  </a:cubicBezTo>
                  <a:close/>
                  <a:moveTo>
                    <a:pt x="3514" y="0"/>
                  </a:moveTo>
                  <a:cubicBezTo>
                    <a:pt x="3507" y="0"/>
                    <a:pt x="3500" y="2"/>
                    <a:pt x="3492" y="4"/>
                  </a:cubicBezTo>
                  <a:cubicBezTo>
                    <a:pt x="3414" y="30"/>
                    <a:pt x="3383" y="151"/>
                    <a:pt x="3292" y="151"/>
                  </a:cubicBezTo>
                  <a:cubicBezTo>
                    <a:pt x="3283" y="151"/>
                    <a:pt x="3273" y="150"/>
                    <a:pt x="3263" y="147"/>
                  </a:cubicBezTo>
                  <a:lnTo>
                    <a:pt x="3263" y="147"/>
                  </a:lnTo>
                  <a:cubicBezTo>
                    <a:pt x="3234" y="233"/>
                    <a:pt x="3177" y="262"/>
                    <a:pt x="3292" y="462"/>
                  </a:cubicBezTo>
                  <a:cubicBezTo>
                    <a:pt x="3292" y="491"/>
                    <a:pt x="3349" y="576"/>
                    <a:pt x="3292" y="605"/>
                  </a:cubicBezTo>
                  <a:cubicBezTo>
                    <a:pt x="3234" y="691"/>
                    <a:pt x="3120" y="691"/>
                    <a:pt x="3063" y="691"/>
                  </a:cubicBezTo>
                  <a:cubicBezTo>
                    <a:pt x="2948" y="691"/>
                    <a:pt x="2862" y="834"/>
                    <a:pt x="2805" y="920"/>
                  </a:cubicBezTo>
                  <a:cubicBezTo>
                    <a:pt x="2719" y="1034"/>
                    <a:pt x="2691" y="1177"/>
                    <a:pt x="2719" y="1321"/>
                  </a:cubicBezTo>
                  <a:cubicBezTo>
                    <a:pt x="2691" y="1206"/>
                    <a:pt x="2633" y="1206"/>
                    <a:pt x="2548" y="1206"/>
                  </a:cubicBezTo>
                  <a:cubicBezTo>
                    <a:pt x="2490" y="1206"/>
                    <a:pt x="2433" y="1177"/>
                    <a:pt x="2404" y="1120"/>
                  </a:cubicBezTo>
                  <a:cubicBezTo>
                    <a:pt x="2404" y="1034"/>
                    <a:pt x="2404" y="977"/>
                    <a:pt x="2347" y="920"/>
                  </a:cubicBezTo>
                  <a:cubicBezTo>
                    <a:pt x="2335" y="916"/>
                    <a:pt x="2324" y="914"/>
                    <a:pt x="2314" y="914"/>
                  </a:cubicBezTo>
                  <a:cubicBezTo>
                    <a:pt x="2246" y="914"/>
                    <a:pt x="2196" y="985"/>
                    <a:pt x="2147" y="1034"/>
                  </a:cubicBezTo>
                  <a:cubicBezTo>
                    <a:pt x="2121" y="1138"/>
                    <a:pt x="2119" y="1357"/>
                    <a:pt x="2013" y="1357"/>
                  </a:cubicBezTo>
                  <a:cubicBezTo>
                    <a:pt x="2002" y="1357"/>
                    <a:pt x="1989" y="1355"/>
                    <a:pt x="1975" y="1349"/>
                  </a:cubicBezTo>
                  <a:cubicBezTo>
                    <a:pt x="1887" y="1327"/>
                    <a:pt x="1815" y="1236"/>
                    <a:pt x="1734" y="1236"/>
                  </a:cubicBezTo>
                  <a:cubicBezTo>
                    <a:pt x="1711" y="1236"/>
                    <a:pt x="1686" y="1244"/>
                    <a:pt x="1660" y="1263"/>
                  </a:cubicBezTo>
                  <a:lnTo>
                    <a:pt x="1546" y="1177"/>
                  </a:lnTo>
                  <a:cubicBezTo>
                    <a:pt x="1522" y="1166"/>
                    <a:pt x="1498" y="1159"/>
                    <a:pt x="1477" y="1159"/>
                  </a:cubicBezTo>
                  <a:cubicBezTo>
                    <a:pt x="1446" y="1159"/>
                    <a:pt x="1420" y="1173"/>
                    <a:pt x="1403" y="1206"/>
                  </a:cubicBezTo>
                  <a:cubicBezTo>
                    <a:pt x="1374" y="1292"/>
                    <a:pt x="1374" y="1321"/>
                    <a:pt x="1403" y="1406"/>
                  </a:cubicBezTo>
                  <a:cubicBezTo>
                    <a:pt x="1431" y="1435"/>
                    <a:pt x="1431" y="1464"/>
                    <a:pt x="1431" y="1492"/>
                  </a:cubicBezTo>
                  <a:cubicBezTo>
                    <a:pt x="1431" y="1531"/>
                    <a:pt x="1426" y="1546"/>
                    <a:pt x="1417" y="1546"/>
                  </a:cubicBezTo>
                  <a:cubicBezTo>
                    <a:pt x="1406" y="1546"/>
                    <a:pt x="1390" y="1524"/>
                    <a:pt x="1374" y="1492"/>
                  </a:cubicBezTo>
                  <a:cubicBezTo>
                    <a:pt x="1323" y="1472"/>
                    <a:pt x="1276" y="1462"/>
                    <a:pt x="1232" y="1462"/>
                  </a:cubicBezTo>
                  <a:cubicBezTo>
                    <a:pt x="1150" y="1462"/>
                    <a:pt x="1076" y="1494"/>
                    <a:pt x="1002" y="1550"/>
                  </a:cubicBezTo>
                  <a:cubicBezTo>
                    <a:pt x="916" y="1607"/>
                    <a:pt x="859" y="1693"/>
                    <a:pt x="916" y="1836"/>
                  </a:cubicBezTo>
                  <a:cubicBezTo>
                    <a:pt x="945" y="1864"/>
                    <a:pt x="1059" y="2007"/>
                    <a:pt x="973" y="2065"/>
                  </a:cubicBezTo>
                  <a:cubicBezTo>
                    <a:pt x="945" y="2065"/>
                    <a:pt x="859" y="2122"/>
                    <a:pt x="830" y="2122"/>
                  </a:cubicBezTo>
                  <a:cubicBezTo>
                    <a:pt x="773" y="2122"/>
                    <a:pt x="716" y="2151"/>
                    <a:pt x="687" y="2151"/>
                  </a:cubicBezTo>
                  <a:cubicBezTo>
                    <a:pt x="659" y="2151"/>
                    <a:pt x="573" y="2151"/>
                    <a:pt x="544" y="2122"/>
                  </a:cubicBezTo>
                  <a:cubicBezTo>
                    <a:pt x="516" y="2065"/>
                    <a:pt x="487" y="2007"/>
                    <a:pt x="430" y="1979"/>
                  </a:cubicBezTo>
                  <a:lnTo>
                    <a:pt x="287" y="1979"/>
                  </a:lnTo>
                  <a:cubicBezTo>
                    <a:pt x="264" y="1986"/>
                    <a:pt x="243" y="1990"/>
                    <a:pt x="223" y="1990"/>
                  </a:cubicBezTo>
                  <a:cubicBezTo>
                    <a:pt x="170" y="1990"/>
                    <a:pt x="128" y="1963"/>
                    <a:pt x="86" y="1922"/>
                  </a:cubicBezTo>
                  <a:lnTo>
                    <a:pt x="86" y="1922"/>
                  </a:lnTo>
                  <a:cubicBezTo>
                    <a:pt x="86" y="2007"/>
                    <a:pt x="86" y="2036"/>
                    <a:pt x="115" y="2122"/>
                  </a:cubicBezTo>
                  <a:cubicBezTo>
                    <a:pt x="115" y="2151"/>
                    <a:pt x="144" y="2179"/>
                    <a:pt x="201" y="2208"/>
                  </a:cubicBezTo>
                  <a:cubicBezTo>
                    <a:pt x="201" y="2265"/>
                    <a:pt x="229" y="2294"/>
                    <a:pt x="229" y="2322"/>
                  </a:cubicBezTo>
                  <a:cubicBezTo>
                    <a:pt x="229" y="2408"/>
                    <a:pt x="144" y="2437"/>
                    <a:pt x="144" y="2465"/>
                  </a:cubicBezTo>
                  <a:cubicBezTo>
                    <a:pt x="115" y="2580"/>
                    <a:pt x="201" y="2637"/>
                    <a:pt x="201" y="2752"/>
                  </a:cubicBezTo>
                  <a:cubicBezTo>
                    <a:pt x="201" y="2837"/>
                    <a:pt x="115" y="2866"/>
                    <a:pt x="115" y="2923"/>
                  </a:cubicBezTo>
                  <a:cubicBezTo>
                    <a:pt x="86" y="2895"/>
                    <a:pt x="115" y="2866"/>
                    <a:pt x="86" y="2866"/>
                  </a:cubicBezTo>
                  <a:cubicBezTo>
                    <a:pt x="0" y="3639"/>
                    <a:pt x="58" y="4469"/>
                    <a:pt x="58" y="5270"/>
                  </a:cubicBezTo>
                  <a:cubicBezTo>
                    <a:pt x="144" y="5156"/>
                    <a:pt x="58" y="4984"/>
                    <a:pt x="115" y="4869"/>
                  </a:cubicBezTo>
                  <a:cubicBezTo>
                    <a:pt x="131" y="4822"/>
                    <a:pt x="207" y="4801"/>
                    <a:pt x="282" y="4801"/>
                  </a:cubicBezTo>
                  <a:cubicBezTo>
                    <a:pt x="344" y="4801"/>
                    <a:pt x="404" y="4815"/>
                    <a:pt x="430" y="4841"/>
                  </a:cubicBezTo>
                  <a:cubicBezTo>
                    <a:pt x="516" y="4898"/>
                    <a:pt x="487" y="4984"/>
                    <a:pt x="430" y="5012"/>
                  </a:cubicBezTo>
                  <a:cubicBezTo>
                    <a:pt x="430" y="5041"/>
                    <a:pt x="401" y="5070"/>
                    <a:pt x="401" y="5127"/>
                  </a:cubicBezTo>
                  <a:cubicBezTo>
                    <a:pt x="401" y="5135"/>
                    <a:pt x="403" y="5138"/>
                    <a:pt x="407" y="5138"/>
                  </a:cubicBezTo>
                  <a:cubicBezTo>
                    <a:pt x="418" y="5138"/>
                    <a:pt x="445" y="5112"/>
                    <a:pt x="487" y="5070"/>
                  </a:cubicBezTo>
                  <a:cubicBezTo>
                    <a:pt x="516" y="5041"/>
                    <a:pt x="544" y="4927"/>
                    <a:pt x="630" y="4927"/>
                  </a:cubicBezTo>
                  <a:cubicBezTo>
                    <a:pt x="659" y="4927"/>
                    <a:pt x="687" y="5012"/>
                    <a:pt x="687" y="5041"/>
                  </a:cubicBezTo>
                  <a:cubicBezTo>
                    <a:pt x="687" y="5070"/>
                    <a:pt x="659" y="5070"/>
                    <a:pt x="630" y="5127"/>
                  </a:cubicBezTo>
                  <a:cubicBezTo>
                    <a:pt x="573" y="5156"/>
                    <a:pt x="516" y="5184"/>
                    <a:pt x="516" y="5213"/>
                  </a:cubicBezTo>
                  <a:cubicBezTo>
                    <a:pt x="516" y="5270"/>
                    <a:pt x="573" y="5299"/>
                    <a:pt x="630" y="5299"/>
                  </a:cubicBezTo>
                  <a:cubicBezTo>
                    <a:pt x="659" y="5299"/>
                    <a:pt x="687" y="5270"/>
                    <a:pt x="716" y="5213"/>
                  </a:cubicBezTo>
                  <a:cubicBezTo>
                    <a:pt x="728" y="5209"/>
                    <a:pt x="737" y="5207"/>
                    <a:pt x="745" y="5207"/>
                  </a:cubicBezTo>
                  <a:cubicBezTo>
                    <a:pt x="794" y="5207"/>
                    <a:pt x="773" y="5278"/>
                    <a:pt x="773" y="5327"/>
                  </a:cubicBezTo>
                  <a:cubicBezTo>
                    <a:pt x="773" y="5351"/>
                    <a:pt x="773" y="5455"/>
                    <a:pt x="807" y="5455"/>
                  </a:cubicBezTo>
                  <a:cubicBezTo>
                    <a:pt x="813" y="5455"/>
                    <a:pt x="821" y="5451"/>
                    <a:pt x="830" y="5442"/>
                  </a:cubicBezTo>
                  <a:cubicBezTo>
                    <a:pt x="859" y="5413"/>
                    <a:pt x="859" y="5356"/>
                    <a:pt x="859" y="5327"/>
                  </a:cubicBezTo>
                  <a:cubicBezTo>
                    <a:pt x="883" y="5303"/>
                    <a:pt x="902" y="5294"/>
                    <a:pt x="918" y="5294"/>
                  </a:cubicBezTo>
                  <a:cubicBezTo>
                    <a:pt x="940" y="5294"/>
                    <a:pt x="957" y="5311"/>
                    <a:pt x="973" y="5327"/>
                  </a:cubicBezTo>
                  <a:cubicBezTo>
                    <a:pt x="1002" y="5356"/>
                    <a:pt x="1088" y="5442"/>
                    <a:pt x="1117" y="5499"/>
                  </a:cubicBezTo>
                  <a:cubicBezTo>
                    <a:pt x="1145" y="5356"/>
                    <a:pt x="1260" y="5270"/>
                    <a:pt x="1260" y="5127"/>
                  </a:cubicBezTo>
                  <a:lnTo>
                    <a:pt x="1260" y="5127"/>
                  </a:lnTo>
                  <a:cubicBezTo>
                    <a:pt x="1239" y="5169"/>
                    <a:pt x="1172" y="5195"/>
                    <a:pt x="1092" y="5195"/>
                  </a:cubicBezTo>
                  <a:cubicBezTo>
                    <a:pt x="1063" y="5195"/>
                    <a:pt x="1033" y="5192"/>
                    <a:pt x="1002" y="5184"/>
                  </a:cubicBezTo>
                  <a:cubicBezTo>
                    <a:pt x="916" y="5156"/>
                    <a:pt x="973" y="5156"/>
                    <a:pt x="1002" y="5070"/>
                  </a:cubicBezTo>
                  <a:cubicBezTo>
                    <a:pt x="1059" y="4984"/>
                    <a:pt x="830" y="4927"/>
                    <a:pt x="859" y="4841"/>
                  </a:cubicBezTo>
                  <a:cubicBezTo>
                    <a:pt x="716" y="4783"/>
                    <a:pt x="859" y="4726"/>
                    <a:pt x="916" y="4640"/>
                  </a:cubicBezTo>
                  <a:cubicBezTo>
                    <a:pt x="931" y="4701"/>
                    <a:pt x="970" y="4737"/>
                    <a:pt x="1004" y="4737"/>
                  </a:cubicBezTo>
                  <a:cubicBezTo>
                    <a:pt x="1034" y="4737"/>
                    <a:pt x="1059" y="4708"/>
                    <a:pt x="1059" y="4640"/>
                  </a:cubicBezTo>
                  <a:cubicBezTo>
                    <a:pt x="1088" y="4583"/>
                    <a:pt x="1088" y="4469"/>
                    <a:pt x="1002" y="4411"/>
                  </a:cubicBezTo>
                  <a:cubicBezTo>
                    <a:pt x="973" y="4354"/>
                    <a:pt x="916" y="4354"/>
                    <a:pt x="859" y="4354"/>
                  </a:cubicBezTo>
                  <a:cubicBezTo>
                    <a:pt x="802" y="4326"/>
                    <a:pt x="716" y="4326"/>
                    <a:pt x="687" y="4297"/>
                  </a:cubicBezTo>
                  <a:cubicBezTo>
                    <a:pt x="630" y="4211"/>
                    <a:pt x="516" y="4154"/>
                    <a:pt x="401" y="4154"/>
                  </a:cubicBezTo>
                  <a:cubicBezTo>
                    <a:pt x="487" y="4125"/>
                    <a:pt x="544" y="4125"/>
                    <a:pt x="630" y="4125"/>
                  </a:cubicBezTo>
                  <a:cubicBezTo>
                    <a:pt x="716" y="4125"/>
                    <a:pt x="830" y="4182"/>
                    <a:pt x="916" y="4182"/>
                  </a:cubicBezTo>
                  <a:cubicBezTo>
                    <a:pt x="1002" y="4182"/>
                    <a:pt x="1088" y="4039"/>
                    <a:pt x="1088" y="3982"/>
                  </a:cubicBezTo>
                  <a:cubicBezTo>
                    <a:pt x="1088" y="3925"/>
                    <a:pt x="1002" y="3868"/>
                    <a:pt x="973" y="3868"/>
                  </a:cubicBezTo>
                  <a:cubicBezTo>
                    <a:pt x="945" y="3868"/>
                    <a:pt x="916" y="3896"/>
                    <a:pt x="859" y="3896"/>
                  </a:cubicBezTo>
                  <a:cubicBezTo>
                    <a:pt x="830" y="3896"/>
                    <a:pt x="830" y="3868"/>
                    <a:pt x="802" y="3868"/>
                  </a:cubicBezTo>
                  <a:cubicBezTo>
                    <a:pt x="792" y="3858"/>
                    <a:pt x="786" y="3855"/>
                    <a:pt x="780" y="3855"/>
                  </a:cubicBezTo>
                  <a:cubicBezTo>
                    <a:pt x="777" y="3855"/>
                    <a:pt x="775" y="3855"/>
                    <a:pt x="773" y="3856"/>
                  </a:cubicBezTo>
                  <a:lnTo>
                    <a:pt x="773" y="3856"/>
                  </a:lnTo>
                  <a:cubicBezTo>
                    <a:pt x="773" y="3850"/>
                    <a:pt x="773" y="3845"/>
                    <a:pt x="773" y="3839"/>
                  </a:cubicBezTo>
                  <a:cubicBezTo>
                    <a:pt x="802" y="3753"/>
                    <a:pt x="859" y="3782"/>
                    <a:pt x="916" y="3725"/>
                  </a:cubicBezTo>
                  <a:cubicBezTo>
                    <a:pt x="945" y="3639"/>
                    <a:pt x="802" y="3610"/>
                    <a:pt x="773" y="3581"/>
                  </a:cubicBezTo>
                  <a:cubicBezTo>
                    <a:pt x="802" y="3496"/>
                    <a:pt x="945" y="3553"/>
                    <a:pt x="945" y="3438"/>
                  </a:cubicBezTo>
                  <a:cubicBezTo>
                    <a:pt x="945" y="3391"/>
                    <a:pt x="932" y="3375"/>
                    <a:pt x="913" y="3375"/>
                  </a:cubicBezTo>
                  <a:cubicBezTo>
                    <a:pt x="875" y="3375"/>
                    <a:pt x="811" y="3438"/>
                    <a:pt x="773" y="3438"/>
                  </a:cubicBezTo>
                  <a:lnTo>
                    <a:pt x="687" y="3438"/>
                  </a:lnTo>
                  <a:cubicBezTo>
                    <a:pt x="659" y="3410"/>
                    <a:pt x="687" y="3410"/>
                    <a:pt x="687" y="3353"/>
                  </a:cubicBezTo>
                  <a:cubicBezTo>
                    <a:pt x="716" y="3324"/>
                    <a:pt x="773" y="3295"/>
                    <a:pt x="830" y="3267"/>
                  </a:cubicBezTo>
                  <a:cubicBezTo>
                    <a:pt x="870" y="3243"/>
                    <a:pt x="905" y="3232"/>
                    <a:pt x="935" y="3232"/>
                  </a:cubicBezTo>
                  <a:cubicBezTo>
                    <a:pt x="1014" y="3232"/>
                    <a:pt x="1059" y="3306"/>
                    <a:pt x="1059" y="3410"/>
                  </a:cubicBezTo>
                  <a:lnTo>
                    <a:pt x="1059" y="3553"/>
                  </a:lnTo>
                  <a:cubicBezTo>
                    <a:pt x="1002" y="3581"/>
                    <a:pt x="973" y="3610"/>
                    <a:pt x="973" y="3696"/>
                  </a:cubicBezTo>
                  <a:cubicBezTo>
                    <a:pt x="973" y="3719"/>
                    <a:pt x="992" y="3761"/>
                    <a:pt x="1030" y="3761"/>
                  </a:cubicBezTo>
                  <a:cubicBezTo>
                    <a:pt x="1039" y="3761"/>
                    <a:pt x="1048" y="3759"/>
                    <a:pt x="1059" y="3753"/>
                  </a:cubicBezTo>
                  <a:cubicBezTo>
                    <a:pt x="1088" y="3753"/>
                    <a:pt x="1088" y="3696"/>
                    <a:pt x="1145" y="3696"/>
                  </a:cubicBezTo>
                  <a:cubicBezTo>
                    <a:pt x="1231" y="3725"/>
                    <a:pt x="1260" y="3753"/>
                    <a:pt x="1288" y="3753"/>
                  </a:cubicBezTo>
                  <a:cubicBezTo>
                    <a:pt x="1346" y="3782"/>
                    <a:pt x="1403" y="3782"/>
                    <a:pt x="1431" y="3782"/>
                  </a:cubicBezTo>
                  <a:cubicBezTo>
                    <a:pt x="1517" y="3753"/>
                    <a:pt x="1489" y="3696"/>
                    <a:pt x="1431" y="3639"/>
                  </a:cubicBezTo>
                  <a:cubicBezTo>
                    <a:pt x="1403" y="3610"/>
                    <a:pt x="1374" y="3610"/>
                    <a:pt x="1374" y="3553"/>
                  </a:cubicBezTo>
                  <a:cubicBezTo>
                    <a:pt x="1374" y="3496"/>
                    <a:pt x="1431" y="3410"/>
                    <a:pt x="1346" y="3410"/>
                  </a:cubicBezTo>
                  <a:cubicBezTo>
                    <a:pt x="1260" y="3410"/>
                    <a:pt x="1231" y="3467"/>
                    <a:pt x="1145" y="3467"/>
                  </a:cubicBezTo>
                  <a:cubicBezTo>
                    <a:pt x="1231" y="3209"/>
                    <a:pt x="1403" y="3181"/>
                    <a:pt x="1660" y="3152"/>
                  </a:cubicBezTo>
                  <a:lnTo>
                    <a:pt x="1660" y="3152"/>
                  </a:lnTo>
                  <a:cubicBezTo>
                    <a:pt x="1660" y="3181"/>
                    <a:pt x="1574" y="3267"/>
                    <a:pt x="1632" y="3324"/>
                  </a:cubicBezTo>
                  <a:cubicBezTo>
                    <a:pt x="1660" y="3353"/>
                    <a:pt x="1689" y="3353"/>
                    <a:pt x="1718" y="3410"/>
                  </a:cubicBezTo>
                  <a:cubicBezTo>
                    <a:pt x="1832" y="3467"/>
                    <a:pt x="1918" y="3639"/>
                    <a:pt x="2061" y="3639"/>
                  </a:cubicBezTo>
                  <a:cubicBezTo>
                    <a:pt x="2147" y="3639"/>
                    <a:pt x="2147" y="3581"/>
                    <a:pt x="2204" y="3496"/>
                  </a:cubicBezTo>
                  <a:cubicBezTo>
                    <a:pt x="2204" y="3438"/>
                    <a:pt x="2261" y="3353"/>
                    <a:pt x="2347" y="3353"/>
                  </a:cubicBezTo>
                  <a:cubicBezTo>
                    <a:pt x="2404" y="3353"/>
                    <a:pt x="2490" y="3438"/>
                    <a:pt x="2548" y="3467"/>
                  </a:cubicBezTo>
                  <a:cubicBezTo>
                    <a:pt x="2633" y="3553"/>
                    <a:pt x="2719" y="3610"/>
                    <a:pt x="2805" y="3696"/>
                  </a:cubicBezTo>
                  <a:cubicBezTo>
                    <a:pt x="2843" y="3629"/>
                    <a:pt x="2885" y="3607"/>
                    <a:pt x="2928" y="3607"/>
                  </a:cubicBezTo>
                  <a:cubicBezTo>
                    <a:pt x="3015" y="3607"/>
                    <a:pt x="3110" y="3696"/>
                    <a:pt x="3206" y="3696"/>
                  </a:cubicBezTo>
                  <a:cubicBezTo>
                    <a:pt x="3149" y="3610"/>
                    <a:pt x="3091" y="3553"/>
                    <a:pt x="3005" y="3496"/>
                  </a:cubicBezTo>
                  <a:cubicBezTo>
                    <a:pt x="2920" y="3467"/>
                    <a:pt x="2834" y="3467"/>
                    <a:pt x="2776" y="3438"/>
                  </a:cubicBezTo>
                  <a:cubicBezTo>
                    <a:pt x="2633" y="3353"/>
                    <a:pt x="2519" y="3209"/>
                    <a:pt x="2376" y="3124"/>
                  </a:cubicBezTo>
                  <a:cubicBezTo>
                    <a:pt x="2343" y="3098"/>
                    <a:pt x="2314" y="3088"/>
                    <a:pt x="2286" y="3088"/>
                  </a:cubicBezTo>
                  <a:cubicBezTo>
                    <a:pt x="2199" y="3088"/>
                    <a:pt x="2128" y="3184"/>
                    <a:pt x="2032" y="3184"/>
                  </a:cubicBezTo>
                  <a:cubicBezTo>
                    <a:pt x="2023" y="3184"/>
                    <a:pt x="2013" y="3183"/>
                    <a:pt x="2004" y="3181"/>
                  </a:cubicBezTo>
                  <a:cubicBezTo>
                    <a:pt x="1918" y="3152"/>
                    <a:pt x="1861" y="3009"/>
                    <a:pt x="1803" y="2923"/>
                  </a:cubicBezTo>
                  <a:cubicBezTo>
                    <a:pt x="1775" y="2866"/>
                    <a:pt x="1718" y="2837"/>
                    <a:pt x="1718" y="2752"/>
                  </a:cubicBezTo>
                  <a:cubicBezTo>
                    <a:pt x="1718" y="2694"/>
                    <a:pt x="1775" y="2637"/>
                    <a:pt x="1775" y="2580"/>
                  </a:cubicBezTo>
                  <a:cubicBezTo>
                    <a:pt x="1775" y="2557"/>
                    <a:pt x="1775" y="2478"/>
                    <a:pt x="1805" y="2478"/>
                  </a:cubicBezTo>
                  <a:cubicBezTo>
                    <a:pt x="1812" y="2478"/>
                    <a:pt x="1821" y="2483"/>
                    <a:pt x="1832" y="2494"/>
                  </a:cubicBezTo>
                  <a:cubicBezTo>
                    <a:pt x="1861" y="2551"/>
                    <a:pt x="1861" y="2608"/>
                    <a:pt x="1861" y="2637"/>
                  </a:cubicBezTo>
                  <a:cubicBezTo>
                    <a:pt x="1902" y="2719"/>
                    <a:pt x="1928" y="2786"/>
                    <a:pt x="1961" y="2786"/>
                  </a:cubicBezTo>
                  <a:cubicBezTo>
                    <a:pt x="1974" y="2786"/>
                    <a:pt x="1988" y="2776"/>
                    <a:pt x="2004" y="2752"/>
                  </a:cubicBezTo>
                  <a:cubicBezTo>
                    <a:pt x="2061" y="2723"/>
                    <a:pt x="2090" y="2608"/>
                    <a:pt x="2147" y="2608"/>
                  </a:cubicBezTo>
                  <a:cubicBezTo>
                    <a:pt x="2204" y="2608"/>
                    <a:pt x="2233" y="2694"/>
                    <a:pt x="2233" y="2723"/>
                  </a:cubicBezTo>
                  <a:cubicBezTo>
                    <a:pt x="2233" y="2743"/>
                    <a:pt x="2233" y="2763"/>
                    <a:pt x="2253" y="2763"/>
                  </a:cubicBezTo>
                  <a:cubicBezTo>
                    <a:pt x="2261" y="2763"/>
                    <a:pt x="2273" y="2760"/>
                    <a:pt x="2290" y="2752"/>
                  </a:cubicBezTo>
                  <a:cubicBezTo>
                    <a:pt x="2376" y="2752"/>
                    <a:pt x="2376" y="2694"/>
                    <a:pt x="2376" y="2637"/>
                  </a:cubicBezTo>
                  <a:cubicBezTo>
                    <a:pt x="2347" y="2580"/>
                    <a:pt x="2261" y="2551"/>
                    <a:pt x="2290" y="2465"/>
                  </a:cubicBezTo>
                  <a:cubicBezTo>
                    <a:pt x="2290" y="2408"/>
                    <a:pt x="2404" y="2351"/>
                    <a:pt x="2433" y="2351"/>
                  </a:cubicBezTo>
                  <a:cubicBezTo>
                    <a:pt x="2433" y="2437"/>
                    <a:pt x="2376" y="2580"/>
                    <a:pt x="2433" y="2637"/>
                  </a:cubicBezTo>
                  <a:cubicBezTo>
                    <a:pt x="2490" y="2723"/>
                    <a:pt x="2548" y="2723"/>
                    <a:pt x="2633" y="2723"/>
                  </a:cubicBezTo>
                  <a:cubicBezTo>
                    <a:pt x="2691" y="2723"/>
                    <a:pt x="2805" y="2694"/>
                    <a:pt x="2834" y="2637"/>
                  </a:cubicBezTo>
                  <a:cubicBezTo>
                    <a:pt x="2920" y="2580"/>
                    <a:pt x="2920" y="2494"/>
                    <a:pt x="2920" y="2437"/>
                  </a:cubicBezTo>
                  <a:cubicBezTo>
                    <a:pt x="2920" y="2351"/>
                    <a:pt x="2948" y="2265"/>
                    <a:pt x="3005" y="2208"/>
                  </a:cubicBezTo>
                  <a:cubicBezTo>
                    <a:pt x="3005" y="2179"/>
                    <a:pt x="3120" y="2179"/>
                    <a:pt x="3120" y="2151"/>
                  </a:cubicBezTo>
                  <a:cubicBezTo>
                    <a:pt x="3149" y="2122"/>
                    <a:pt x="3063" y="2065"/>
                    <a:pt x="3063" y="2036"/>
                  </a:cubicBezTo>
                  <a:cubicBezTo>
                    <a:pt x="2990" y="1940"/>
                    <a:pt x="3060" y="1823"/>
                    <a:pt x="3153" y="1823"/>
                  </a:cubicBezTo>
                  <a:cubicBezTo>
                    <a:pt x="3170" y="1823"/>
                    <a:pt x="3188" y="1827"/>
                    <a:pt x="3206" y="1836"/>
                  </a:cubicBezTo>
                  <a:cubicBezTo>
                    <a:pt x="3322" y="1859"/>
                    <a:pt x="3400" y="1901"/>
                    <a:pt x="3532" y="1901"/>
                  </a:cubicBezTo>
                  <a:cubicBezTo>
                    <a:pt x="3563" y="1901"/>
                    <a:pt x="3597" y="1898"/>
                    <a:pt x="3635" y="1893"/>
                  </a:cubicBezTo>
                  <a:lnTo>
                    <a:pt x="3635" y="1893"/>
                  </a:lnTo>
                  <a:cubicBezTo>
                    <a:pt x="3578" y="1979"/>
                    <a:pt x="3521" y="2036"/>
                    <a:pt x="3549" y="2122"/>
                  </a:cubicBezTo>
                  <a:cubicBezTo>
                    <a:pt x="3578" y="2179"/>
                    <a:pt x="3692" y="2179"/>
                    <a:pt x="3778" y="2265"/>
                  </a:cubicBezTo>
                  <a:cubicBezTo>
                    <a:pt x="3835" y="2294"/>
                    <a:pt x="3835" y="2351"/>
                    <a:pt x="3835" y="2437"/>
                  </a:cubicBezTo>
                  <a:cubicBezTo>
                    <a:pt x="3835" y="2494"/>
                    <a:pt x="3807" y="2608"/>
                    <a:pt x="3864" y="2608"/>
                  </a:cubicBezTo>
                  <a:cubicBezTo>
                    <a:pt x="3950" y="2608"/>
                    <a:pt x="3978" y="2551"/>
                    <a:pt x="4007" y="2551"/>
                  </a:cubicBezTo>
                  <a:cubicBezTo>
                    <a:pt x="4093" y="2551"/>
                    <a:pt x="4122" y="2637"/>
                    <a:pt x="4207" y="2694"/>
                  </a:cubicBezTo>
                  <a:cubicBezTo>
                    <a:pt x="4216" y="2696"/>
                    <a:pt x="4224" y="2697"/>
                    <a:pt x="4231" y="2697"/>
                  </a:cubicBezTo>
                  <a:cubicBezTo>
                    <a:pt x="4354" y="2697"/>
                    <a:pt x="4381" y="2491"/>
                    <a:pt x="4408" y="2437"/>
                  </a:cubicBezTo>
                  <a:cubicBezTo>
                    <a:pt x="4360" y="2437"/>
                    <a:pt x="4312" y="2440"/>
                    <a:pt x="4266" y="2440"/>
                  </a:cubicBezTo>
                  <a:cubicBezTo>
                    <a:pt x="4172" y="2440"/>
                    <a:pt x="4083" y="2427"/>
                    <a:pt x="4007" y="2351"/>
                  </a:cubicBezTo>
                  <a:cubicBezTo>
                    <a:pt x="3978" y="2294"/>
                    <a:pt x="3950" y="2208"/>
                    <a:pt x="3921" y="2122"/>
                  </a:cubicBezTo>
                  <a:cubicBezTo>
                    <a:pt x="3921" y="2122"/>
                    <a:pt x="3921" y="2036"/>
                    <a:pt x="3864" y="2036"/>
                  </a:cubicBezTo>
                  <a:lnTo>
                    <a:pt x="3807" y="2036"/>
                  </a:lnTo>
                  <a:cubicBezTo>
                    <a:pt x="3778" y="2007"/>
                    <a:pt x="3807" y="2007"/>
                    <a:pt x="3835" y="1979"/>
                  </a:cubicBezTo>
                  <a:cubicBezTo>
                    <a:pt x="3864" y="1922"/>
                    <a:pt x="3921" y="1864"/>
                    <a:pt x="3950" y="1836"/>
                  </a:cubicBezTo>
                  <a:cubicBezTo>
                    <a:pt x="3970" y="1754"/>
                    <a:pt x="4050" y="1686"/>
                    <a:pt x="4135" y="1686"/>
                  </a:cubicBezTo>
                  <a:cubicBezTo>
                    <a:pt x="4169" y="1686"/>
                    <a:pt x="4204" y="1697"/>
                    <a:pt x="4236" y="1721"/>
                  </a:cubicBezTo>
                  <a:cubicBezTo>
                    <a:pt x="4293" y="1778"/>
                    <a:pt x="4293" y="1893"/>
                    <a:pt x="4351" y="1979"/>
                  </a:cubicBezTo>
                  <a:cubicBezTo>
                    <a:pt x="4351" y="2007"/>
                    <a:pt x="4379" y="2036"/>
                    <a:pt x="4408" y="2065"/>
                  </a:cubicBezTo>
                  <a:lnTo>
                    <a:pt x="4494" y="2065"/>
                  </a:lnTo>
                  <a:cubicBezTo>
                    <a:pt x="4508" y="2093"/>
                    <a:pt x="4515" y="2093"/>
                    <a:pt x="4519" y="2093"/>
                  </a:cubicBezTo>
                  <a:cubicBezTo>
                    <a:pt x="4522" y="2093"/>
                    <a:pt x="4522" y="2093"/>
                    <a:pt x="4522" y="2122"/>
                  </a:cubicBezTo>
                  <a:lnTo>
                    <a:pt x="4522" y="2151"/>
                  </a:lnTo>
                  <a:cubicBezTo>
                    <a:pt x="4539" y="2218"/>
                    <a:pt x="4575" y="2245"/>
                    <a:pt x="4620" y="2245"/>
                  </a:cubicBezTo>
                  <a:cubicBezTo>
                    <a:pt x="4651" y="2245"/>
                    <a:pt x="4687" y="2231"/>
                    <a:pt x="4723" y="2208"/>
                  </a:cubicBezTo>
                  <a:cubicBezTo>
                    <a:pt x="4780" y="2208"/>
                    <a:pt x="4808" y="2179"/>
                    <a:pt x="4837" y="2179"/>
                  </a:cubicBezTo>
                  <a:cubicBezTo>
                    <a:pt x="4866" y="2151"/>
                    <a:pt x="4923" y="2179"/>
                    <a:pt x="4923" y="2122"/>
                  </a:cubicBezTo>
                  <a:cubicBezTo>
                    <a:pt x="4923" y="2065"/>
                    <a:pt x="4866" y="2007"/>
                    <a:pt x="4866" y="1979"/>
                  </a:cubicBezTo>
                  <a:cubicBezTo>
                    <a:pt x="4866" y="1922"/>
                    <a:pt x="4952" y="1893"/>
                    <a:pt x="4952" y="1864"/>
                  </a:cubicBezTo>
                  <a:cubicBezTo>
                    <a:pt x="4952" y="1831"/>
                    <a:pt x="4934" y="1819"/>
                    <a:pt x="4911" y="1819"/>
                  </a:cubicBezTo>
                  <a:cubicBezTo>
                    <a:pt x="4875" y="1819"/>
                    <a:pt x="4826" y="1847"/>
                    <a:pt x="4808" y="1864"/>
                  </a:cubicBezTo>
                  <a:cubicBezTo>
                    <a:pt x="4780" y="1893"/>
                    <a:pt x="4723" y="1922"/>
                    <a:pt x="4723" y="1979"/>
                  </a:cubicBezTo>
                  <a:cubicBezTo>
                    <a:pt x="4702" y="1999"/>
                    <a:pt x="4711" y="2019"/>
                    <a:pt x="4697" y="2019"/>
                  </a:cubicBezTo>
                  <a:cubicBezTo>
                    <a:pt x="4692" y="2019"/>
                    <a:pt x="4682" y="2016"/>
                    <a:pt x="4665" y="2007"/>
                  </a:cubicBezTo>
                  <a:cubicBezTo>
                    <a:pt x="4579" y="1979"/>
                    <a:pt x="4579" y="1922"/>
                    <a:pt x="4579" y="1864"/>
                  </a:cubicBezTo>
                  <a:cubicBezTo>
                    <a:pt x="4579" y="1778"/>
                    <a:pt x="4579" y="1721"/>
                    <a:pt x="4551" y="1693"/>
                  </a:cubicBezTo>
                  <a:cubicBezTo>
                    <a:pt x="4522" y="1635"/>
                    <a:pt x="4408" y="1635"/>
                    <a:pt x="4408" y="1607"/>
                  </a:cubicBezTo>
                  <a:cubicBezTo>
                    <a:pt x="4408" y="1550"/>
                    <a:pt x="4494" y="1550"/>
                    <a:pt x="4522" y="1492"/>
                  </a:cubicBezTo>
                  <a:cubicBezTo>
                    <a:pt x="4551" y="1464"/>
                    <a:pt x="4551" y="1406"/>
                    <a:pt x="4551" y="1349"/>
                  </a:cubicBezTo>
                  <a:cubicBezTo>
                    <a:pt x="4579" y="1292"/>
                    <a:pt x="4551" y="1206"/>
                    <a:pt x="4579" y="1177"/>
                  </a:cubicBezTo>
                  <a:cubicBezTo>
                    <a:pt x="4579" y="1149"/>
                    <a:pt x="4637" y="1120"/>
                    <a:pt x="4637" y="1120"/>
                  </a:cubicBezTo>
                  <a:cubicBezTo>
                    <a:pt x="4637" y="1063"/>
                    <a:pt x="4579" y="1034"/>
                    <a:pt x="4579" y="1034"/>
                  </a:cubicBezTo>
                  <a:cubicBezTo>
                    <a:pt x="4551" y="1006"/>
                    <a:pt x="4494" y="977"/>
                    <a:pt x="4494" y="891"/>
                  </a:cubicBezTo>
                  <a:cubicBezTo>
                    <a:pt x="4436" y="863"/>
                    <a:pt x="4494" y="777"/>
                    <a:pt x="4436" y="748"/>
                  </a:cubicBezTo>
                  <a:cubicBezTo>
                    <a:pt x="4419" y="730"/>
                    <a:pt x="4404" y="724"/>
                    <a:pt x="4390" y="724"/>
                  </a:cubicBezTo>
                  <a:cubicBezTo>
                    <a:pt x="4359" y="724"/>
                    <a:pt x="4333" y="757"/>
                    <a:pt x="4293" y="777"/>
                  </a:cubicBezTo>
                  <a:cubicBezTo>
                    <a:pt x="4265" y="834"/>
                    <a:pt x="4207" y="834"/>
                    <a:pt x="4122" y="834"/>
                  </a:cubicBezTo>
                  <a:cubicBezTo>
                    <a:pt x="3978" y="834"/>
                    <a:pt x="3835" y="863"/>
                    <a:pt x="3778" y="1006"/>
                  </a:cubicBezTo>
                  <a:cubicBezTo>
                    <a:pt x="3692" y="1177"/>
                    <a:pt x="3835" y="1120"/>
                    <a:pt x="3921" y="1177"/>
                  </a:cubicBezTo>
                  <a:cubicBezTo>
                    <a:pt x="3950" y="1263"/>
                    <a:pt x="3921" y="1321"/>
                    <a:pt x="3864" y="1349"/>
                  </a:cubicBezTo>
                  <a:cubicBezTo>
                    <a:pt x="3850" y="1363"/>
                    <a:pt x="3835" y="1368"/>
                    <a:pt x="3819" y="1368"/>
                  </a:cubicBezTo>
                  <a:cubicBezTo>
                    <a:pt x="3769" y="1368"/>
                    <a:pt x="3714" y="1314"/>
                    <a:pt x="3692" y="1292"/>
                  </a:cubicBezTo>
                  <a:cubicBezTo>
                    <a:pt x="3597" y="1197"/>
                    <a:pt x="3522" y="1142"/>
                    <a:pt x="3418" y="1142"/>
                  </a:cubicBezTo>
                  <a:cubicBezTo>
                    <a:pt x="3396" y="1142"/>
                    <a:pt x="3373" y="1144"/>
                    <a:pt x="3349" y="1149"/>
                  </a:cubicBezTo>
                  <a:cubicBezTo>
                    <a:pt x="3492" y="1006"/>
                    <a:pt x="3521" y="805"/>
                    <a:pt x="3692" y="691"/>
                  </a:cubicBezTo>
                  <a:cubicBezTo>
                    <a:pt x="3549" y="662"/>
                    <a:pt x="3435" y="576"/>
                    <a:pt x="3435" y="433"/>
                  </a:cubicBezTo>
                  <a:cubicBezTo>
                    <a:pt x="3435" y="290"/>
                    <a:pt x="3521" y="262"/>
                    <a:pt x="3578" y="176"/>
                  </a:cubicBezTo>
                  <a:cubicBezTo>
                    <a:pt x="3630" y="124"/>
                    <a:pt x="3587" y="0"/>
                    <a:pt x="351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5" name="Google Shape;2255;p42"/>
            <p:cNvSpPr/>
            <p:nvPr/>
          </p:nvSpPr>
          <p:spPr>
            <a:xfrm>
              <a:off x="5534238" y="2766650"/>
              <a:ext cx="66400" cy="143675"/>
            </a:xfrm>
            <a:custGeom>
              <a:avLst/>
              <a:gdLst/>
              <a:ahLst/>
              <a:cxnLst/>
              <a:rect l="l" t="t" r="r" b="b"/>
              <a:pathLst>
                <a:path w="2656" h="5747" extrusionOk="0">
                  <a:moveTo>
                    <a:pt x="2598" y="0"/>
                  </a:moveTo>
                  <a:lnTo>
                    <a:pt x="2570" y="57"/>
                  </a:lnTo>
                  <a:cubicBezTo>
                    <a:pt x="2455" y="258"/>
                    <a:pt x="2398" y="487"/>
                    <a:pt x="2283" y="658"/>
                  </a:cubicBezTo>
                  <a:cubicBezTo>
                    <a:pt x="2198" y="716"/>
                    <a:pt x="2169" y="802"/>
                    <a:pt x="2169" y="916"/>
                  </a:cubicBezTo>
                  <a:cubicBezTo>
                    <a:pt x="2198" y="1002"/>
                    <a:pt x="2283" y="1059"/>
                    <a:pt x="2341" y="1059"/>
                  </a:cubicBezTo>
                  <a:cubicBezTo>
                    <a:pt x="2315" y="1075"/>
                    <a:pt x="2289" y="1081"/>
                    <a:pt x="2263" y="1081"/>
                  </a:cubicBezTo>
                  <a:cubicBezTo>
                    <a:pt x="2164" y="1081"/>
                    <a:pt x="2065" y="991"/>
                    <a:pt x="1967" y="991"/>
                  </a:cubicBezTo>
                  <a:cubicBezTo>
                    <a:pt x="1948" y="991"/>
                    <a:pt x="1930" y="995"/>
                    <a:pt x="1911" y="1002"/>
                  </a:cubicBezTo>
                  <a:cubicBezTo>
                    <a:pt x="1825" y="1088"/>
                    <a:pt x="1682" y="1202"/>
                    <a:pt x="1597" y="1288"/>
                  </a:cubicBezTo>
                  <a:cubicBezTo>
                    <a:pt x="1539" y="1374"/>
                    <a:pt x="1453" y="1488"/>
                    <a:pt x="1396" y="1574"/>
                  </a:cubicBezTo>
                  <a:cubicBezTo>
                    <a:pt x="1310" y="1717"/>
                    <a:pt x="1310" y="1861"/>
                    <a:pt x="1253" y="2004"/>
                  </a:cubicBezTo>
                  <a:cubicBezTo>
                    <a:pt x="967" y="2519"/>
                    <a:pt x="681" y="3005"/>
                    <a:pt x="480" y="3549"/>
                  </a:cubicBezTo>
                  <a:cubicBezTo>
                    <a:pt x="480" y="3578"/>
                    <a:pt x="452" y="3635"/>
                    <a:pt x="452" y="3664"/>
                  </a:cubicBezTo>
                  <a:cubicBezTo>
                    <a:pt x="423" y="3692"/>
                    <a:pt x="423" y="3692"/>
                    <a:pt x="452" y="3721"/>
                  </a:cubicBezTo>
                  <a:cubicBezTo>
                    <a:pt x="480" y="3807"/>
                    <a:pt x="538" y="3807"/>
                    <a:pt x="566" y="3864"/>
                  </a:cubicBezTo>
                  <a:cubicBezTo>
                    <a:pt x="595" y="3978"/>
                    <a:pt x="566" y="4093"/>
                    <a:pt x="538" y="4207"/>
                  </a:cubicBezTo>
                  <a:cubicBezTo>
                    <a:pt x="452" y="4436"/>
                    <a:pt x="280" y="4637"/>
                    <a:pt x="166" y="4866"/>
                  </a:cubicBezTo>
                  <a:cubicBezTo>
                    <a:pt x="166" y="4951"/>
                    <a:pt x="137" y="5009"/>
                    <a:pt x="108" y="5094"/>
                  </a:cubicBezTo>
                  <a:cubicBezTo>
                    <a:pt x="108" y="5123"/>
                    <a:pt x="22" y="5152"/>
                    <a:pt x="22" y="5238"/>
                  </a:cubicBezTo>
                  <a:cubicBezTo>
                    <a:pt x="0" y="5327"/>
                    <a:pt x="65" y="5399"/>
                    <a:pt x="135" y="5399"/>
                  </a:cubicBezTo>
                  <a:cubicBezTo>
                    <a:pt x="155" y="5399"/>
                    <a:pt x="175" y="5393"/>
                    <a:pt x="194" y="5381"/>
                  </a:cubicBezTo>
                  <a:cubicBezTo>
                    <a:pt x="251" y="5381"/>
                    <a:pt x="280" y="5295"/>
                    <a:pt x="309" y="5266"/>
                  </a:cubicBezTo>
                  <a:lnTo>
                    <a:pt x="452" y="5123"/>
                  </a:lnTo>
                  <a:cubicBezTo>
                    <a:pt x="566" y="5066"/>
                    <a:pt x="652" y="4951"/>
                    <a:pt x="738" y="4837"/>
                  </a:cubicBezTo>
                  <a:cubicBezTo>
                    <a:pt x="825" y="4749"/>
                    <a:pt x="913" y="4712"/>
                    <a:pt x="1000" y="4712"/>
                  </a:cubicBezTo>
                  <a:cubicBezTo>
                    <a:pt x="1027" y="4712"/>
                    <a:pt x="1054" y="4716"/>
                    <a:pt x="1081" y="4722"/>
                  </a:cubicBezTo>
                  <a:cubicBezTo>
                    <a:pt x="1144" y="4764"/>
                    <a:pt x="1207" y="4791"/>
                    <a:pt x="1281" y="4791"/>
                  </a:cubicBezTo>
                  <a:cubicBezTo>
                    <a:pt x="1308" y="4791"/>
                    <a:pt x="1337" y="4787"/>
                    <a:pt x="1368" y="4780"/>
                  </a:cubicBezTo>
                  <a:cubicBezTo>
                    <a:pt x="1453" y="4694"/>
                    <a:pt x="1539" y="4579"/>
                    <a:pt x="1597" y="4522"/>
                  </a:cubicBezTo>
                  <a:cubicBezTo>
                    <a:pt x="1682" y="4408"/>
                    <a:pt x="1797" y="4350"/>
                    <a:pt x="1883" y="4265"/>
                  </a:cubicBezTo>
                  <a:cubicBezTo>
                    <a:pt x="1940" y="4522"/>
                    <a:pt x="1969" y="4808"/>
                    <a:pt x="1940" y="5066"/>
                  </a:cubicBezTo>
                  <a:cubicBezTo>
                    <a:pt x="1940" y="5152"/>
                    <a:pt x="1854" y="5266"/>
                    <a:pt x="1797" y="5381"/>
                  </a:cubicBezTo>
                  <a:cubicBezTo>
                    <a:pt x="1711" y="5438"/>
                    <a:pt x="1682" y="5552"/>
                    <a:pt x="1711" y="5667"/>
                  </a:cubicBezTo>
                  <a:cubicBezTo>
                    <a:pt x="1744" y="5725"/>
                    <a:pt x="1782" y="5747"/>
                    <a:pt x="1822" y="5747"/>
                  </a:cubicBezTo>
                  <a:cubicBezTo>
                    <a:pt x="1920" y="5747"/>
                    <a:pt x="2030" y="5613"/>
                    <a:pt x="2112" y="5552"/>
                  </a:cubicBezTo>
                  <a:cubicBezTo>
                    <a:pt x="2169" y="5495"/>
                    <a:pt x="2226" y="5381"/>
                    <a:pt x="2283" y="5295"/>
                  </a:cubicBezTo>
                  <a:cubicBezTo>
                    <a:pt x="2283" y="5266"/>
                    <a:pt x="2312" y="5238"/>
                    <a:pt x="2369" y="5209"/>
                  </a:cubicBezTo>
                  <a:cubicBezTo>
                    <a:pt x="2398" y="5152"/>
                    <a:pt x="2426" y="5152"/>
                    <a:pt x="2455" y="5123"/>
                  </a:cubicBezTo>
                  <a:cubicBezTo>
                    <a:pt x="2512" y="5094"/>
                    <a:pt x="2512" y="5066"/>
                    <a:pt x="2512" y="5009"/>
                  </a:cubicBezTo>
                  <a:lnTo>
                    <a:pt x="2512" y="4923"/>
                  </a:lnTo>
                  <a:lnTo>
                    <a:pt x="2512" y="4694"/>
                  </a:lnTo>
                  <a:lnTo>
                    <a:pt x="2512" y="4293"/>
                  </a:lnTo>
                  <a:cubicBezTo>
                    <a:pt x="2541" y="4007"/>
                    <a:pt x="2541" y="3721"/>
                    <a:pt x="2541" y="3435"/>
                  </a:cubicBezTo>
                  <a:cubicBezTo>
                    <a:pt x="2570" y="2290"/>
                    <a:pt x="2655" y="1145"/>
                    <a:pt x="25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6" name="Google Shape;2256;p42"/>
            <p:cNvSpPr/>
            <p:nvPr/>
          </p:nvSpPr>
          <p:spPr>
            <a:xfrm>
              <a:off x="5529063" y="2908300"/>
              <a:ext cx="70150" cy="124825"/>
            </a:xfrm>
            <a:custGeom>
              <a:avLst/>
              <a:gdLst/>
              <a:ahLst/>
              <a:cxnLst/>
              <a:rect l="l" t="t" r="r" b="b"/>
              <a:pathLst>
                <a:path w="2806" h="4993" extrusionOk="0">
                  <a:moveTo>
                    <a:pt x="2748" y="1"/>
                  </a:moveTo>
                  <a:cubicBezTo>
                    <a:pt x="2662" y="201"/>
                    <a:pt x="2519" y="402"/>
                    <a:pt x="2376" y="545"/>
                  </a:cubicBezTo>
                  <a:cubicBezTo>
                    <a:pt x="2233" y="745"/>
                    <a:pt x="2147" y="917"/>
                    <a:pt x="2032" y="1146"/>
                  </a:cubicBezTo>
                  <a:cubicBezTo>
                    <a:pt x="1804" y="1518"/>
                    <a:pt x="1632" y="1918"/>
                    <a:pt x="1431" y="2348"/>
                  </a:cubicBezTo>
                  <a:cubicBezTo>
                    <a:pt x="1231" y="2720"/>
                    <a:pt x="1059" y="3063"/>
                    <a:pt x="859" y="3435"/>
                  </a:cubicBezTo>
                  <a:cubicBezTo>
                    <a:pt x="630" y="3779"/>
                    <a:pt x="430" y="4093"/>
                    <a:pt x="201" y="4465"/>
                  </a:cubicBezTo>
                  <a:cubicBezTo>
                    <a:pt x="172" y="4523"/>
                    <a:pt x="86" y="4637"/>
                    <a:pt x="58" y="4723"/>
                  </a:cubicBezTo>
                  <a:cubicBezTo>
                    <a:pt x="29" y="4780"/>
                    <a:pt x="1" y="4866"/>
                    <a:pt x="29" y="4923"/>
                  </a:cubicBezTo>
                  <a:cubicBezTo>
                    <a:pt x="38" y="4974"/>
                    <a:pt x="76" y="4992"/>
                    <a:pt x="127" y="4992"/>
                  </a:cubicBezTo>
                  <a:cubicBezTo>
                    <a:pt x="252" y="4992"/>
                    <a:pt x="455" y="4886"/>
                    <a:pt x="516" y="4866"/>
                  </a:cubicBezTo>
                  <a:cubicBezTo>
                    <a:pt x="888" y="4723"/>
                    <a:pt x="1203" y="4494"/>
                    <a:pt x="1489" y="4265"/>
                  </a:cubicBezTo>
                  <a:cubicBezTo>
                    <a:pt x="2061" y="3836"/>
                    <a:pt x="2519" y="3178"/>
                    <a:pt x="2633" y="2462"/>
                  </a:cubicBezTo>
                  <a:cubicBezTo>
                    <a:pt x="2691" y="2061"/>
                    <a:pt x="2805" y="1632"/>
                    <a:pt x="2805" y="1260"/>
                  </a:cubicBezTo>
                  <a:cubicBezTo>
                    <a:pt x="2805" y="1031"/>
                    <a:pt x="2777" y="859"/>
                    <a:pt x="2777" y="630"/>
                  </a:cubicBezTo>
                  <a:cubicBezTo>
                    <a:pt x="2777" y="430"/>
                    <a:pt x="2777" y="201"/>
                    <a:pt x="27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7" name="Google Shape;2257;p42"/>
            <p:cNvSpPr/>
            <p:nvPr/>
          </p:nvSpPr>
          <p:spPr>
            <a:xfrm>
              <a:off x="5550538" y="2608275"/>
              <a:ext cx="52250" cy="63000"/>
            </a:xfrm>
            <a:custGeom>
              <a:avLst/>
              <a:gdLst/>
              <a:ahLst/>
              <a:cxnLst/>
              <a:rect l="l" t="t" r="r" b="b"/>
              <a:pathLst>
                <a:path w="2090" h="2520" extrusionOk="0">
                  <a:moveTo>
                    <a:pt x="852" y="0"/>
                  </a:moveTo>
                  <a:cubicBezTo>
                    <a:pt x="818" y="0"/>
                    <a:pt x="783" y="4"/>
                    <a:pt x="744" y="10"/>
                  </a:cubicBezTo>
                  <a:cubicBezTo>
                    <a:pt x="830" y="68"/>
                    <a:pt x="773" y="182"/>
                    <a:pt x="773" y="297"/>
                  </a:cubicBezTo>
                  <a:cubicBezTo>
                    <a:pt x="812" y="277"/>
                    <a:pt x="893" y="243"/>
                    <a:pt x="967" y="243"/>
                  </a:cubicBezTo>
                  <a:cubicBezTo>
                    <a:pt x="1000" y="243"/>
                    <a:pt x="1032" y="250"/>
                    <a:pt x="1059" y="268"/>
                  </a:cubicBezTo>
                  <a:cubicBezTo>
                    <a:pt x="1088" y="268"/>
                    <a:pt x="1088" y="325"/>
                    <a:pt x="1088" y="382"/>
                  </a:cubicBezTo>
                  <a:cubicBezTo>
                    <a:pt x="1088" y="411"/>
                    <a:pt x="1116" y="440"/>
                    <a:pt x="1173" y="468"/>
                  </a:cubicBezTo>
                  <a:cubicBezTo>
                    <a:pt x="1202" y="554"/>
                    <a:pt x="1317" y="583"/>
                    <a:pt x="1259" y="669"/>
                  </a:cubicBezTo>
                  <a:cubicBezTo>
                    <a:pt x="1231" y="726"/>
                    <a:pt x="1088" y="726"/>
                    <a:pt x="1030" y="755"/>
                  </a:cubicBezTo>
                  <a:cubicBezTo>
                    <a:pt x="830" y="840"/>
                    <a:pt x="744" y="1012"/>
                    <a:pt x="601" y="1155"/>
                  </a:cubicBezTo>
                  <a:cubicBezTo>
                    <a:pt x="515" y="1241"/>
                    <a:pt x="458" y="1298"/>
                    <a:pt x="372" y="1327"/>
                  </a:cubicBezTo>
                  <a:cubicBezTo>
                    <a:pt x="286" y="1413"/>
                    <a:pt x="172" y="1413"/>
                    <a:pt x="143" y="1470"/>
                  </a:cubicBezTo>
                  <a:cubicBezTo>
                    <a:pt x="57" y="1584"/>
                    <a:pt x="0" y="1670"/>
                    <a:pt x="0" y="1813"/>
                  </a:cubicBezTo>
                  <a:cubicBezTo>
                    <a:pt x="29" y="1899"/>
                    <a:pt x="57" y="2042"/>
                    <a:pt x="57" y="2157"/>
                  </a:cubicBezTo>
                  <a:cubicBezTo>
                    <a:pt x="69" y="2215"/>
                    <a:pt x="95" y="2226"/>
                    <a:pt x="130" y="2226"/>
                  </a:cubicBezTo>
                  <a:cubicBezTo>
                    <a:pt x="149" y="2226"/>
                    <a:pt x="172" y="2222"/>
                    <a:pt x="197" y="2222"/>
                  </a:cubicBezTo>
                  <a:cubicBezTo>
                    <a:pt x="233" y="2222"/>
                    <a:pt x="274" y="2231"/>
                    <a:pt x="315" y="2271"/>
                  </a:cubicBezTo>
                  <a:cubicBezTo>
                    <a:pt x="372" y="2271"/>
                    <a:pt x="458" y="2329"/>
                    <a:pt x="487" y="2357"/>
                  </a:cubicBezTo>
                  <a:cubicBezTo>
                    <a:pt x="515" y="2414"/>
                    <a:pt x="544" y="2472"/>
                    <a:pt x="630" y="2500"/>
                  </a:cubicBezTo>
                  <a:cubicBezTo>
                    <a:pt x="636" y="2514"/>
                    <a:pt x="646" y="2519"/>
                    <a:pt x="657" y="2519"/>
                  </a:cubicBezTo>
                  <a:cubicBezTo>
                    <a:pt x="694" y="2519"/>
                    <a:pt x="744" y="2458"/>
                    <a:pt x="744" y="2414"/>
                  </a:cubicBezTo>
                  <a:cubicBezTo>
                    <a:pt x="744" y="2271"/>
                    <a:pt x="515" y="2271"/>
                    <a:pt x="458" y="2157"/>
                  </a:cubicBezTo>
                  <a:cubicBezTo>
                    <a:pt x="401" y="2071"/>
                    <a:pt x="458" y="1985"/>
                    <a:pt x="372" y="1928"/>
                  </a:cubicBezTo>
                  <a:cubicBezTo>
                    <a:pt x="357" y="1920"/>
                    <a:pt x="339" y="1917"/>
                    <a:pt x="322" y="1917"/>
                  </a:cubicBezTo>
                  <a:cubicBezTo>
                    <a:pt x="273" y="1917"/>
                    <a:pt x="221" y="1943"/>
                    <a:pt x="200" y="1985"/>
                  </a:cubicBezTo>
                  <a:cubicBezTo>
                    <a:pt x="229" y="1899"/>
                    <a:pt x="229" y="1728"/>
                    <a:pt x="315" y="1699"/>
                  </a:cubicBezTo>
                  <a:cubicBezTo>
                    <a:pt x="326" y="1688"/>
                    <a:pt x="338" y="1683"/>
                    <a:pt x="351" y="1683"/>
                  </a:cubicBezTo>
                  <a:cubicBezTo>
                    <a:pt x="404" y="1683"/>
                    <a:pt x="464" y="1762"/>
                    <a:pt x="487" y="1785"/>
                  </a:cubicBezTo>
                  <a:cubicBezTo>
                    <a:pt x="540" y="1823"/>
                    <a:pt x="595" y="1839"/>
                    <a:pt x="650" y="1839"/>
                  </a:cubicBezTo>
                  <a:cubicBezTo>
                    <a:pt x="803" y="1839"/>
                    <a:pt x="954" y="1718"/>
                    <a:pt x="1059" y="1613"/>
                  </a:cubicBezTo>
                  <a:lnTo>
                    <a:pt x="1059" y="1613"/>
                  </a:lnTo>
                  <a:cubicBezTo>
                    <a:pt x="916" y="1785"/>
                    <a:pt x="887" y="2071"/>
                    <a:pt x="1088" y="2271"/>
                  </a:cubicBezTo>
                  <a:cubicBezTo>
                    <a:pt x="1101" y="2281"/>
                    <a:pt x="1115" y="2285"/>
                    <a:pt x="1127" y="2285"/>
                  </a:cubicBezTo>
                  <a:cubicBezTo>
                    <a:pt x="1191" y="2285"/>
                    <a:pt x="1235" y="2176"/>
                    <a:pt x="1259" y="2128"/>
                  </a:cubicBezTo>
                  <a:lnTo>
                    <a:pt x="1374" y="2014"/>
                  </a:lnTo>
                  <a:cubicBezTo>
                    <a:pt x="1460" y="2014"/>
                    <a:pt x="1488" y="1985"/>
                    <a:pt x="1517" y="1928"/>
                  </a:cubicBezTo>
                  <a:cubicBezTo>
                    <a:pt x="1631" y="1842"/>
                    <a:pt x="1517" y="1642"/>
                    <a:pt x="1488" y="1499"/>
                  </a:cubicBezTo>
                  <a:cubicBezTo>
                    <a:pt x="1460" y="1384"/>
                    <a:pt x="1488" y="1212"/>
                    <a:pt x="1631" y="1155"/>
                  </a:cubicBezTo>
                  <a:lnTo>
                    <a:pt x="1918" y="1155"/>
                  </a:lnTo>
                  <a:cubicBezTo>
                    <a:pt x="1946" y="1155"/>
                    <a:pt x="2032" y="1155"/>
                    <a:pt x="2061" y="1127"/>
                  </a:cubicBezTo>
                  <a:cubicBezTo>
                    <a:pt x="2089" y="1069"/>
                    <a:pt x="2089" y="1012"/>
                    <a:pt x="2089" y="926"/>
                  </a:cubicBezTo>
                  <a:cubicBezTo>
                    <a:pt x="2089" y="840"/>
                    <a:pt x="2089" y="726"/>
                    <a:pt x="2061" y="611"/>
                  </a:cubicBezTo>
                  <a:cubicBezTo>
                    <a:pt x="2032" y="497"/>
                    <a:pt x="1975" y="440"/>
                    <a:pt x="2032" y="325"/>
                  </a:cubicBezTo>
                  <a:cubicBezTo>
                    <a:pt x="2061" y="268"/>
                    <a:pt x="2089" y="239"/>
                    <a:pt x="2061" y="182"/>
                  </a:cubicBezTo>
                  <a:cubicBezTo>
                    <a:pt x="2032" y="153"/>
                    <a:pt x="1946" y="153"/>
                    <a:pt x="1918" y="153"/>
                  </a:cubicBezTo>
                  <a:cubicBezTo>
                    <a:pt x="1839" y="134"/>
                    <a:pt x="1746" y="100"/>
                    <a:pt x="1659" y="100"/>
                  </a:cubicBezTo>
                  <a:cubicBezTo>
                    <a:pt x="1619" y="100"/>
                    <a:pt x="1581" y="107"/>
                    <a:pt x="1546" y="125"/>
                  </a:cubicBezTo>
                  <a:cubicBezTo>
                    <a:pt x="1488" y="153"/>
                    <a:pt x="1488" y="211"/>
                    <a:pt x="1488" y="297"/>
                  </a:cubicBezTo>
                  <a:cubicBezTo>
                    <a:pt x="1488" y="321"/>
                    <a:pt x="1425" y="451"/>
                    <a:pt x="1371" y="451"/>
                  </a:cubicBezTo>
                  <a:cubicBezTo>
                    <a:pt x="1362" y="451"/>
                    <a:pt x="1353" y="448"/>
                    <a:pt x="1345" y="440"/>
                  </a:cubicBezTo>
                  <a:cubicBezTo>
                    <a:pt x="1317" y="440"/>
                    <a:pt x="1317" y="411"/>
                    <a:pt x="1317" y="354"/>
                  </a:cubicBezTo>
                  <a:cubicBezTo>
                    <a:pt x="1317" y="325"/>
                    <a:pt x="1259" y="325"/>
                    <a:pt x="1231" y="297"/>
                  </a:cubicBezTo>
                  <a:cubicBezTo>
                    <a:pt x="1202" y="268"/>
                    <a:pt x="1173" y="182"/>
                    <a:pt x="1116" y="153"/>
                  </a:cubicBezTo>
                  <a:cubicBezTo>
                    <a:pt x="1050" y="43"/>
                    <a:pt x="966" y="0"/>
                    <a:pt x="85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8" name="Google Shape;2258;p42"/>
            <p:cNvSpPr/>
            <p:nvPr/>
          </p:nvSpPr>
          <p:spPr>
            <a:xfrm>
              <a:off x="5441788" y="2311525"/>
              <a:ext cx="164575" cy="86675"/>
            </a:xfrm>
            <a:custGeom>
              <a:avLst/>
              <a:gdLst/>
              <a:ahLst/>
              <a:cxnLst/>
              <a:rect l="l" t="t" r="r" b="b"/>
              <a:pathLst>
                <a:path w="6583" h="3467" extrusionOk="0">
                  <a:moveTo>
                    <a:pt x="3402" y="1"/>
                  </a:moveTo>
                  <a:cubicBezTo>
                    <a:pt x="2988" y="1"/>
                    <a:pt x="2573" y="75"/>
                    <a:pt x="2204" y="204"/>
                  </a:cubicBezTo>
                  <a:cubicBezTo>
                    <a:pt x="859" y="719"/>
                    <a:pt x="0" y="2093"/>
                    <a:pt x="57" y="3466"/>
                  </a:cubicBezTo>
                  <a:cubicBezTo>
                    <a:pt x="114" y="3295"/>
                    <a:pt x="114" y="3123"/>
                    <a:pt x="143" y="2951"/>
                  </a:cubicBezTo>
                  <a:cubicBezTo>
                    <a:pt x="143" y="2751"/>
                    <a:pt x="229" y="2579"/>
                    <a:pt x="258" y="2436"/>
                  </a:cubicBezTo>
                  <a:cubicBezTo>
                    <a:pt x="372" y="2150"/>
                    <a:pt x="515" y="1864"/>
                    <a:pt x="687" y="1606"/>
                  </a:cubicBezTo>
                  <a:cubicBezTo>
                    <a:pt x="1321" y="768"/>
                    <a:pt x="2350" y="306"/>
                    <a:pt x="3390" y="306"/>
                  </a:cubicBezTo>
                  <a:cubicBezTo>
                    <a:pt x="3664" y="306"/>
                    <a:pt x="3938" y="338"/>
                    <a:pt x="4207" y="404"/>
                  </a:cubicBezTo>
                  <a:cubicBezTo>
                    <a:pt x="4837" y="547"/>
                    <a:pt x="5380" y="976"/>
                    <a:pt x="5810" y="1434"/>
                  </a:cubicBezTo>
                  <a:cubicBezTo>
                    <a:pt x="6010" y="1692"/>
                    <a:pt x="6182" y="1978"/>
                    <a:pt x="6296" y="2264"/>
                  </a:cubicBezTo>
                  <a:cubicBezTo>
                    <a:pt x="6439" y="2608"/>
                    <a:pt x="6497" y="2980"/>
                    <a:pt x="6582" y="3323"/>
                  </a:cubicBezTo>
                  <a:cubicBezTo>
                    <a:pt x="6582" y="2579"/>
                    <a:pt x="6353" y="1864"/>
                    <a:pt x="5924" y="1263"/>
                  </a:cubicBezTo>
                  <a:cubicBezTo>
                    <a:pt x="5523" y="748"/>
                    <a:pt x="4951" y="375"/>
                    <a:pt x="4350" y="147"/>
                  </a:cubicBezTo>
                  <a:cubicBezTo>
                    <a:pt x="4049" y="46"/>
                    <a:pt x="3726" y="1"/>
                    <a:pt x="340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9" name="Google Shape;2259;p42"/>
            <p:cNvSpPr/>
            <p:nvPr/>
          </p:nvSpPr>
          <p:spPr>
            <a:xfrm>
              <a:off x="5448213" y="2980575"/>
              <a:ext cx="145275" cy="70975"/>
            </a:xfrm>
            <a:custGeom>
              <a:avLst/>
              <a:gdLst/>
              <a:ahLst/>
              <a:cxnLst/>
              <a:rect l="l" t="t" r="r" b="b"/>
              <a:pathLst>
                <a:path w="5811" h="2839" extrusionOk="0">
                  <a:moveTo>
                    <a:pt x="5810" y="0"/>
                  </a:moveTo>
                  <a:cubicBezTo>
                    <a:pt x="5773" y="19"/>
                    <a:pt x="5784" y="26"/>
                    <a:pt x="5797" y="28"/>
                  </a:cubicBezTo>
                  <a:lnTo>
                    <a:pt x="5797" y="28"/>
                  </a:lnTo>
                  <a:cubicBezTo>
                    <a:pt x="5801" y="19"/>
                    <a:pt x="5806" y="10"/>
                    <a:pt x="5810" y="0"/>
                  </a:cubicBezTo>
                  <a:close/>
                  <a:moveTo>
                    <a:pt x="5797" y="28"/>
                  </a:moveTo>
                  <a:lnTo>
                    <a:pt x="5797" y="28"/>
                  </a:lnTo>
                  <a:cubicBezTo>
                    <a:pt x="5718" y="185"/>
                    <a:pt x="5663" y="294"/>
                    <a:pt x="5581" y="430"/>
                  </a:cubicBezTo>
                  <a:cubicBezTo>
                    <a:pt x="5524" y="544"/>
                    <a:pt x="5467" y="687"/>
                    <a:pt x="5410" y="773"/>
                  </a:cubicBezTo>
                  <a:cubicBezTo>
                    <a:pt x="5266" y="1002"/>
                    <a:pt x="5123" y="1202"/>
                    <a:pt x="4952" y="1403"/>
                  </a:cubicBezTo>
                  <a:cubicBezTo>
                    <a:pt x="4608" y="1718"/>
                    <a:pt x="4265" y="1975"/>
                    <a:pt x="3864" y="2147"/>
                  </a:cubicBezTo>
                  <a:cubicBezTo>
                    <a:pt x="3692" y="2233"/>
                    <a:pt x="3463" y="2290"/>
                    <a:pt x="3263" y="2376"/>
                  </a:cubicBezTo>
                  <a:cubicBezTo>
                    <a:pt x="3120" y="2404"/>
                    <a:pt x="3006" y="2490"/>
                    <a:pt x="2862" y="2548"/>
                  </a:cubicBezTo>
                  <a:cubicBezTo>
                    <a:pt x="2748" y="2576"/>
                    <a:pt x="2605" y="2576"/>
                    <a:pt x="2519" y="2576"/>
                  </a:cubicBezTo>
                  <a:cubicBezTo>
                    <a:pt x="2004" y="2576"/>
                    <a:pt x="1460" y="2433"/>
                    <a:pt x="1031" y="2175"/>
                  </a:cubicBezTo>
                  <a:cubicBezTo>
                    <a:pt x="831" y="2032"/>
                    <a:pt x="602" y="1889"/>
                    <a:pt x="430" y="1718"/>
                  </a:cubicBezTo>
                  <a:cubicBezTo>
                    <a:pt x="329" y="1617"/>
                    <a:pt x="251" y="1450"/>
                    <a:pt x="78" y="1450"/>
                  </a:cubicBezTo>
                  <a:cubicBezTo>
                    <a:pt x="54" y="1450"/>
                    <a:pt x="28" y="1453"/>
                    <a:pt x="1" y="1460"/>
                  </a:cubicBezTo>
                  <a:cubicBezTo>
                    <a:pt x="115" y="1746"/>
                    <a:pt x="373" y="1947"/>
                    <a:pt x="573" y="2118"/>
                  </a:cubicBezTo>
                  <a:cubicBezTo>
                    <a:pt x="802" y="2290"/>
                    <a:pt x="1031" y="2462"/>
                    <a:pt x="1288" y="2576"/>
                  </a:cubicBezTo>
                  <a:cubicBezTo>
                    <a:pt x="1669" y="2755"/>
                    <a:pt x="2081" y="2838"/>
                    <a:pt x="2494" y="2838"/>
                  </a:cubicBezTo>
                  <a:cubicBezTo>
                    <a:pt x="3136" y="2838"/>
                    <a:pt x="3782" y="2638"/>
                    <a:pt x="4322" y="2290"/>
                  </a:cubicBezTo>
                  <a:cubicBezTo>
                    <a:pt x="5123" y="1746"/>
                    <a:pt x="5696" y="1002"/>
                    <a:pt x="5810" y="29"/>
                  </a:cubicBezTo>
                  <a:cubicBezTo>
                    <a:pt x="5810" y="29"/>
                    <a:pt x="5803" y="29"/>
                    <a:pt x="5797" y="2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0" name="Google Shape;2260;p42"/>
            <p:cNvSpPr/>
            <p:nvPr/>
          </p:nvSpPr>
          <p:spPr>
            <a:xfrm>
              <a:off x="5508313" y="2892575"/>
              <a:ext cx="89450" cy="147300"/>
            </a:xfrm>
            <a:custGeom>
              <a:avLst/>
              <a:gdLst/>
              <a:ahLst/>
              <a:cxnLst/>
              <a:rect l="l" t="t" r="r" b="b"/>
              <a:pathLst>
                <a:path w="3578" h="5892" extrusionOk="0">
                  <a:moveTo>
                    <a:pt x="3463" y="0"/>
                  </a:moveTo>
                  <a:cubicBezTo>
                    <a:pt x="3320" y="57"/>
                    <a:pt x="3349" y="229"/>
                    <a:pt x="3349" y="344"/>
                  </a:cubicBezTo>
                  <a:cubicBezTo>
                    <a:pt x="3349" y="430"/>
                    <a:pt x="3406" y="573"/>
                    <a:pt x="3320" y="687"/>
                  </a:cubicBezTo>
                  <a:cubicBezTo>
                    <a:pt x="3292" y="802"/>
                    <a:pt x="3177" y="945"/>
                    <a:pt x="3120" y="1059"/>
                  </a:cubicBezTo>
                  <a:cubicBezTo>
                    <a:pt x="3034" y="1202"/>
                    <a:pt x="2977" y="1288"/>
                    <a:pt x="2891" y="1431"/>
                  </a:cubicBezTo>
                  <a:cubicBezTo>
                    <a:pt x="2777" y="1689"/>
                    <a:pt x="2691" y="1946"/>
                    <a:pt x="2548" y="2147"/>
                  </a:cubicBezTo>
                  <a:cubicBezTo>
                    <a:pt x="2433" y="2347"/>
                    <a:pt x="2290" y="2547"/>
                    <a:pt x="2176" y="2776"/>
                  </a:cubicBezTo>
                  <a:cubicBezTo>
                    <a:pt x="2118" y="2862"/>
                    <a:pt x="2118" y="2977"/>
                    <a:pt x="2061" y="3091"/>
                  </a:cubicBezTo>
                  <a:cubicBezTo>
                    <a:pt x="2033" y="3148"/>
                    <a:pt x="1975" y="3234"/>
                    <a:pt x="1889" y="3291"/>
                  </a:cubicBezTo>
                  <a:cubicBezTo>
                    <a:pt x="1746" y="3406"/>
                    <a:pt x="1575" y="3492"/>
                    <a:pt x="1546" y="3692"/>
                  </a:cubicBezTo>
                  <a:cubicBezTo>
                    <a:pt x="1489" y="3835"/>
                    <a:pt x="1546" y="3950"/>
                    <a:pt x="1489" y="4064"/>
                  </a:cubicBezTo>
                  <a:cubicBezTo>
                    <a:pt x="1460" y="4150"/>
                    <a:pt x="1403" y="4236"/>
                    <a:pt x="1317" y="4350"/>
                  </a:cubicBezTo>
                  <a:cubicBezTo>
                    <a:pt x="1203" y="4551"/>
                    <a:pt x="1174" y="4780"/>
                    <a:pt x="1031" y="4951"/>
                  </a:cubicBezTo>
                  <a:cubicBezTo>
                    <a:pt x="888" y="5123"/>
                    <a:pt x="745" y="5209"/>
                    <a:pt x="573" y="5238"/>
                  </a:cubicBezTo>
                  <a:cubicBezTo>
                    <a:pt x="458" y="5266"/>
                    <a:pt x="401" y="5352"/>
                    <a:pt x="287" y="5409"/>
                  </a:cubicBezTo>
                  <a:cubicBezTo>
                    <a:pt x="201" y="5495"/>
                    <a:pt x="172" y="5524"/>
                    <a:pt x="115" y="5552"/>
                  </a:cubicBezTo>
                  <a:cubicBezTo>
                    <a:pt x="29" y="5581"/>
                    <a:pt x="1" y="5667"/>
                    <a:pt x="1" y="5724"/>
                  </a:cubicBezTo>
                  <a:cubicBezTo>
                    <a:pt x="1" y="5810"/>
                    <a:pt x="1" y="5810"/>
                    <a:pt x="58" y="5839"/>
                  </a:cubicBezTo>
                  <a:cubicBezTo>
                    <a:pt x="144" y="5867"/>
                    <a:pt x="172" y="5867"/>
                    <a:pt x="258" y="5867"/>
                  </a:cubicBezTo>
                  <a:cubicBezTo>
                    <a:pt x="303" y="5885"/>
                    <a:pt x="347" y="5892"/>
                    <a:pt x="391" y="5892"/>
                  </a:cubicBezTo>
                  <a:cubicBezTo>
                    <a:pt x="490" y="5892"/>
                    <a:pt x="589" y="5858"/>
                    <a:pt x="687" y="5839"/>
                  </a:cubicBezTo>
                  <a:cubicBezTo>
                    <a:pt x="773" y="5839"/>
                    <a:pt x="888" y="5810"/>
                    <a:pt x="916" y="5695"/>
                  </a:cubicBezTo>
                  <a:lnTo>
                    <a:pt x="916" y="5638"/>
                  </a:lnTo>
                  <a:cubicBezTo>
                    <a:pt x="916" y="5581"/>
                    <a:pt x="974" y="5552"/>
                    <a:pt x="974" y="5524"/>
                  </a:cubicBezTo>
                  <a:cubicBezTo>
                    <a:pt x="974" y="5438"/>
                    <a:pt x="1002" y="5381"/>
                    <a:pt x="1031" y="5352"/>
                  </a:cubicBezTo>
                  <a:cubicBezTo>
                    <a:pt x="1059" y="5238"/>
                    <a:pt x="1145" y="5123"/>
                    <a:pt x="1203" y="5009"/>
                  </a:cubicBezTo>
                  <a:lnTo>
                    <a:pt x="1632" y="4379"/>
                  </a:lnTo>
                  <a:cubicBezTo>
                    <a:pt x="1918" y="3950"/>
                    <a:pt x="2147" y="3435"/>
                    <a:pt x="2433" y="3005"/>
                  </a:cubicBezTo>
                  <a:cubicBezTo>
                    <a:pt x="2490" y="2919"/>
                    <a:pt x="2490" y="2834"/>
                    <a:pt x="2548" y="2690"/>
                  </a:cubicBezTo>
                  <a:cubicBezTo>
                    <a:pt x="2576" y="2547"/>
                    <a:pt x="2605" y="2490"/>
                    <a:pt x="2691" y="2376"/>
                  </a:cubicBezTo>
                  <a:cubicBezTo>
                    <a:pt x="2834" y="2175"/>
                    <a:pt x="2920" y="1918"/>
                    <a:pt x="3063" y="1689"/>
                  </a:cubicBezTo>
                  <a:cubicBezTo>
                    <a:pt x="3177" y="1517"/>
                    <a:pt x="3206" y="1317"/>
                    <a:pt x="3406" y="1174"/>
                  </a:cubicBezTo>
                  <a:cubicBezTo>
                    <a:pt x="3578" y="1031"/>
                    <a:pt x="3578" y="830"/>
                    <a:pt x="3578" y="630"/>
                  </a:cubicBezTo>
                  <a:cubicBezTo>
                    <a:pt x="3578" y="458"/>
                    <a:pt x="3521" y="229"/>
                    <a:pt x="34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1" name="Google Shape;2261;p42"/>
            <p:cNvSpPr/>
            <p:nvPr/>
          </p:nvSpPr>
          <p:spPr>
            <a:xfrm>
              <a:off x="5433188" y="2971975"/>
              <a:ext cx="94475" cy="75600"/>
            </a:xfrm>
            <a:custGeom>
              <a:avLst/>
              <a:gdLst/>
              <a:ahLst/>
              <a:cxnLst/>
              <a:rect l="l" t="t" r="r" b="b"/>
              <a:pathLst>
                <a:path w="3779" h="3024" extrusionOk="0">
                  <a:moveTo>
                    <a:pt x="1" y="1"/>
                  </a:moveTo>
                  <a:cubicBezTo>
                    <a:pt x="1" y="430"/>
                    <a:pt x="86" y="860"/>
                    <a:pt x="287" y="1232"/>
                  </a:cubicBezTo>
                  <a:cubicBezTo>
                    <a:pt x="344" y="1432"/>
                    <a:pt x="458" y="1604"/>
                    <a:pt x="573" y="1747"/>
                  </a:cubicBezTo>
                  <a:cubicBezTo>
                    <a:pt x="602" y="1804"/>
                    <a:pt x="630" y="1775"/>
                    <a:pt x="659" y="1804"/>
                  </a:cubicBezTo>
                  <a:lnTo>
                    <a:pt x="745" y="1890"/>
                  </a:lnTo>
                  <a:cubicBezTo>
                    <a:pt x="773" y="1947"/>
                    <a:pt x="859" y="2033"/>
                    <a:pt x="888" y="2062"/>
                  </a:cubicBezTo>
                  <a:cubicBezTo>
                    <a:pt x="1145" y="2319"/>
                    <a:pt x="1432" y="2577"/>
                    <a:pt x="1746" y="2720"/>
                  </a:cubicBezTo>
                  <a:cubicBezTo>
                    <a:pt x="2118" y="2863"/>
                    <a:pt x="2433" y="2949"/>
                    <a:pt x="2777" y="3006"/>
                  </a:cubicBezTo>
                  <a:cubicBezTo>
                    <a:pt x="2889" y="3015"/>
                    <a:pt x="2998" y="3023"/>
                    <a:pt x="3105" y="3023"/>
                  </a:cubicBezTo>
                  <a:cubicBezTo>
                    <a:pt x="3351" y="3023"/>
                    <a:pt x="3578" y="2977"/>
                    <a:pt x="3778" y="2777"/>
                  </a:cubicBezTo>
                  <a:cubicBezTo>
                    <a:pt x="3752" y="2725"/>
                    <a:pt x="3715" y="2709"/>
                    <a:pt x="3668" y="2709"/>
                  </a:cubicBezTo>
                  <a:cubicBezTo>
                    <a:pt x="3611" y="2709"/>
                    <a:pt x="3542" y="2733"/>
                    <a:pt x="3463" y="2748"/>
                  </a:cubicBezTo>
                  <a:lnTo>
                    <a:pt x="3120" y="2748"/>
                  </a:lnTo>
                  <a:cubicBezTo>
                    <a:pt x="2891" y="2748"/>
                    <a:pt x="2634" y="2720"/>
                    <a:pt x="2433" y="2663"/>
                  </a:cubicBezTo>
                  <a:cubicBezTo>
                    <a:pt x="1775" y="2577"/>
                    <a:pt x="1203" y="2205"/>
                    <a:pt x="773" y="1718"/>
                  </a:cubicBezTo>
                  <a:cubicBezTo>
                    <a:pt x="573" y="1461"/>
                    <a:pt x="430" y="1174"/>
                    <a:pt x="315" y="888"/>
                  </a:cubicBezTo>
                  <a:cubicBezTo>
                    <a:pt x="287" y="745"/>
                    <a:pt x="201" y="573"/>
                    <a:pt x="172" y="430"/>
                  </a:cubicBezTo>
                  <a:cubicBezTo>
                    <a:pt x="172" y="344"/>
                    <a:pt x="172" y="316"/>
                    <a:pt x="144" y="287"/>
                  </a:cubicBezTo>
                  <a:cubicBezTo>
                    <a:pt x="86" y="230"/>
                    <a:pt x="58" y="201"/>
                    <a:pt x="58" y="173"/>
                  </a:cubicBezTo>
                  <a:cubicBezTo>
                    <a:pt x="29" y="87"/>
                    <a:pt x="58" y="30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2" name="Google Shape;2262;p42"/>
            <p:cNvSpPr/>
            <p:nvPr/>
          </p:nvSpPr>
          <p:spPr>
            <a:xfrm>
              <a:off x="5593463" y="2929050"/>
              <a:ext cx="7900" cy="46550"/>
            </a:xfrm>
            <a:custGeom>
              <a:avLst/>
              <a:gdLst/>
              <a:ahLst/>
              <a:cxnLst/>
              <a:rect l="l" t="t" r="r" b="b"/>
              <a:pathLst>
                <a:path w="316" h="1862" extrusionOk="0">
                  <a:moveTo>
                    <a:pt x="201" y="1"/>
                  </a:moveTo>
                  <a:cubicBezTo>
                    <a:pt x="286" y="602"/>
                    <a:pt x="0" y="1146"/>
                    <a:pt x="29" y="1747"/>
                  </a:cubicBezTo>
                  <a:lnTo>
                    <a:pt x="29" y="1861"/>
                  </a:lnTo>
                  <a:cubicBezTo>
                    <a:pt x="229" y="1231"/>
                    <a:pt x="315" y="602"/>
                    <a:pt x="20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3" name="Google Shape;2263;p42"/>
            <p:cNvSpPr/>
            <p:nvPr/>
          </p:nvSpPr>
          <p:spPr>
            <a:xfrm>
              <a:off x="5437488" y="2460425"/>
              <a:ext cx="10750" cy="33650"/>
            </a:xfrm>
            <a:custGeom>
              <a:avLst/>
              <a:gdLst/>
              <a:ahLst/>
              <a:cxnLst/>
              <a:rect l="l" t="t" r="r" b="b"/>
              <a:pathLst>
                <a:path w="430" h="1346" extrusionOk="0">
                  <a:moveTo>
                    <a:pt x="115" y="0"/>
                  </a:moveTo>
                  <a:cubicBezTo>
                    <a:pt x="0" y="430"/>
                    <a:pt x="29" y="887"/>
                    <a:pt x="86" y="1345"/>
                  </a:cubicBezTo>
                  <a:cubicBezTo>
                    <a:pt x="172" y="1231"/>
                    <a:pt x="372" y="1145"/>
                    <a:pt x="258" y="1002"/>
                  </a:cubicBezTo>
                  <a:cubicBezTo>
                    <a:pt x="229" y="945"/>
                    <a:pt x="143" y="916"/>
                    <a:pt x="143" y="887"/>
                  </a:cubicBezTo>
                  <a:lnTo>
                    <a:pt x="172" y="859"/>
                  </a:lnTo>
                  <a:cubicBezTo>
                    <a:pt x="229" y="802"/>
                    <a:pt x="258" y="802"/>
                    <a:pt x="286" y="773"/>
                  </a:cubicBezTo>
                  <a:cubicBezTo>
                    <a:pt x="430" y="658"/>
                    <a:pt x="286" y="630"/>
                    <a:pt x="172" y="601"/>
                  </a:cubicBezTo>
                  <a:cubicBezTo>
                    <a:pt x="86" y="573"/>
                    <a:pt x="115" y="487"/>
                    <a:pt x="115" y="372"/>
                  </a:cubicBezTo>
                  <a:lnTo>
                    <a:pt x="11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4" name="Google Shape;2264;p42"/>
            <p:cNvSpPr/>
            <p:nvPr/>
          </p:nvSpPr>
          <p:spPr>
            <a:xfrm>
              <a:off x="5434613" y="2876100"/>
              <a:ext cx="6475" cy="38675"/>
            </a:xfrm>
            <a:custGeom>
              <a:avLst/>
              <a:gdLst/>
              <a:ahLst/>
              <a:cxnLst/>
              <a:rect l="l" t="t" r="r" b="b"/>
              <a:pathLst>
                <a:path w="259" h="1547" extrusionOk="0">
                  <a:moveTo>
                    <a:pt x="1" y="1"/>
                  </a:moveTo>
                  <a:lnTo>
                    <a:pt x="1" y="1546"/>
                  </a:lnTo>
                  <a:cubicBezTo>
                    <a:pt x="87" y="1461"/>
                    <a:pt x="201" y="1432"/>
                    <a:pt x="230" y="1317"/>
                  </a:cubicBezTo>
                  <a:cubicBezTo>
                    <a:pt x="258" y="1174"/>
                    <a:pt x="201" y="1117"/>
                    <a:pt x="115" y="1031"/>
                  </a:cubicBezTo>
                  <a:cubicBezTo>
                    <a:pt x="58" y="974"/>
                    <a:pt x="87" y="888"/>
                    <a:pt x="87" y="831"/>
                  </a:cubicBezTo>
                  <a:lnTo>
                    <a:pt x="87" y="545"/>
                  </a:lnTo>
                  <a:cubicBezTo>
                    <a:pt x="29" y="344"/>
                    <a:pt x="29" y="173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5" name="Google Shape;2265;p42"/>
            <p:cNvSpPr/>
            <p:nvPr/>
          </p:nvSpPr>
          <p:spPr>
            <a:xfrm>
              <a:off x="5433188" y="2810675"/>
              <a:ext cx="10050" cy="18250"/>
            </a:xfrm>
            <a:custGeom>
              <a:avLst/>
              <a:gdLst/>
              <a:ahLst/>
              <a:cxnLst/>
              <a:rect l="l" t="t" r="r" b="b"/>
              <a:pathLst>
                <a:path w="402" h="730" extrusionOk="0">
                  <a:moveTo>
                    <a:pt x="201" y="472"/>
                  </a:moveTo>
                  <a:cubicBezTo>
                    <a:pt x="191" y="472"/>
                    <a:pt x="185" y="475"/>
                    <a:pt x="179" y="478"/>
                  </a:cubicBezTo>
                  <a:lnTo>
                    <a:pt x="179" y="478"/>
                  </a:lnTo>
                  <a:cubicBezTo>
                    <a:pt x="177" y="476"/>
                    <a:pt x="175" y="474"/>
                    <a:pt x="172" y="472"/>
                  </a:cubicBezTo>
                  <a:lnTo>
                    <a:pt x="172" y="472"/>
                  </a:lnTo>
                  <a:cubicBezTo>
                    <a:pt x="172" y="475"/>
                    <a:pt x="173" y="478"/>
                    <a:pt x="173" y="482"/>
                  </a:cubicBezTo>
                  <a:lnTo>
                    <a:pt x="173" y="482"/>
                  </a:lnTo>
                  <a:cubicBezTo>
                    <a:pt x="175" y="481"/>
                    <a:pt x="177" y="479"/>
                    <a:pt x="179" y="478"/>
                  </a:cubicBezTo>
                  <a:lnTo>
                    <a:pt x="179" y="478"/>
                  </a:lnTo>
                  <a:cubicBezTo>
                    <a:pt x="185" y="483"/>
                    <a:pt x="189" y="484"/>
                    <a:pt x="192" y="484"/>
                  </a:cubicBezTo>
                  <a:cubicBezTo>
                    <a:pt x="201" y="484"/>
                    <a:pt x="201" y="472"/>
                    <a:pt x="201" y="472"/>
                  </a:cubicBezTo>
                  <a:close/>
                  <a:moveTo>
                    <a:pt x="154" y="1"/>
                  </a:moveTo>
                  <a:cubicBezTo>
                    <a:pt x="142" y="1"/>
                    <a:pt x="129" y="5"/>
                    <a:pt x="115" y="14"/>
                  </a:cubicBezTo>
                  <a:cubicBezTo>
                    <a:pt x="29" y="14"/>
                    <a:pt x="115" y="157"/>
                    <a:pt x="29" y="185"/>
                  </a:cubicBezTo>
                  <a:cubicBezTo>
                    <a:pt x="1" y="300"/>
                    <a:pt x="1" y="443"/>
                    <a:pt x="1" y="586"/>
                  </a:cubicBezTo>
                  <a:lnTo>
                    <a:pt x="1" y="643"/>
                  </a:lnTo>
                  <a:cubicBezTo>
                    <a:pt x="1" y="672"/>
                    <a:pt x="1" y="672"/>
                    <a:pt x="29" y="729"/>
                  </a:cubicBezTo>
                  <a:lnTo>
                    <a:pt x="144" y="729"/>
                  </a:lnTo>
                  <a:cubicBezTo>
                    <a:pt x="252" y="729"/>
                    <a:pt x="181" y="550"/>
                    <a:pt x="173" y="482"/>
                  </a:cubicBezTo>
                  <a:lnTo>
                    <a:pt x="173" y="482"/>
                  </a:lnTo>
                  <a:cubicBezTo>
                    <a:pt x="170" y="483"/>
                    <a:pt x="168" y="484"/>
                    <a:pt x="165" y="484"/>
                  </a:cubicBezTo>
                  <a:cubicBezTo>
                    <a:pt x="160" y="484"/>
                    <a:pt x="153" y="481"/>
                    <a:pt x="144" y="472"/>
                  </a:cubicBezTo>
                  <a:cubicBezTo>
                    <a:pt x="144" y="472"/>
                    <a:pt x="115" y="443"/>
                    <a:pt x="144" y="443"/>
                  </a:cubicBezTo>
                  <a:cubicBezTo>
                    <a:pt x="172" y="443"/>
                    <a:pt x="172" y="472"/>
                    <a:pt x="201" y="472"/>
                  </a:cubicBezTo>
                  <a:cubicBezTo>
                    <a:pt x="201" y="472"/>
                    <a:pt x="258" y="443"/>
                    <a:pt x="287" y="443"/>
                  </a:cubicBezTo>
                  <a:cubicBezTo>
                    <a:pt x="401" y="357"/>
                    <a:pt x="315" y="243"/>
                    <a:pt x="287" y="185"/>
                  </a:cubicBezTo>
                  <a:cubicBezTo>
                    <a:pt x="263" y="113"/>
                    <a:pt x="218" y="1"/>
                    <a:pt x="1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6" name="Google Shape;2266;p42"/>
            <p:cNvSpPr/>
            <p:nvPr/>
          </p:nvSpPr>
          <p:spPr>
            <a:xfrm>
              <a:off x="5433913" y="2681500"/>
              <a:ext cx="7875" cy="19875"/>
            </a:xfrm>
            <a:custGeom>
              <a:avLst/>
              <a:gdLst/>
              <a:ahLst/>
              <a:cxnLst/>
              <a:rect l="l" t="t" r="r" b="b"/>
              <a:pathLst>
                <a:path w="315" h="795" extrusionOk="0">
                  <a:moveTo>
                    <a:pt x="29" y="1"/>
                  </a:moveTo>
                  <a:cubicBezTo>
                    <a:pt x="0" y="201"/>
                    <a:pt x="0" y="373"/>
                    <a:pt x="29" y="516"/>
                  </a:cubicBezTo>
                  <a:cubicBezTo>
                    <a:pt x="29" y="544"/>
                    <a:pt x="0" y="716"/>
                    <a:pt x="29" y="773"/>
                  </a:cubicBezTo>
                  <a:cubicBezTo>
                    <a:pt x="29" y="788"/>
                    <a:pt x="50" y="795"/>
                    <a:pt x="75" y="795"/>
                  </a:cubicBezTo>
                  <a:cubicBezTo>
                    <a:pt x="100" y="795"/>
                    <a:pt x="129" y="788"/>
                    <a:pt x="143" y="773"/>
                  </a:cubicBezTo>
                  <a:cubicBezTo>
                    <a:pt x="315" y="659"/>
                    <a:pt x="0" y="458"/>
                    <a:pt x="286" y="401"/>
                  </a:cubicBezTo>
                  <a:cubicBezTo>
                    <a:pt x="258" y="230"/>
                    <a:pt x="172" y="115"/>
                    <a:pt x="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7" name="Google Shape;2267;p42"/>
            <p:cNvSpPr/>
            <p:nvPr/>
          </p:nvSpPr>
          <p:spPr>
            <a:xfrm>
              <a:off x="5433188" y="2915475"/>
              <a:ext cx="4325" cy="39375"/>
            </a:xfrm>
            <a:custGeom>
              <a:avLst/>
              <a:gdLst/>
              <a:ahLst/>
              <a:cxnLst/>
              <a:rect l="l" t="t" r="r" b="b"/>
              <a:pathLst>
                <a:path w="173" h="1575" extrusionOk="0">
                  <a:moveTo>
                    <a:pt x="58" y="0"/>
                  </a:moveTo>
                  <a:cubicBezTo>
                    <a:pt x="1" y="544"/>
                    <a:pt x="29" y="1030"/>
                    <a:pt x="29" y="1574"/>
                  </a:cubicBezTo>
                  <a:cubicBezTo>
                    <a:pt x="86" y="1431"/>
                    <a:pt x="29" y="1259"/>
                    <a:pt x="58" y="1116"/>
                  </a:cubicBezTo>
                  <a:cubicBezTo>
                    <a:pt x="144" y="916"/>
                    <a:pt x="172" y="716"/>
                    <a:pt x="172" y="544"/>
                  </a:cubicBezTo>
                  <a:lnTo>
                    <a:pt x="5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8" name="Google Shape;2268;p42"/>
            <p:cNvSpPr/>
            <p:nvPr/>
          </p:nvSpPr>
          <p:spPr>
            <a:xfrm>
              <a:off x="5433913" y="2700100"/>
              <a:ext cx="7175" cy="9325"/>
            </a:xfrm>
            <a:custGeom>
              <a:avLst/>
              <a:gdLst/>
              <a:ahLst/>
              <a:cxnLst/>
              <a:rect l="l" t="t" r="r" b="b"/>
              <a:pathLst>
                <a:path w="287" h="373" extrusionOk="0">
                  <a:moveTo>
                    <a:pt x="195" y="0"/>
                  </a:moveTo>
                  <a:cubicBezTo>
                    <a:pt x="147" y="0"/>
                    <a:pt x="82" y="40"/>
                    <a:pt x="29" y="58"/>
                  </a:cubicBezTo>
                  <a:cubicBezTo>
                    <a:pt x="0" y="58"/>
                    <a:pt x="29" y="172"/>
                    <a:pt x="57" y="201"/>
                  </a:cubicBezTo>
                  <a:cubicBezTo>
                    <a:pt x="57" y="287"/>
                    <a:pt x="57" y="344"/>
                    <a:pt x="115" y="373"/>
                  </a:cubicBezTo>
                  <a:cubicBezTo>
                    <a:pt x="143" y="315"/>
                    <a:pt x="115" y="172"/>
                    <a:pt x="172" y="144"/>
                  </a:cubicBezTo>
                  <a:cubicBezTo>
                    <a:pt x="258" y="87"/>
                    <a:pt x="286" y="144"/>
                    <a:pt x="258" y="58"/>
                  </a:cubicBezTo>
                  <a:cubicBezTo>
                    <a:pt x="247" y="15"/>
                    <a:pt x="224" y="0"/>
                    <a:pt x="19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9" name="Google Shape;2269;p42"/>
            <p:cNvSpPr/>
            <p:nvPr/>
          </p:nvSpPr>
          <p:spPr>
            <a:xfrm>
              <a:off x="5433188" y="2783100"/>
              <a:ext cx="8600" cy="3600"/>
            </a:xfrm>
            <a:custGeom>
              <a:avLst/>
              <a:gdLst/>
              <a:ahLst/>
              <a:cxnLst/>
              <a:rect l="l" t="t" r="r" b="b"/>
              <a:pathLst>
                <a:path w="344" h="144" extrusionOk="0">
                  <a:moveTo>
                    <a:pt x="29" y="0"/>
                  </a:moveTo>
                  <a:cubicBezTo>
                    <a:pt x="29" y="0"/>
                    <a:pt x="1" y="58"/>
                    <a:pt x="29" y="58"/>
                  </a:cubicBezTo>
                  <a:lnTo>
                    <a:pt x="115" y="115"/>
                  </a:lnTo>
                  <a:cubicBezTo>
                    <a:pt x="144" y="115"/>
                    <a:pt x="172" y="144"/>
                    <a:pt x="201" y="144"/>
                  </a:cubicBezTo>
                  <a:cubicBezTo>
                    <a:pt x="287" y="144"/>
                    <a:pt x="344" y="115"/>
                    <a:pt x="315" y="29"/>
                  </a:cubicBezTo>
                  <a:cubicBezTo>
                    <a:pt x="315" y="20"/>
                    <a:pt x="309" y="16"/>
                    <a:pt x="298" y="16"/>
                  </a:cubicBezTo>
                  <a:cubicBezTo>
                    <a:pt x="277" y="16"/>
                    <a:pt x="239" y="29"/>
                    <a:pt x="201" y="29"/>
                  </a:cubicBezTo>
                  <a:cubicBezTo>
                    <a:pt x="184" y="37"/>
                    <a:pt x="170" y="41"/>
                    <a:pt x="156" y="41"/>
                  </a:cubicBezTo>
                  <a:cubicBezTo>
                    <a:pt x="122" y="41"/>
                    <a:pt x="90" y="21"/>
                    <a:pt x="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0" name="Google Shape;2270;p42"/>
            <p:cNvSpPr/>
            <p:nvPr/>
          </p:nvSpPr>
          <p:spPr>
            <a:xfrm>
              <a:off x="5591313" y="2972700"/>
              <a:ext cx="3600" cy="10050"/>
            </a:xfrm>
            <a:custGeom>
              <a:avLst/>
              <a:gdLst/>
              <a:ahLst/>
              <a:cxnLst/>
              <a:rect l="l" t="t" r="r" b="b"/>
              <a:pathLst>
                <a:path w="144" h="402" extrusionOk="0">
                  <a:moveTo>
                    <a:pt x="115" y="1"/>
                  </a:moveTo>
                  <a:cubicBezTo>
                    <a:pt x="86" y="58"/>
                    <a:pt x="86" y="144"/>
                    <a:pt x="0" y="201"/>
                  </a:cubicBezTo>
                  <a:lnTo>
                    <a:pt x="0" y="315"/>
                  </a:lnTo>
                  <a:cubicBezTo>
                    <a:pt x="0" y="344"/>
                    <a:pt x="0" y="401"/>
                    <a:pt x="29" y="401"/>
                  </a:cubicBezTo>
                  <a:cubicBezTo>
                    <a:pt x="143" y="401"/>
                    <a:pt x="115" y="58"/>
                    <a:pt x="1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1" name="Google Shape;2271;p42"/>
            <p:cNvSpPr/>
            <p:nvPr/>
          </p:nvSpPr>
          <p:spPr>
            <a:xfrm>
              <a:off x="5434613" y="2617150"/>
              <a:ext cx="55850" cy="68675"/>
            </a:xfrm>
            <a:custGeom>
              <a:avLst/>
              <a:gdLst/>
              <a:ahLst/>
              <a:cxnLst/>
              <a:rect l="l" t="t" r="r" b="b"/>
              <a:pathLst>
                <a:path w="2234" h="2747" extrusionOk="0">
                  <a:moveTo>
                    <a:pt x="234" y="1"/>
                  </a:moveTo>
                  <a:cubicBezTo>
                    <a:pt x="200" y="1"/>
                    <a:pt x="169" y="8"/>
                    <a:pt x="144" y="27"/>
                  </a:cubicBezTo>
                  <a:cubicBezTo>
                    <a:pt x="87" y="56"/>
                    <a:pt x="144" y="199"/>
                    <a:pt x="144" y="256"/>
                  </a:cubicBezTo>
                  <a:lnTo>
                    <a:pt x="144" y="657"/>
                  </a:lnTo>
                  <a:lnTo>
                    <a:pt x="144" y="886"/>
                  </a:lnTo>
                  <a:cubicBezTo>
                    <a:pt x="144" y="943"/>
                    <a:pt x="201" y="1029"/>
                    <a:pt x="201" y="1058"/>
                  </a:cubicBezTo>
                  <a:cubicBezTo>
                    <a:pt x="201" y="1172"/>
                    <a:pt x="87" y="1229"/>
                    <a:pt x="29" y="1315"/>
                  </a:cubicBezTo>
                  <a:lnTo>
                    <a:pt x="29" y="1602"/>
                  </a:lnTo>
                  <a:cubicBezTo>
                    <a:pt x="29" y="1659"/>
                    <a:pt x="1" y="1773"/>
                    <a:pt x="87" y="1802"/>
                  </a:cubicBezTo>
                  <a:cubicBezTo>
                    <a:pt x="93" y="1804"/>
                    <a:pt x="99" y="1805"/>
                    <a:pt x="104" y="1805"/>
                  </a:cubicBezTo>
                  <a:cubicBezTo>
                    <a:pt x="168" y="1805"/>
                    <a:pt x="146" y="1657"/>
                    <a:pt x="173" y="1630"/>
                  </a:cubicBezTo>
                  <a:cubicBezTo>
                    <a:pt x="191" y="1603"/>
                    <a:pt x="209" y="1593"/>
                    <a:pt x="226" y="1593"/>
                  </a:cubicBezTo>
                  <a:cubicBezTo>
                    <a:pt x="263" y="1593"/>
                    <a:pt x="296" y="1639"/>
                    <a:pt x="316" y="1659"/>
                  </a:cubicBezTo>
                  <a:cubicBezTo>
                    <a:pt x="401" y="1745"/>
                    <a:pt x="487" y="1830"/>
                    <a:pt x="516" y="1945"/>
                  </a:cubicBezTo>
                  <a:cubicBezTo>
                    <a:pt x="545" y="1974"/>
                    <a:pt x="545" y="2031"/>
                    <a:pt x="516" y="2059"/>
                  </a:cubicBezTo>
                  <a:cubicBezTo>
                    <a:pt x="502" y="2074"/>
                    <a:pt x="480" y="2081"/>
                    <a:pt x="459" y="2081"/>
                  </a:cubicBezTo>
                  <a:cubicBezTo>
                    <a:pt x="437" y="2081"/>
                    <a:pt x="416" y="2074"/>
                    <a:pt x="401" y="2059"/>
                  </a:cubicBezTo>
                  <a:cubicBezTo>
                    <a:pt x="373" y="2016"/>
                    <a:pt x="337" y="1995"/>
                    <a:pt x="301" y="1995"/>
                  </a:cubicBezTo>
                  <a:cubicBezTo>
                    <a:pt x="266" y="1995"/>
                    <a:pt x="230" y="2016"/>
                    <a:pt x="201" y="2059"/>
                  </a:cubicBezTo>
                  <a:cubicBezTo>
                    <a:pt x="144" y="2088"/>
                    <a:pt x="87" y="2117"/>
                    <a:pt x="29" y="2174"/>
                  </a:cubicBezTo>
                  <a:cubicBezTo>
                    <a:pt x="1" y="2203"/>
                    <a:pt x="29" y="2317"/>
                    <a:pt x="87" y="2346"/>
                  </a:cubicBezTo>
                  <a:cubicBezTo>
                    <a:pt x="87" y="2346"/>
                    <a:pt x="144" y="2374"/>
                    <a:pt x="144" y="2403"/>
                  </a:cubicBezTo>
                  <a:cubicBezTo>
                    <a:pt x="144" y="2460"/>
                    <a:pt x="115" y="2489"/>
                    <a:pt x="87" y="2489"/>
                  </a:cubicBezTo>
                  <a:cubicBezTo>
                    <a:pt x="144" y="2517"/>
                    <a:pt x="258" y="2489"/>
                    <a:pt x="316" y="2546"/>
                  </a:cubicBezTo>
                  <a:cubicBezTo>
                    <a:pt x="401" y="2632"/>
                    <a:pt x="373" y="2746"/>
                    <a:pt x="516" y="2746"/>
                  </a:cubicBezTo>
                  <a:cubicBezTo>
                    <a:pt x="567" y="2746"/>
                    <a:pt x="663" y="2656"/>
                    <a:pt x="724" y="2656"/>
                  </a:cubicBezTo>
                  <a:cubicBezTo>
                    <a:pt x="731" y="2656"/>
                    <a:pt x="739" y="2657"/>
                    <a:pt x="745" y="2660"/>
                  </a:cubicBezTo>
                  <a:cubicBezTo>
                    <a:pt x="802" y="2689"/>
                    <a:pt x="831" y="2746"/>
                    <a:pt x="859" y="2746"/>
                  </a:cubicBezTo>
                  <a:cubicBezTo>
                    <a:pt x="888" y="2746"/>
                    <a:pt x="888" y="2746"/>
                    <a:pt x="888" y="2689"/>
                  </a:cubicBezTo>
                  <a:cubicBezTo>
                    <a:pt x="888" y="2689"/>
                    <a:pt x="945" y="2660"/>
                    <a:pt x="945" y="2632"/>
                  </a:cubicBezTo>
                  <a:lnTo>
                    <a:pt x="1002" y="2603"/>
                  </a:lnTo>
                  <a:cubicBezTo>
                    <a:pt x="1002" y="2546"/>
                    <a:pt x="974" y="2517"/>
                    <a:pt x="945" y="2517"/>
                  </a:cubicBezTo>
                  <a:cubicBezTo>
                    <a:pt x="888" y="2489"/>
                    <a:pt x="859" y="2489"/>
                    <a:pt x="859" y="2403"/>
                  </a:cubicBezTo>
                  <a:cubicBezTo>
                    <a:pt x="859" y="2346"/>
                    <a:pt x="859" y="2317"/>
                    <a:pt x="831" y="2260"/>
                  </a:cubicBezTo>
                  <a:cubicBezTo>
                    <a:pt x="802" y="2231"/>
                    <a:pt x="831" y="2203"/>
                    <a:pt x="859" y="2174"/>
                  </a:cubicBezTo>
                  <a:cubicBezTo>
                    <a:pt x="974" y="2088"/>
                    <a:pt x="1088" y="2059"/>
                    <a:pt x="1231" y="2059"/>
                  </a:cubicBezTo>
                  <a:cubicBezTo>
                    <a:pt x="1212" y="2158"/>
                    <a:pt x="1223" y="2189"/>
                    <a:pt x="1247" y="2189"/>
                  </a:cubicBezTo>
                  <a:cubicBezTo>
                    <a:pt x="1285" y="2189"/>
                    <a:pt x="1358" y="2109"/>
                    <a:pt x="1391" y="2109"/>
                  </a:cubicBezTo>
                  <a:cubicBezTo>
                    <a:pt x="1396" y="2109"/>
                    <a:pt x="1400" y="2111"/>
                    <a:pt x="1403" y="2117"/>
                  </a:cubicBezTo>
                  <a:cubicBezTo>
                    <a:pt x="1460" y="2059"/>
                    <a:pt x="1403" y="2031"/>
                    <a:pt x="1375" y="1945"/>
                  </a:cubicBezTo>
                  <a:cubicBezTo>
                    <a:pt x="1317" y="1859"/>
                    <a:pt x="1317" y="1802"/>
                    <a:pt x="1375" y="1745"/>
                  </a:cubicBezTo>
                  <a:cubicBezTo>
                    <a:pt x="1460" y="1945"/>
                    <a:pt x="1718" y="1830"/>
                    <a:pt x="1861" y="1974"/>
                  </a:cubicBezTo>
                  <a:cubicBezTo>
                    <a:pt x="1895" y="2007"/>
                    <a:pt x="1920" y="2023"/>
                    <a:pt x="1939" y="2023"/>
                  </a:cubicBezTo>
                  <a:cubicBezTo>
                    <a:pt x="1969" y="2023"/>
                    <a:pt x="1987" y="1986"/>
                    <a:pt x="2004" y="1916"/>
                  </a:cubicBezTo>
                  <a:cubicBezTo>
                    <a:pt x="2061" y="1773"/>
                    <a:pt x="2090" y="1630"/>
                    <a:pt x="2147" y="1516"/>
                  </a:cubicBezTo>
                  <a:cubicBezTo>
                    <a:pt x="2147" y="1487"/>
                    <a:pt x="2204" y="1401"/>
                    <a:pt x="2233" y="1258"/>
                  </a:cubicBezTo>
                  <a:lnTo>
                    <a:pt x="2233" y="1115"/>
                  </a:lnTo>
                  <a:cubicBezTo>
                    <a:pt x="2233" y="1029"/>
                    <a:pt x="2147" y="943"/>
                    <a:pt x="2090" y="886"/>
                  </a:cubicBezTo>
                  <a:cubicBezTo>
                    <a:pt x="2033" y="843"/>
                    <a:pt x="1990" y="822"/>
                    <a:pt x="1947" y="822"/>
                  </a:cubicBezTo>
                  <a:cubicBezTo>
                    <a:pt x="1904" y="822"/>
                    <a:pt x="1861" y="843"/>
                    <a:pt x="1804" y="886"/>
                  </a:cubicBezTo>
                  <a:cubicBezTo>
                    <a:pt x="1689" y="943"/>
                    <a:pt x="1661" y="1029"/>
                    <a:pt x="1546" y="1058"/>
                  </a:cubicBezTo>
                  <a:cubicBezTo>
                    <a:pt x="1575" y="886"/>
                    <a:pt x="1718" y="829"/>
                    <a:pt x="1832" y="743"/>
                  </a:cubicBezTo>
                  <a:cubicBezTo>
                    <a:pt x="1929" y="622"/>
                    <a:pt x="1862" y="501"/>
                    <a:pt x="1753" y="501"/>
                  </a:cubicBezTo>
                  <a:cubicBezTo>
                    <a:pt x="1733" y="501"/>
                    <a:pt x="1711" y="505"/>
                    <a:pt x="1689" y="514"/>
                  </a:cubicBezTo>
                  <a:cubicBezTo>
                    <a:pt x="1600" y="581"/>
                    <a:pt x="1528" y="684"/>
                    <a:pt x="1432" y="684"/>
                  </a:cubicBezTo>
                  <a:cubicBezTo>
                    <a:pt x="1405" y="684"/>
                    <a:pt x="1377" y="676"/>
                    <a:pt x="1346" y="657"/>
                  </a:cubicBezTo>
                  <a:cubicBezTo>
                    <a:pt x="1260" y="628"/>
                    <a:pt x="1289" y="514"/>
                    <a:pt x="1346" y="428"/>
                  </a:cubicBezTo>
                  <a:cubicBezTo>
                    <a:pt x="1289" y="428"/>
                    <a:pt x="1219" y="454"/>
                    <a:pt x="1161" y="454"/>
                  </a:cubicBezTo>
                  <a:cubicBezTo>
                    <a:pt x="1133" y="454"/>
                    <a:pt x="1107" y="447"/>
                    <a:pt x="1088" y="428"/>
                  </a:cubicBezTo>
                  <a:cubicBezTo>
                    <a:pt x="1002" y="428"/>
                    <a:pt x="974" y="371"/>
                    <a:pt x="917" y="342"/>
                  </a:cubicBezTo>
                  <a:cubicBezTo>
                    <a:pt x="859" y="400"/>
                    <a:pt x="831" y="543"/>
                    <a:pt x="802" y="571"/>
                  </a:cubicBezTo>
                  <a:cubicBezTo>
                    <a:pt x="776" y="597"/>
                    <a:pt x="728" y="611"/>
                    <a:pt x="679" y="611"/>
                  </a:cubicBezTo>
                  <a:cubicBezTo>
                    <a:pt x="619" y="611"/>
                    <a:pt x="560" y="590"/>
                    <a:pt x="545" y="543"/>
                  </a:cubicBezTo>
                  <a:cubicBezTo>
                    <a:pt x="516" y="514"/>
                    <a:pt x="573" y="428"/>
                    <a:pt x="573" y="400"/>
                  </a:cubicBezTo>
                  <a:cubicBezTo>
                    <a:pt x="630" y="342"/>
                    <a:pt x="573" y="228"/>
                    <a:pt x="545" y="142"/>
                  </a:cubicBezTo>
                  <a:cubicBezTo>
                    <a:pt x="500" y="97"/>
                    <a:pt x="351" y="1"/>
                    <a:pt x="2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2" name="Google Shape;2272;p42"/>
            <p:cNvSpPr/>
            <p:nvPr/>
          </p:nvSpPr>
          <p:spPr>
            <a:xfrm>
              <a:off x="5471838" y="2606375"/>
              <a:ext cx="47225" cy="44375"/>
            </a:xfrm>
            <a:custGeom>
              <a:avLst/>
              <a:gdLst/>
              <a:ahLst/>
              <a:cxnLst/>
              <a:rect l="l" t="t" r="r" b="b"/>
              <a:pathLst>
                <a:path w="1889" h="1775" extrusionOk="0">
                  <a:moveTo>
                    <a:pt x="1460" y="1"/>
                  </a:moveTo>
                  <a:cubicBezTo>
                    <a:pt x="1460" y="86"/>
                    <a:pt x="1374" y="115"/>
                    <a:pt x="1345" y="144"/>
                  </a:cubicBezTo>
                  <a:lnTo>
                    <a:pt x="1231" y="258"/>
                  </a:lnTo>
                  <a:cubicBezTo>
                    <a:pt x="1173" y="287"/>
                    <a:pt x="1145" y="287"/>
                    <a:pt x="1059" y="287"/>
                  </a:cubicBezTo>
                  <a:lnTo>
                    <a:pt x="1030" y="287"/>
                  </a:lnTo>
                  <a:cubicBezTo>
                    <a:pt x="1030" y="287"/>
                    <a:pt x="1030" y="344"/>
                    <a:pt x="1002" y="344"/>
                  </a:cubicBezTo>
                  <a:lnTo>
                    <a:pt x="916" y="344"/>
                  </a:lnTo>
                  <a:cubicBezTo>
                    <a:pt x="801" y="315"/>
                    <a:pt x="715" y="258"/>
                    <a:pt x="572" y="258"/>
                  </a:cubicBezTo>
                  <a:cubicBezTo>
                    <a:pt x="487" y="258"/>
                    <a:pt x="429" y="287"/>
                    <a:pt x="372" y="344"/>
                  </a:cubicBezTo>
                  <a:lnTo>
                    <a:pt x="286" y="458"/>
                  </a:lnTo>
                  <a:cubicBezTo>
                    <a:pt x="143" y="544"/>
                    <a:pt x="143" y="659"/>
                    <a:pt x="57" y="802"/>
                  </a:cubicBezTo>
                  <a:cubicBezTo>
                    <a:pt x="57" y="831"/>
                    <a:pt x="29" y="859"/>
                    <a:pt x="29" y="916"/>
                  </a:cubicBezTo>
                  <a:cubicBezTo>
                    <a:pt x="0" y="945"/>
                    <a:pt x="29" y="945"/>
                    <a:pt x="57" y="974"/>
                  </a:cubicBezTo>
                  <a:cubicBezTo>
                    <a:pt x="100" y="1002"/>
                    <a:pt x="129" y="1017"/>
                    <a:pt x="154" y="1017"/>
                  </a:cubicBezTo>
                  <a:cubicBezTo>
                    <a:pt x="179" y="1017"/>
                    <a:pt x="200" y="1002"/>
                    <a:pt x="229" y="974"/>
                  </a:cubicBezTo>
                  <a:cubicBezTo>
                    <a:pt x="343" y="945"/>
                    <a:pt x="429" y="831"/>
                    <a:pt x="515" y="773"/>
                  </a:cubicBezTo>
                  <a:cubicBezTo>
                    <a:pt x="630" y="687"/>
                    <a:pt x="744" y="630"/>
                    <a:pt x="887" y="544"/>
                  </a:cubicBezTo>
                  <a:lnTo>
                    <a:pt x="887" y="544"/>
                  </a:lnTo>
                  <a:cubicBezTo>
                    <a:pt x="887" y="773"/>
                    <a:pt x="715" y="716"/>
                    <a:pt x="601" y="831"/>
                  </a:cubicBezTo>
                  <a:cubicBezTo>
                    <a:pt x="572" y="916"/>
                    <a:pt x="487" y="1002"/>
                    <a:pt x="572" y="1059"/>
                  </a:cubicBezTo>
                  <a:cubicBezTo>
                    <a:pt x="630" y="1088"/>
                    <a:pt x="744" y="1059"/>
                    <a:pt x="773" y="1117"/>
                  </a:cubicBezTo>
                  <a:cubicBezTo>
                    <a:pt x="736" y="1171"/>
                    <a:pt x="689" y="1191"/>
                    <a:pt x="644" y="1191"/>
                  </a:cubicBezTo>
                  <a:cubicBezTo>
                    <a:pt x="618" y="1191"/>
                    <a:pt x="593" y="1184"/>
                    <a:pt x="572" y="1174"/>
                  </a:cubicBezTo>
                  <a:cubicBezTo>
                    <a:pt x="523" y="1174"/>
                    <a:pt x="484" y="1155"/>
                    <a:pt x="448" y="1155"/>
                  </a:cubicBezTo>
                  <a:cubicBezTo>
                    <a:pt x="421" y="1155"/>
                    <a:pt x="397" y="1166"/>
                    <a:pt x="372" y="1203"/>
                  </a:cubicBezTo>
                  <a:cubicBezTo>
                    <a:pt x="343" y="1260"/>
                    <a:pt x="372" y="1288"/>
                    <a:pt x="429" y="1346"/>
                  </a:cubicBezTo>
                  <a:cubicBezTo>
                    <a:pt x="487" y="1374"/>
                    <a:pt x="515" y="1432"/>
                    <a:pt x="572" y="1489"/>
                  </a:cubicBezTo>
                  <a:lnTo>
                    <a:pt x="773" y="1575"/>
                  </a:lnTo>
                  <a:cubicBezTo>
                    <a:pt x="797" y="1575"/>
                    <a:pt x="864" y="1638"/>
                    <a:pt x="918" y="1638"/>
                  </a:cubicBezTo>
                  <a:cubicBezTo>
                    <a:pt x="927" y="1638"/>
                    <a:pt x="936" y="1636"/>
                    <a:pt x="944" y="1632"/>
                  </a:cubicBezTo>
                  <a:cubicBezTo>
                    <a:pt x="1030" y="1575"/>
                    <a:pt x="1030" y="1489"/>
                    <a:pt x="1059" y="1403"/>
                  </a:cubicBezTo>
                  <a:lnTo>
                    <a:pt x="1059" y="1403"/>
                  </a:lnTo>
                  <a:cubicBezTo>
                    <a:pt x="1033" y="1507"/>
                    <a:pt x="1054" y="1636"/>
                    <a:pt x="1167" y="1636"/>
                  </a:cubicBezTo>
                  <a:cubicBezTo>
                    <a:pt x="1178" y="1636"/>
                    <a:pt x="1189" y="1634"/>
                    <a:pt x="1202" y="1632"/>
                  </a:cubicBezTo>
                  <a:lnTo>
                    <a:pt x="1316" y="1517"/>
                  </a:lnTo>
                  <a:cubicBezTo>
                    <a:pt x="1340" y="1494"/>
                    <a:pt x="1325" y="1431"/>
                    <a:pt x="1335" y="1378"/>
                  </a:cubicBezTo>
                  <a:lnTo>
                    <a:pt x="1335" y="1378"/>
                  </a:lnTo>
                  <a:cubicBezTo>
                    <a:pt x="1331" y="1416"/>
                    <a:pt x="1363" y="1443"/>
                    <a:pt x="1431" y="1489"/>
                  </a:cubicBezTo>
                  <a:cubicBezTo>
                    <a:pt x="1488" y="1517"/>
                    <a:pt x="1460" y="1517"/>
                    <a:pt x="1431" y="1575"/>
                  </a:cubicBezTo>
                  <a:cubicBezTo>
                    <a:pt x="1374" y="1632"/>
                    <a:pt x="1345" y="1718"/>
                    <a:pt x="1431" y="1775"/>
                  </a:cubicBezTo>
                  <a:cubicBezTo>
                    <a:pt x="1488" y="1775"/>
                    <a:pt x="1603" y="1718"/>
                    <a:pt x="1631" y="1718"/>
                  </a:cubicBezTo>
                  <a:cubicBezTo>
                    <a:pt x="1650" y="1718"/>
                    <a:pt x="1708" y="1743"/>
                    <a:pt x="1752" y="1743"/>
                  </a:cubicBezTo>
                  <a:cubicBezTo>
                    <a:pt x="1774" y="1743"/>
                    <a:pt x="1793" y="1737"/>
                    <a:pt x="1803" y="1718"/>
                  </a:cubicBezTo>
                  <a:cubicBezTo>
                    <a:pt x="1889" y="1689"/>
                    <a:pt x="1860" y="1632"/>
                    <a:pt x="1803" y="1575"/>
                  </a:cubicBezTo>
                  <a:cubicBezTo>
                    <a:pt x="1746" y="1460"/>
                    <a:pt x="1860" y="1374"/>
                    <a:pt x="1803" y="1231"/>
                  </a:cubicBezTo>
                  <a:cubicBezTo>
                    <a:pt x="1717" y="1231"/>
                    <a:pt x="1603" y="1203"/>
                    <a:pt x="1402" y="1059"/>
                  </a:cubicBezTo>
                  <a:cubicBezTo>
                    <a:pt x="1488" y="916"/>
                    <a:pt x="1345" y="831"/>
                    <a:pt x="1259" y="716"/>
                  </a:cubicBezTo>
                  <a:cubicBezTo>
                    <a:pt x="1231" y="659"/>
                    <a:pt x="1173" y="516"/>
                    <a:pt x="1259" y="487"/>
                  </a:cubicBezTo>
                  <a:cubicBezTo>
                    <a:pt x="1374" y="430"/>
                    <a:pt x="1574" y="516"/>
                    <a:pt x="1603" y="373"/>
                  </a:cubicBezTo>
                  <a:cubicBezTo>
                    <a:pt x="1631" y="258"/>
                    <a:pt x="1545" y="58"/>
                    <a:pt x="14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3" name="Google Shape;2273;p42"/>
            <p:cNvSpPr/>
            <p:nvPr/>
          </p:nvSpPr>
          <p:spPr>
            <a:xfrm>
              <a:off x="5515463" y="2469475"/>
              <a:ext cx="24350" cy="25375"/>
            </a:xfrm>
            <a:custGeom>
              <a:avLst/>
              <a:gdLst/>
              <a:ahLst/>
              <a:cxnLst/>
              <a:rect l="l" t="t" r="r" b="b"/>
              <a:pathLst>
                <a:path w="974" h="1015" extrusionOk="0">
                  <a:moveTo>
                    <a:pt x="539" y="0"/>
                  </a:moveTo>
                  <a:cubicBezTo>
                    <a:pt x="517" y="0"/>
                    <a:pt x="490" y="3"/>
                    <a:pt x="459" y="10"/>
                  </a:cubicBezTo>
                  <a:cubicBezTo>
                    <a:pt x="344" y="125"/>
                    <a:pt x="172" y="211"/>
                    <a:pt x="115" y="325"/>
                  </a:cubicBezTo>
                  <a:cubicBezTo>
                    <a:pt x="58" y="411"/>
                    <a:pt x="115" y="497"/>
                    <a:pt x="58" y="554"/>
                  </a:cubicBezTo>
                  <a:cubicBezTo>
                    <a:pt x="58" y="611"/>
                    <a:pt x="1" y="669"/>
                    <a:pt x="29" y="726"/>
                  </a:cubicBezTo>
                  <a:cubicBezTo>
                    <a:pt x="51" y="790"/>
                    <a:pt x="121" y="822"/>
                    <a:pt x="190" y="822"/>
                  </a:cubicBezTo>
                  <a:cubicBezTo>
                    <a:pt x="214" y="822"/>
                    <a:pt x="237" y="819"/>
                    <a:pt x="258" y="812"/>
                  </a:cubicBezTo>
                  <a:cubicBezTo>
                    <a:pt x="316" y="754"/>
                    <a:pt x="344" y="697"/>
                    <a:pt x="401" y="611"/>
                  </a:cubicBezTo>
                  <a:cubicBezTo>
                    <a:pt x="421" y="591"/>
                    <a:pt x="441" y="584"/>
                    <a:pt x="461" y="584"/>
                  </a:cubicBezTo>
                  <a:cubicBezTo>
                    <a:pt x="528" y="584"/>
                    <a:pt x="600" y="669"/>
                    <a:pt x="688" y="669"/>
                  </a:cubicBezTo>
                  <a:cubicBezTo>
                    <a:pt x="707" y="669"/>
                    <a:pt x="713" y="643"/>
                    <a:pt x="724" y="643"/>
                  </a:cubicBezTo>
                  <a:cubicBezTo>
                    <a:pt x="729" y="643"/>
                    <a:pt x="735" y="649"/>
                    <a:pt x="745" y="669"/>
                  </a:cubicBezTo>
                  <a:cubicBezTo>
                    <a:pt x="773" y="697"/>
                    <a:pt x="745" y="783"/>
                    <a:pt x="745" y="783"/>
                  </a:cubicBezTo>
                  <a:cubicBezTo>
                    <a:pt x="716" y="840"/>
                    <a:pt x="630" y="926"/>
                    <a:pt x="716" y="983"/>
                  </a:cubicBezTo>
                  <a:cubicBezTo>
                    <a:pt x="744" y="1006"/>
                    <a:pt x="768" y="1015"/>
                    <a:pt x="788" y="1015"/>
                  </a:cubicBezTo>
                  <a:cubicBezTo>
                    <a:pt x="869" y="1015"/>
                    <a:pt x="888" y="858"/>
                    <a:pt x="888" y="812"/>
                  </a:cubicBezTo>
                  <a:cubicBezTo>
                    <a:pt x="917" y="697"/>
                    <a:pt x="974" y="554"/>
                    <a:pt x="917" y="440"/>
                  </a:cubicBezTo>
                  <a:cubicBezTo>
                    <a:pt x="917" y="418"/>
                    <a:pt x="904" y="411"/>
                    <a:pt x="883" y="411"/>
                  </a:cubicBezTo>
                  <a:cubicBezTo>
                    <a:pt x="842" y="411"/>
                    <a:pt x="769" y="440"/>
                    <a:pt x="699" y="440"/>
                  </a:cubicBezTo>
                  <a:cubicBezTo>
                    <a:pt x="664" y="440"/>
                    <a:pt x="630" y="432"/>
                    <a:pt x="602" y="411"/>
                  </a:cubicBezTo>
                  <a:cubicBezTo>
                    <a:pt x="545" y="382"/>
                    <a:pt x="573" y="268"/>
                    <a:pt x="602" y="239"/>
                  </a:cubicBezTo>
                  <a:cubicBezTo>
                    <a:pt x="630" y="211"/>
                    <a:pt x="745" y="211"/>
                    <a:pt x="831" y="211"/>
                  </a:cubicBezTo>
                  <a:cubicBezTo>
                    <a:pt x="655" y="160"/>
                    <a:pt x="699" y="0"/>
                    <a:pt x="53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4" name="Google Shape;2274;p42"/>
            <p:cNvSpPr/>
            <p:nvPr/>
          </p:nvSpPr>
          <p:spPr>
            <a:xfrm>
              <a:off x="5458238" y="2441400"/>
              <a:ext cx="33650" cy="27925"/>
            </a:xfrm>
            <a:custGeom>
              <a:avLst/>
              <a:gdLst/>
              <a:ahLst/>
              <a:cxnLst/>
              <a:rect l="l" t="t" r="r" b="b"/>
              <a:pathLst>
                <a:path w="1346" h="1117" extrusionOk="0">
                  <a:moveTo>
                    <a:pt x="373" y="0"/>
                  </a:moveTo>
                  <a:cubicBezTo>
                    <a:pt x="348" y="0"/>
                    <a:pt x="326" y="7"/>
                    <a:pt x="315" y="17"/>
                  </a:cubicBezTo>
                  <a:cubicBezTo>
                    <a:pt x="258" y="74"/>
                    <a:pt x="201" y="132"/>
                    <a:pt x="172" y="160"/>
                  </a:cubicBezTo>
                  <a:lnTo>
                    <a:pt x="0" y="361"/>
                  </a:lnTo>
                  <a:cubicBezTo>
                    <a:pt x="77" y="361"/>
                    <a:pt x="140" y="335"/>
                    <a:pt x="200" y="335"/>
                  </a:cubicBezTo>
                  <a:cubicBezTo>
                    <a:pt x="229" y="335"/>
                    <a:pt x="258" y="341"/>
                    <a:pt x="286" y="361"/>
                  </a:cubicBezTo>
                  <a:cubicBezTo>
                    <a:pt x="344" y="389"/>
                    <a:pt x="315" y="504"/>
                    <a:pt x="401" y="561"/>
                  </a:cubicBezTo>
                  <a:cubicBezTo>
                    <a:pt x="458" y="647"/>
                    <a:pt x="601" y="675"/>
                    <a:pt x="601" y="790"/>
                  </a:cubicBezTo>
                  <a:cubicBezTo>
                    <a:pt x="601" y="904"/>
                    <a:pt x="372" y="962"/>
                    <a:pt x="458" y="1076"/>
                  </a:cubicBezTo>
                  <a:cubicBezTo>
                    <a:pt x="478" y="1096"/>
                    <a:pt x="527" y="1117"/>
                    <a:pt x="564" y="1117"/>
                  </a:cubicBezTo>
                  <a:cubicBezTo>
                    <a:pt x="580" y="1117"/>
                    <a:pt x="593" y="1113"/>
                    <a:pt x="601" y="1105"/>
                  </a:cubicBezTo>
                  <a:cubicBezTo>
                    <a:pt x="630" y="1105"/>
                    <a:pt x="630" y="1047"/>
                    <a:pt x="687" y="990"/>
                  </a:cubicBezTo>
                  <a:cubicBezTo>
                    <a:pt x="744" y="933"/>
                    <a:pt x="830" y="847"/>
                    <a:pt x="916" y="818"/>
                  </a:cubicBezTo>
                  <a:cubicBezTo>
                    <a:pt x="1116" y="761"/>
                    <a:pt x="1317" y="618"/>
                    <a:pt x="1345" y="389"/>
                  </a:cubicBezTo>
                  <a:lnTo>
                    <a:pt x="1345" y="389"/>
                  </a:lnTo>
                  <a:cubicBezTo>
                    <a:pt x="1317" y="403"/>
                    <a:pt x="1302" y="411"/>
                    <a:pt x="1277" y="411"/>
                  </a:cubicBezTo>
                  <a:cubicBezTo>
                    <a:pt x="1252" y="411"/>
                    <a:pt x="1217" y="403"/>
                    <a:pt x="1145" y="389"/>
                  </a:cubicBezTo>
                  <a:cubicBezTo>
                    <a:pt x="1116" y="418"/>
                    <a:pt x="1059" y="418"/>
                    <a:pt x="1031" y="446"/>
                  </a:cubicBezTo>
                  <a:cubicBezTo>
                    <a:pt x="973" y="504"/>
                    <a:pt x="887" y="504"/>
                    <a:pt x="830" y="504"/>
                  </a:cubicBezTo>
                  <a:cubicBezTo>
                    <a:pt x="744" y="475"/>
                    <a:pt x="687" y="389"/>
                    <a:pt x="601" y="361"/>
                  </a:cubicBezTo>
                  <a:cubicBezTo>
                    <a:pt x="544" y="361"/>
                    <a:pt x="458" y="361"/>
                    <a:pt x="458" y="246"/>
                  </a:cubicBezTo>
                  <a:cubicBezTo>
                    <a:pt x="458" y="217"/>
                    <a:pt x="544" y="132"/>
                    <a:pt x="487" y="74"/>
                  </a:cubicBezTo>
                  <a:cubicBezTo>
                    <a:pt x="469" y="20"/>
                    <a:pt x="416" y="0"/>
                    <a:pt x="3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5" name="Google Shape;2275;p42"/>
            <p:cNvSpPr/>
            <p:nvPr/>
          </p:nvSpPr>
          <p:spPr>
            <a:xfrm>
              <a:off x="5559113" y="2529825"/>
              <a:ext cx="15050" cy="29350"/>
            </a:xfrm>
            <a:custGeom>
              <a:avLst/>
              <a:gdLst/>
              <a:ahLst/>
              <a:cxnLst/>
              <a:rect l="l" t="t" r="r" b="b"/>
              <a:pathLst>
                <a:path w="602" h="1174" extrusionOk="0">
                  <a:moveTo>
                    <a:pt x="401" y="0"/>
                  </a:moveTo>
                  <a:cubicBezTo>
                    <a:pt x="258" y="0"/>
                    <a:pt x="258" y="115"/>
                    <a:pt x="172" y="172"/>
                  </a:cubicBezTo>
                  <a:cubicBezTo>
                    <a:pt x="144" y="258"/>
                    <a:pt x="1" y="372"/>
                    <a:pt x="58" y="458"/>
                  </a:cubicBezTo>
                  <a:cubicBezTo>
                    <a:pt x="86" y="501"/>
                    <a:pt x="144" y="501"/>
                    <a:pt x="204" y="501"/>
                  </a:cubicBezTo>
                  <a:cubicBezTo>
                    <a:pt x="265" y="501"/>
                    <a:pt x="330" y="501"/>
                    <a:pt x="373" y="544"/>
                  </a:cubicBezTo>
                  <a:cubicBezTo>
                    <a:pt x="401" y="573"/>
                    <a:pt x="430" y="687"/>
                    <a:pt x="401" y="716"/>
                  </a:cubicBezTo>
                  <a:cubicBezTo>
                    <a:pt x="373" y="730"/>
                    <a:pt x="351" y="737"/>
                    <a:pt x="333" y="737"/>
                  </a:cubicBezTo>
                  <a:cubicBezTo>
                    <a:pt x="315" y="737"/>
                    <a:pt x="301" y="730"/>
                    <a:pt x="287" y="716"/>
                  </a:cubicBezTo>
                  <a:cubicBezTo>
                    <a:pt x="258" y="716"/>
                    <a:pt x="201" y="687"/>
                    <a:pt x="172" y="687"/>
                  </a:cubicBezTo>
                  <a:cubicBezTo>
                    <a:pt x="144" y="687"/>
                    <a:pt x="144" y="744"/>
                    <a:pt x="144" y="802"/>
                  </a:cubicBezTo>
                  <a:cubicBezTo>
                    <a:pt x="115" y="887"/>
                    <a:pt x="29" y="973"/>
                    <a:pt x="58" y="1088"/>
                  </a:cubicBezTo>
                  <a:cubicBezTo>
                    <a:pt x="115" y="1116"/>
                    <a:pt x="172" y="1174"/>
                    <a:pt x="229" y="1174"/>
                  </a:cubicBezTo>
                  <a:cubicBezTo>
                    <a:pt x="258" y="1174"/>
                    <a:pt x="287" y="1116"/>
                    <a:pt x="315" y="1088"/>
                  </a:cubicBezTo>
                  <a:cubicBezTo>
                    <a:pt x="373" y="973"/>
                    <a:pt x="401" y="859"/>
                    <a:pt x="516" y="802"/>
                  </a:cubicBezTo>
                  <a:cubicBezTo>
                    <a:pt x="544" y="716"/>
                    <a:pt x="573" y="687"/>
                    <a:pt x="602" y="601"/>
                  </a:cubicBezTo>
                  <a:cubicBezTo>
                    <a:pt x="602" y="515"/>
                    <a:pt x="573" y="401"/>
                    <a:pt x="573" y="286"/>
                  </a:cubicBezTo>
                  <a:cubicBezTo>
                    <a:pt x="544" y="229"/>
                    <a:pt x="544" y="86"/>
                    <a:pt x="516" y="29"/>
                  </a:cubicBezTo>
                  <a:cubicBezTo>
                    <a:pt x="516" y="0"/>
                    <a:pt x="430" y="0"/>
                    <a:pt x="4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6" name="Google Shape;2276;p42"/>
            <p:cNvSpPr/>
            <p:nvPr/>
          </p:nvSpPr>
          <p:spPr>
            <a:xfrm>
              <a:off x="5469688" y="2616300"/>
              <a:ext cx="27200" cy="30250"/>
            </a:xfrm>
            <a:custGeom>
              <a:avLst/>
              <a:gdLst/>
              <a:ahLst/>
              <a:cxnLst/>
              <a:rect l="l" t="t" r="r" b="b"/>
              <a:pathLst>
                <a:path w="1088" h="1210" extrusionOk="0">
                  <a:moveTo>
                    <a:pt x="960" y="0"/>
                  </a:moveTo>
                  <a:cubicBezTo>
                    <a:pt x="955" y="0"/>
                    <a:pt x="950" y="2"/>
                    <a:pt x="945" y="4"/>
                  </a:cubicBezTo>
                  <a:cubicBezTo>
                    <a:pt x="887" y="61"/>
                    <a:pt x="859" y="119"/>
                    <a:pt x="830" y="147"/>
                  </a:cubicBezTo>
                  <a:cubicBezTo>
                    <a:pt x="801" y="205"/>
                    <a:pt x="716" y="205"/>
                    <a:pt x="687" y="233"/>
                  </a:cubicBezTo>
                  <a:cubicBezTo>
                    <a:pt x="658" y="262"/>
                    <a:pt x="573" y="290"/>
                    <a:pt x="544" y="348"/>
                  </a:cubicBezTo>
                  <a:lnTo>
                    <a:pt x="401" y="491"/>
                  </a:lnTo>
                  <a:cubicBezTo>
                    <a:pt x="372" y="519"/>
                    <a:pt x="286" y="548"/>
                    <a:pt x="229" y="548"/>
                  </a:cubicBezTo>
                  <a:cubicBezTo>
                    <a:pt x="143" y="548"/>
                    <a:pt x="115" y="548"/>
                    <a:pt x="57" y="634"/>
                  </a:cubicBezTo>
                  <a:cubicBezTo>
                    <a:pt x="57" y="691"/>
                    <a:pt x="57" y="777"/>
                    <a:pt x="115" y="806"/>
                  </a:cubicBezTo>
                  <a:cubicBezTo>
                    <a:pt x="131" y="814"/>
                    <a:pt x="148" y="817"/>
                    <a:pt x="164" y="817"/>
                  </a:cubicBezTo>
                  <a:cubicBezTo>
                    <a:pt x="203" y="817"/>
                    <a:pt x="237" y="797"/>
                    <a:pt x="258" y="777"/>
                  </a:cubicBezTo>
                  <a:cubicBezTo>
                    <a:pt x="286" y="720"/>
                    <a:pt x="315" y="662"/>
                    <a:pt x="344" y="662"/>
                  </a:cubicBezTo>
                  <a:cubicBezTo>
                    <a:pt x="401" y="662"/>
                    <a:pt x="458" y="720"/>
                    <a:pt x="429" y="777"/>
                  </a:cubicBezTo>
                  <a:cubicBezTo>
                    <a:pt x="401" y="806"/>
                    <a:pt x="315" y="806"/>
                    <a:pt x="286" y="834"/>
                  </a:cubicBezTo>
                  <a:lnTo>
                    <a:pt x="172" y="949"/>
                  </a:lnTo>
                  <a:cubicBezTo>
                    <a:pt x="115" y="1006"/>
                    <a:pt x="57" y="1120"/>
                    <a:pt x="0" y="1206"/>
                  </a:cubicBezTo>
                  <a:cubicBezTo>
                    <a:pt x="15" y="1209"/>
                    <a:pt x="30" y="1210"/>
                    <a:pt x="44" y="1210"/>
                  </a:cubicBezTo>
                  <a:cubicBezTo>
                    <a:pt x="192" y="1210"/>
                    <a:pt x="299" y="1082"/>
                    <a:pt x="429" y="977"/>
                  </a:cubicBezTo>
                  <a:cubicBezTo>
                    <a:pt x="458" y="977"/>
                    <a:pt x="515" y="949"/>
                    <a:pt x="544" y="949"/>
                  </a:cubicBezTo>
                  <a:cubicBezTo>
                    <a:pt x="563" y="949"/>
                    <a:pt x="569" y="961"/>
                    <a:pt x="580" y="961"/>
                  </a:cubicBezTo>
                  <a:cubicBezTo>
                    <a:pt x="585" y="961"/>
                    <a:pt x="592" y="958"/>
                    <a:pt x="601" y="949"/>
                  </a:cubicBezTo>
                  <a:lnTo>
                    <a:pt x="573" y="920"/>
                  </a:lnTo>
                  <a:cubicBezTo>
                    <a:pt x="544" y="834"/>
                    <a:pt x="458" y="806"/>
                    <a:pt x="544" y="720"/>
                  </a:cubicBezTo>
                  <a:cubicBezTo>
                    <a:pt x="601" y="720"/>
                    <a:pt x="658" y="662"/>
                    <a:pt x="658" y="548"/>
                  </a:cubicBezTo>
                  <a:cubicBezTo>
                    <a:pt x="687" y="491"/>
                    <a:pt x="716" y="434"/>
                    <a:pt x="801" y="405"/>
                  </a:cubicBezTo>
                  <a:cubicBezTo>
                    <a:pt x="887" y="348"/>
                    <a:pt x="1088" y="376"/>
                    <a:pt x="1088" y="205"/>
                  </a:cubicBezTo>
                  <a:cubicBezTo>
                    <a:pt x="1088" y="126"/>
                    <a:pt x="1016" y="0"/>
                    <a:pt x="96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7" name="Google Shape;2277;p42"/>
            <p:cNvSpPr/>
            <p:nvPr/>
          </p:nvSpPr>
          <p:spPr>
            <a:xfrm>
              <a:off x="5543363" y="2497450"/>
              <a:ext cx="17200" cy="27375"/>
            </a:xfrm>
            <a:custGeom>
              <a:avLst/>
              <a:gdLst/>
              <a:ahLst/>
              <a:cxnLst/>
              <a:rect l="l" t="t" r="r" b="b"/>
              <a:pathLst>
                <a:path w="688" h="1095" extrusionOk="0">
                  <a:moveTo>
                    <a:pt x="137" y="0"/>
                  </a:moveTo>
                  <a:cubicBezTo>
                    <a:pt x="94" y="0"/>
                    <a:pt x="44" y="7"/>
                    <a:pt x="1" y="36"/>
                  </a:cubicBezTo>
                  <a:cubicBezTo>
                    <a:pt x="1" y="122"/>
                    <a:pt x="30" y="122"/>
                    <a:pt x="58" y="151"/>
                  </a:cubicBezTo>
                  <a:cubicBezTo>
                    <a:pt x="87" y="179"/>
                    <a:pt x="87" y="236"/>
                    <a:pt x="87" y="265"/>
                  </a:cubicBezTo>
                  <a:cubicBezTo>
                    <a:pt x="87" y="322"/>
                    <a:pt x="144" y="379"/>
                    <a:pt x="144" y="408"/>
                  </a:cubicBezTo>
                  <a:cubicBezTo>
                    <a:pt x="173" y="465"/>
                    <a:pt x="201" y="551"/>
                    <a:pt x="201" y="608"/>
                  </a:cubicBezTo>
                  <a:cubicBezTo>
                    <a:pt x="201" y="723"/>
                    <a:pt x="173" y="809"/>
                    <a:pt x="144" y="866"/>
                  </a:cubicBezTo>
                  <a:cubicBezTo>
                    <a:pt x="87" y="895"/>
                    <a:pt x="87" y="980"/>
                    <a:pt x="173" y="1009"/>
                  </a:cubicBezTo>
                  <a:cubicBezTo>
                    <a:pt x="230" y="1038"/>
                    <a:pt x="344" y="1038"/>
                    <a:pt x="402" y="1095"/>
                  </a:cubicBezTo>
                  <a:lnTo>
                    <a:pt x="688" y="1095"/>
                  </a:lnTo>
                  <a:cubicBezTo>
                    <a:pt x="631" y="1009"/>
                    <a:pt x="545" y="980"/>
                    <a:pt x="487" y="895"/>
                  </a:cubicBezTo>
                  <a:cubicBezTo>
                    <a:pt x="430" y="837"/>
                    <a:pt x="430" y="809"/>
                    <a:pt x="430" y="694"/>
                  </a:cubicBezTo>
                  <a:cubicBezTo>
                    <a:pt x="430" y="437"/>
                    <a:pt x="316" y="236"/>
                    <a:pt x="230" y="7"/>
                  </a:cubicBezTo>
                  <a:cubicBezTo>
                    <a:pt x="216" y="7"/>
                    <a:pt x="180" y="0"/>
                    <a:pt x="1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8" name="Google Shape;2278;p42"/>
            <p:cNvSpPr/>
            <p:nvPr/>
          </p:nvSpPr>
          <p:spPr>
            <a:xfrm>
              <a:off x="5502588" y="2511675"/>
              <a:ext cx="23650" cy="9575"/>
            </a:xfrm>
            <a:custGeom>
              <a:avLst/>
              <a:gdLst/>
              <a:ahLst/>
              <a:cxnLst/>
              <a:rect l="l" t="t" r="r" b="b"/>
              <a:pathLst>
                <a:path w="946" h="383" extrusionOk="0">
                  <a:moveTo>
                    <a:pt x="682" y="0"/>
                  </a:moveTo>
                  <a:cubicBezTo>
                    <a:pt x="662" y="0"/>
                    <a:pt x="645" y="4"/>
                    <a:pt x="630" y="11"/>
                  </a:cubicBezTo>
                  <a:cubicBezTo>
                    <a:pt x="516" y="39"/>
                    <a:pt x="430" y="125"/>
                    <a:pt x="344" y="154"/>
                  </a:cubicBezTo>
                  <a:cubicBezTo>
                    <a:pt x="257" y="176"/>
                    <a:pt x="170" y="214"/>
                    <a:pt x="83" y="231"/>
                  </a:cubicBezTo>
                  <a:lnTo>
                    <a:pt x="83" y="231"/>
                  </a:lnTo>
                  <a:cubicBezTo>
                    <a:pt x="75" y="229"/>
                    <a:pt x="66" y="228"/>
                    <a:pt x="57" y="228"/>
                  </a:cubicBezTo>
                  <a:cubicBezTo>
                    <a:pt x="39" y="228"/>
                    <a:pt x="21" y="232"/>
                    <a:pt x="1" y="240"/>
                  </a:cubicBezTo>
                  <a:cubicBezTo>
                    <a:pt x="28" y="240"/>
                    <a:pt x="56" y="236"/>
                    <a:pt x="83" y="231"/>
                  </a:cubicBezTo>
                  <a:lnTo>
                    <a:pt x="83" y="231"/>
                  </a:lnTo>
                  <a:cubicBezTo>
                    <a:pt x="173" y="250"/>
                    <a:pt x="232" y="360"/>
                    <a:pt x="344" y="383"/>
                  </a:cubicBezTo>
                  <a:cubicBezTo>
                    <a:pt x="401" y="383"/>
                    <a:pt x="459" y="297"/>
                    <a:pt x="544" y="268"/>
                  </a:cubicBezTo>
                  <a:cubicBezTo>
                    <a:pt x="630" y="240"/>
                    <a:pt x="716" y="240"/>
                    <a:pt x="802" y="240"/>
                  </a:cubicBezTo>
                  <a:cubicBezTo>
                    <a:pt x="859" y="240"/>
                    <a:pt x="945" y="154"/>
                    <a:pt x="859" y="97"/>
                  </a:cubicBezTo>
                  <a:cubicBezTo>
                    <a:pt x="816" y="32"/>
                    <a:pt x="741" y="0"/>
                    <a:pt x="6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9" name="Google Shape;2279;p42"/>
            <p:cNvSpPr/>
            <p:nvPr/>
          </p:nvSpPr>
          <p:spPr>
            <a:xfrm>
              <a:off x="5481138" y="2479025"/>
              <a:ext cx="10750" cy="16525"/>
            </a:xfrm>
            <a:custGeom>
              <a:avLst/>
              <a:gdLst/>
              <a:ahLst/>
              <a:cxnLst/>
              <a:rect l="l" t="t" r="r" b="b"/>
              <a:pathLst>
                <a:path w="430" h="661" extrusionOk="0">
                  <a:moveTo>
                    <a:pt x="143" y="0"/>
                  </a:moveTo>
                  <a:cubicBezTo>
                    <a:pt x="57" y="115"/>
                    <a:pt x="57" y="201"/>
                    <a:pt x="0" y="344"/>
                  </a:cubicBezTo>
                  <a:cubicBezTo>
                    <a:pt x="0" y="458"/>
                    <a:pt x="0" y="601"/>
                    <a:pt x="115" y="630"/>
                  </a:cubicBezTo>
                  <a:cubicBezTo>
                    <a:pt x="144" y="652"/>
                    <a:pt x="166" y="661"/>
                    <a:pt x="182" y="661"/>
                  </a:cubicBezTo>
                  <a:cubicBezTo>
                    <a:pt x="231" y="661"/>
                    <a:pt x="236" y="587"/>
                    <a:pt x="258" y="544"/>
                  </a:cubicBezTo>
                  <a:cubicBezTo>
                    <a:pt x="343" y="430"/>
                    <a:pt x="429" y="430"/>
                    <a:pt x="429" y="315"/>
                  </a:cubicBezTo>
                  <a:cubicBezTo>
                    <a:pt x="286" y="287"/>
                    <a:pt x="200" y="143"/>
                    <a:pt x="14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0" name="Google Shape;2280;p42"/>
            <p:cNvSpPr/>
            <p:nvPr/>
          </p:nvSpPr>
          <p:spPr>
            <a:xfrm>
              <a:off x="5523338" y="2500900"/>
              <a:ext cx="12900" cy="11275"/>
            </a:xfrm>
            <a:custGeom>
              <a:avLst/>
              <a:gdLst/>
              <a:ahLst/>
              <a:cxnLst/>
              <a:rect l="l" t="t" r="r" b="b"/>
              <a:pathLst>
                <a:path w="516" h="451" extrusionOk="0">
                  <a:moveTo>
                    <a:pt x="194" y="1"/>
                  </a:moveTo>
                  <a:cubicBezTo>
                    <a:pt x="177" y="1"/>
                    <a:pt x="160" y="4"/>
                    <a:pt x="144" y="13"/>
                  </a:cubicBezTo>
                  <a:cubicBezTo>
                    <a:pt x="1" y="70"/>
                    <a:pt x="86" y="299"/>
                    <a:pt x="144" y="385"/>
                  </a:cubicBezTo>
                  <a:cubicBezTo>
                    <a:pt x="160" y="418"/>
                    <a:pt x="234" y="451"/>
                    <a:pt x="299" y="451"/>
                  </a:cubicBezTo>
                  <a:cubicBezTo>
                    <a:pt x="346" y="451"/>
                    <a:pt x="389" y="433"/>
                    <a:pt x="401" y="385"/>
                  </a:cubicBezTo>
                  <a:cubicBezTo>
                    <a:pt x="430" y="270"/>
                    <a:pt x="401" y="127"/>
                    <a:pt x="516" y="70"/>
                  </a:cubicBezTo>
                  <a:lnTo>
                    <a:pt x="516" y="70"/>
                  </a:lnTo>
                  <a:cubicBezTo>
                    <a:pt x="495" y="78"/>
                    <a:pt x="474" y="82"/>
                    <a:pt x="455" y="82"/>
                  </a:cubicBezTo>
                  <a:cubicBezTo>
                    <a:pt x="359" y="82"/>
                    <a:pt x="275" y="1"/>
                    <a:pt x="1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1" name="Google Shape;2281;p42"/>
            <p:cNvSpPr/>
            <p:nvPr/>
          </p:nvSpPr>
          <p:spPr>
            <a:xfrm>
              <a:off x="5501163" y="2472575"/>
              <a:ext cx="13625" cy="10775"/>
            </a:xfrm>
            <a:custGeom>
              <a:avLst/>
              <a:gdLst/>
              <a:ahLst/>
              <a:cxnLst/>
              <a:rect l="l" t="t" r="r" b="b"/>
              <a:pathLst>
                <a:path w="545" h="431" extrusionOk="0">
                  <a:moveTo>
                    <a:pt x="143" y="1"/>
                  </a:moveTo>
                  <a:cubicBezTo>
                    <a:pt x="58" y="1"/>
                    <a:pt x="29" y="115"/>
                    <a:pt x="29" y="144"/>
                  </a:cubicBezTo>
                  <a:cubicBezTo>
                    <a:pt x="0" y="287"/>
                    <a:pt x="143" y="430"/>
                    <a:pt x="315" y="430"/>
                  </a:cubicBezTo>
                  <a:cubicBezTo>
                    <a:pt x="458" y="430"/>
                    <a:pt x="487" y="230"/>
                    <a:pt x="544" y="115"/>
                  </a:cubicBezTo>
                  <a:lnTo>
                    <a:pt x="544" y="115"/>
                  </a:lnTo>
                  <a:cubicBezTo>
                    <a:pt x="481" y="136"/>
                    <a:pt x="387" y="204"/>
                    <a:pt x="319" y="204"/>
                  </a:cubicBezTo>
                  <a:cubicBezTo>
                    <a:pt x="294" y="204"/>
                    <a:pt x="273" y="195"/>
                    <a:pt x="258" y="172"/>
                  </a:cubicBezTo>
                  <a:cubicBezTo>
                    <a:pt x="201" y="144"/>
                    <a:pt x="201" y="1"/>
                    <a:pt x="14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2" name="Google Shape;2282;p42"/>
            <p:cNvSpPr/>
            <p:nvPr/>
          </p:nvSpPr>
          <p:spPr>
            <a:xfrm>
              <a:off x="5458938" y="2487075"/>
              <a:ext cx="12900" cy="7725"/>
            </a:xfrm>
            <a:custGeom>
              <a:avLst/>
              <a:gdLst/>
              <a:ahLst/>
              <a:cxnLst/>
              <a:rect l="l" t="t" r="r" b="b"/>
              <a:pathLst>
                <a:path w="516" h="309" extrusionOk="0">
                  <a:moveTo>
                    <a:pt x="391" y="0"/>
                  </a:moveTo>
                  <a:cubicBezTo>
                    <a:pt x="349" y="0"/>
                    <a:pt x="302" y="11"/>
                    <a:pt x="258" y="22"/>
                  </a:cubicBezTo>
                  <a:cubicBezTo>
                    <a:pt x="173" y="79"/>
                    <a:pt x="1" y="136"/>
                    <a:pt x="1" y="222"/>
                  </a:cubicBezTo>
                  <a:cubicBezTo>
                    <a:pt x="1" y="285"/>
                    <a:pt x="43" y="308"/>
                    <a:pt x="103" y="308"/>
                  </a:cubicBezTo>
                  <a:cubicBezTo>
                    <a:pt x="236" y="308"/>
                    <a:pt x="457" y="195"/>
                    <a:pt x="516" y="136"/>
                  </a:cubicBezTo>
                  <a:cubicBezTo>
                    <a:pt x="516" y="29"/>
                    <a:pt x="461" y="0"/>
                    <a:pt x="39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3" name="Google Shape;2283;p42"/>
            <p:cNvSpPr/>
            <p:nvPr/>
          </p:nvSpPr>
          <p:spPr>
            <a:xfrm>
              <a:off x="5509738" y="2462425"/>
              <a:ext cx="12200" cy="8750"/>
            </a:xfrm>
            <a:custGeom>
              <a:avLst/>
              <a:gdLst/>
              <a:ahLst/>
              <a:cxnLst/>
              <a:rect l="l" t="t" r="r" b="b"/>
              <a:pathLst>
                <a:path w="488" h="350" extrusionOk="0">
                  <a:moveTo>
                    <a:pt x="383" y="0"/>
                  </a:moveTo>
                  <a:cubicBezTo>
                    <a:pt x="335" y="0"/>
                    <a:pt x="226" y="67"/>
                    <a:pt x="201" y="92"/>
                  </a:cubicBezTo>
                  <a:cubicBezTo>
                    <a:pt x="115" y="149"/>
                    <a:pt x="58" y="235"/>
                    <a:pt x="1" y="350"/>
                  </a:cubicBezTo>
                  <a:cubicBezTo>
                    <a:pt x="87" y="264"/>
                    <a:pt x="144" y="264"/>
                    <a:pt x="201" y="264"/>
                  </a:cubicBezTo>
                  <a:cubicBezTo>
                    <a:pt x="230" y="249"/>
                    <a:pt x="266" y="249"/>
                    <a:pt x="298" y="249"/>
                  </a:cubicBezTo>
                  <a:cubicBezTo>
                    <a:pt x="330" y="249"/>
                    <a:pt x="359" y="249"/>
                    <a:pt x="373" y="235"/>
                  </a:cubicBezTo>
                  <a:cubicBezTo>
                    <a:pt x="430" y="206"/>
                    <a:pt x="487" y="63"/>
                    <a:pt x="401" y="6"/>
                  </a:cubicBezTo>
                  <a:cubicBezTo>
                    <a:pt x="397" y="2"/>
                    <a:pt x="391" y="0"/>
                    <a:pt x="38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4" name="Google Shape;2284;p42"/>
            <p:cNvSpPr/>
            <p:nvPr/>
          </p:nvSpPr>
          <p:spPr>
            <a:xfrm>
              <a:off x="5473963" y="2610675"/>
              <a:ext cx="10775" cy="10750"/>
            </a:xfrm>
            <a:custGeom>
              <a:avLst/>
              <a:gdLst/>
              <a:ahLst/>
              <a:cxnLst/>
              <a:rect l="l" t="t" r="r" b="b"/>
              <a:pathLst>
                <a:path w="431" h="430" extrusionOk="0">
                  <a:moveTo>
                    <a:pt x="115" y="0"/>
                  </a:moveTo>
                  <a:cubicBezTo>
                    <a:pt x="58" y="0"/>
                    <a:pt x="58" y="86"/>
                    <a:pt x="58" y="143"/>
                  </a:cubicBezTo>
                  <a:cubicBezTo>
                    <a:pt x="58" y="201"/>
                    <a:pt x="1" y="286"/>
                    <a:pt x="58" y="315"/>
                  </a:cubicBezTo>
                  <a:cubicBezTo>
                    <a:pt x="58" y="344"/>
                    <a:pt x="87" y="372"/>
                    <a:pt x="87" y="372"/>
                  </a:cubicBezTo>
                  <a:cubicBezTo>
                    <a:pt x="115" y="430"/>
                    <a:pt x="115" y="430"/>
                    <a:pt x="144" y="430"/>
                  </a:cubicBezTo>
                  <a:cubicBezTo>
                    <a:pt x="201" y="430"/>
                    <a:pt x="344" y="344"/>
                    <a:pt x="373" y="315"/>
                  </a:cubicBezTo>
                  <a:cubicBezTo>
                    <a:pt x="430" y="229"/>
                    <a:pt x="373" y="229"/>
                    <a:pt x="344" y="201"/>
                  </a:cubicBezTo>
                  <a:cubicBezTo>
                    <a:pt x="287" y="201"/>
                    <a:pt x="255" y="213"/>
                    <a:pt x="232" y="213"/>
                  </a:cubicBezTo>
                  <a:cubicBezTo>
                    <a:pt x="220" y="213"/>
                    <a:pt x="211" y="210"/>
                    <a:pt x="201" y="201"/>
                  </a:cubicBezTo>
                  <a:cubicBezTo>
                    <a:pt x="173" y="201"/>
                    <a:pt x="151" y="208"/>
                    <a:pt x="137" y="208"/>
                  </a:cubicBezTo>
                  <a:cubicBezTo>
                    <a:pt x="122" y="208"/>
                    <a:pt x="115" y="201"/>
                    <a:pt x="115" y="172"/>
                  </a:cubicBezTo>
                  <a:cubicBezTo>
                    <a:pt x="115" y="143"/>
                    <a:pt x="201" y="86"/>
                    <a:pt x="201" y="57"/>
                  </a:cubicBezTo>
                  <a:cubicBezTo>
                    <a:pt x="201" y="29"/>
                    <a:pt x="144" y="0"/>
                    <a:pt x="1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5" name="Google Shape;2285;p42"/>
            <p:cNvSpPr/>
            <p:nvPr/>
          </p:nvSpPr>
          <p:spPr>
            <a:xfrm>
              <a:off x="5456088" y="2461975"/>
              <a:ext cx="10050" cy="9575"/>
            </a:xfrm>
            <a:custGeom>
              <a:avLst/>
              <a:gdLst/>
              <a:ahLst/>
              <a:cxnLst/>
              <a:rect l="l" t="t" r="r" b="b"/>
              <a:pathLst>
                <a:path w="402" h="383" extrusionOk="0">
                  <a:moveTo>
                    <a:pt x="358" y="0"/>
                  </a:moveTo>
                  <a:cubicBezTo>
                    <a:pt x="313" y="0"/>
                    <a:pt x="250" y="41"/>
                    <a:pt x="229" y="81"/>
                  </a:cubicBezTo>
                  <a:cubicBezTo>
                    <a:pt x="143" y="139"/>
                    <a:pt x="115" y="282"/>
                    <a:pt x="0" y="310"/>
                  </a:cubicBezTo>
                  <a:cubicBezTo>
                    <a:pt x="55" y="346"/>
                    <a:pt x="132" y="383"/>
                    <a:pt x="196" y="383"/>
                  </a:cubicBezTo>
                  <a:cubicBezTo>
                    <a:pt x="233" y="383"/>
                    <a:pt x="266" y="370"/>
                    <a:pt x="287" y="339"/>
                  </a:cubicBezTo>
                  <a:cubicBezTo>
                    <a:pt x="344" y="310"/>
                    <a:pt x="344" y="253"/>
                    <a:pt x="372" y="167"/>
                  </a:cubicBezTo>
                  <a:cubicBezTo>
                    <a:pt x="372" y="139"/>
                    <a:pt x="401" y="81"/>
                    <a:pt x="401" y="24"/>
                  </a:cubicBezTo>
                  <a:cubicBezTo>
                    <a:pt x="393" y="7"/>
                    <a:pt x="377" y="0"/>
                    <a:pt x="35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6" name="Google Shape;2286;p42"/>
            <p:cNvSpPr/>
            <p:nvPr/>
          </p:nvSpPr>
          <p:spPr>
            <a:xfrm>
              <a:off x="5495438" y="2495325"/>
              <a:ext cx="10750" cy="6900"/>
            </a:xfrm>
            <a:custGeom>
              <a:avLst/>
              <a:gdLst/>
              <a:ahLst/>
              <a:cxnLst/>
              <a:rect l="l" t="t" r="r" b="b"/>
              <a:pathLst>
                <a:path w="430" h="276" extrusionOk="0">
                  <a:moveTo>
                    <a:pt x="214" y="1"/>
                  </a:moveTo>
                  <a:cubicBezTo>
                    <a:pt x="127" y="1"/>
                    <a:pt x="75" y="72"/>
                    <a:pt x="0" y="121"/>
                  </a:cubicBezTo>
                  <a:cubicBezTo>
                    <a:pt x="115" y="178"/>
                    <a:pt x="201" y="236"/>
                    <a:pt x="258" y="264"/>
                  </a:cubicBezTo>
                  <a:cubicBezTo>
                    <a:pt x="266" y="272"/>
                    <a:pt x="282" y="275"/>
                    <a:pt x="301" y="275"/>
                  </a:cubicBezTo>
                  <a:cubicBezTo>
                    <a:pt x="353" y="275"/>
                    <a:pt x="430" y="249"/>
                    <a:pt x="430" y="207"/>
                  </a:cubicBezTo>
                  <a:cubicBezTo>
                    <a:pt x="430" y="121"/>
                    <a:pt x="344" y="7"/>
                    <a:pt x="258" y="7"/>
                  </a:cubicBezTo>
                  <a:cubicBezTo>
                    <a:pt x="242" y="3"/>
                    <a:pt x="228" y="1"/>
                    <a:pt x="21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7" name="Google Shape;2287;p42"/>
            <p:cNvSpPr/>
            <p:nvPr/>
          </p:nvSpPr>
          <p:spPr>
            <a:xfrm>
              <a:off x="5498288" y="2609950"/>
              <a:ext cx="10775" cy="7775"/>
            </a:xfrm>
            <a:custGeom>
              <a:avLst/>
              <a:gdLst/>
              <a:ahLst/>
              <a:cxnLst/>
              <a:rect l="l" t="t" r="r" b="b"/>
              <a:pathLst>
                <a:path w="431" h="311" extrusionOk="0">
                  <a:moveTo>
                    <a:pt x="430" y="1"/>
                  </a:moveTo>
                  <a:cubicBezTo>
                    <a:pt x="258" y="1"/>
                    <a:pt x="115" y="115"/>
                    <a:pt x="1" y="230"/>
                  </a:cubicBezTo>
                  <a:cubicBezTo>
                    <a:pt x="84" y="281"/>
                    <a:pt x="144" y="311"/>
                    <a:pt x="194" y="311"/>
                  </a:cubicBezTo>
                  <a:cubicBezTo>
                    <a:pt x="283" y="311"/>
                    <a:pt x="339" y="220"/>
                    <a:pt x="4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8" name="Google Shape;2288;p42"/>
            <p:cNvSpPr/>
            <p:nvPr/>
          </p:nvSpPr>
          <p:spPr>
            <a:xfrm>
              <a:off x="5477538" y="2471200"/>
              <a:ext cx="7200" cy="7125"/>
            </a:xfrm>
            <a:custGeom>
              <a:avLst/>
              <a:gdLst/>
              <a:ahLst/>
              <a:cxnLst/>
              <a:rect l="l" t="t" r="r" b="b"/>
              <a:pathLst>
                <a:path w="288" h="285" extrusionOk="0">
                  <a:moveTo>
                    <a:pt x="161" y="0"/>
                  </a:moveTo>
                  <a:cubicBezTo>
                    <a:pt x="64" y="0"/>
                    <a:pt x="73" y="213"/>
                    <a:pt x="1" y="285"/>
                  </a:cubicBezTo>
                  <a:cubicBezTo>
                    <a:pt x="87" y="285"/>
                    <a:pt x="201" y="285"/>
                    <a:pt x="230" y="199"/>
                  </a:cubicBezTo>
                  <a:cubicBezTo>
                    <a:pt x="287" y="170"/>
                    <a:pt x="287" y="56"/>
                    <a:pt x="230" y="27"/>
                  </a:cubicBezTo>
                  <a:cubicBezTo>
                    <a:pt x="202" y="9"/>
                    <a:pt x="179" y="0"/>
                    <a:pt x="1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9" name="Google Shape;2289;p42"/>
            <p:cNvSpPr/>
            <p:nvPr/>
          </p:nvSpPr>
          <p:spPr>
            <a:xfrm>
              <a:off x="5534788" y="2511750"/>
              <a:ext cx="10050" cy="8800"/>
            </a:xfrm>
            <a:custGeom>
              <a:avLst/>
              <a:gdLst/>
              <a:ahLst/>
              <a:cxnLst/>
              <a:rect l="l" t="t" r="r" b="b"/>
              <a:pathLst>
                <a:path w="402" h="352" extrusionOk="0">
                  <a:moveTo>
                    <a:pt x="122" y="0"/>
                  </a:moveTo>
                  <a:cubicBezTo>
                    <a:pt x="109" y="0"/>
                    <a:pt x="97" y="2"/>
                    <a:pt x="86" y="8"/>
                  </a:cubicBezTo>
                  <a:cubicBezTo>
                    <a:pt x="0" y="94"/>
                    <a:pt x="115" y="180"/>
                    <a:pt x="144" y="237"/>
                  </a:cubicBezTo>
                  <a:cubicBezTo>
                    <a:pt x="229" y="294"/>
                    <a:pt x="344" y="294"/>
                    <a:pt x="401" y="351"/>
                  </a:cubicBezTo>
                  <a:cubicBezTo>
                    <a:pt x="373" y="294"/>
                    <a:pt x="315" y="180"/>
                    <a:pt x="258" y="65"/>
                  </a:cubicBezTo>
                  <a:cubicBezTo>
                    <a:pt x="235" y="42"/>
                    <a:pt x="174" y="0"/>
                    <a:pt x="1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0" name="Google Shape;2290;p42"/>
            <p:cNvSpPr/>
            <p:nvPr/>
          </p:nvSpPr>
          <p:spPr>
            <a:xfrm>
              <a:off x="5572713" y="2558625"/>
              <a:ext cx="10025" cy="5575"/>
            </a:xfrm>
            <a:custGeom>
              <a:avLst/>
              <a:gdLst/>
              <a:ahLst/>
              <a:cxnLst/>
              <a:rect l="l" t="t" r="r" b="b"/>
              <a:pathLst>
                <a:path w="401" h="223" extrusionOk="0">
                  <a:moveTo>
                    <a:pt x="226" y="0"/>
                  </a:moveTo>
                  <a:cubicBezTo>
                    <a:pt x="186" y="0"/>
                    <a:pt x="143" y="7"/>
                    <a:pt x="115" y="22"/>
                  </a:cubicBezTo>
                  <a:cubicBezTo>
                    <a:pt x="58" y="79"/>
                    <a:pt x="0" y="136"/>
                    <a:pt x="58" y="165"/>
                  </a:cubicBezTo>
                  <a:cubicBezTo>
                    <a:pt x="115" y="222"/>
                    <a:pt x="201" y="222"/>
                    <a:pt x="258" y="222"/>
                  </a:cubicBezTo>
                  <a:cubicBezTo>
                    <a:pt x="315" y="165"/>
                    <a:pt x="401" y="108"/>
                    <a:pt x="315" y="22"/>
                  </a:cubicBezTo>
                  <a:cubicBezTo>
                    <a:pt x="301" y="7"/>
                    <a:pt x="265" y="0"/>
                    <a:pt x="2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1" name="Google Shape;2291;p42"/>
            <p:cNvSpPr/>
            <p:nvPr/>
          </p:nvSpPr>
          <p:spPr>
            <a:xfrm>
              <a:off x="5530488" y="2518175"/>
              <a:ext cx="5750" cy="5950"/>
            </a:xfrm>
            <a:custGeom>
              <a:avLst/>
              <a:gdLst/>
              <a:ahLst/>
              <a:cxnLst/>
              <a:rect l="l" t="t" r="r" b="b"/>
              <a:pathLst>
                <a:path w="230" h="238" extrusionOk="0">
                  <a:moveTo>
                    <a:pt x="136" y="1"/>
                  </a:moveTo>
                  <a:cubicBezTo>
                    <a:pt x="128" y="1"/>
                    <a:pt x="121" y="3"/>
                    <a:pt x="115" y="8"/>
                  </a:cubicBezTo>
                  <a:cubicBezTo>
                    <a:pt x="29" y="8"/>
                    <a:pt x="87" y="66"/>
                    <a:pt x="87" y="94"/>
                  </a:cubicBezTo>
                  <a:cubicBezTo>
                    <a:pt x="87" y="180"/>
                    <a:pt x="1" y="237"/>
                    <a:pt x="115" y="237"/>
                  </a:cubicBezTo>
                  <a:cubicBezTo>
                    <a:pt x="172" y="237"/>
                    <a:pt x="172" y="180"/>
                    <a:pt x="230" y="94"/>
                  </a:cubicBezTo>
                  <a:cubicBezTo>
                    <a:pt x="230" y="48"/>
                    <a:pt x="172" y="1"/>
                    <a:pt x="1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2" name="Google Shape;2292;p42"/>
            <p:cNvSpPr/>
            <p:nvPr/>
          </p:nvSpPr>
          <p:spPr>
            <a:xfrm>
              <a:off x="5579863" y="2544850"/>
              <a:ext cx="5025" cy="9325"/>
            </a:xfrm>
            <a:custGeom>
              <a:avLst/>
              <a:gdLst/>
              <a:ahLst/>
              <a:cxnLst/>
              <a:rect l="l" t="t" r="r" b="b"/>
              <a:pathLst>
                <a:path w="201" h="373" extrusionOk="0">
                  <a:moveTo>
                    <a:pt x="58" y="0"/>
                  </a:moveTo>
                  <a:cubicBezTo>
                    <a:pt x="29" y="115"/>
                    <a:pt x="0" y="229"/>
                    <a:pt x="58" y="372"/>
                  </a:cubicBezTo>
                  <a:cubicBezTo>
                    <a:pt x="201" y="229"/>
                    <a:pt x="144" y="115"/>
                    <a:pt x="5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3" name="Google Shape;2293;p42"/>
            <p:cNvSpPr/>
            <p:nvPr/>
          </p:nvSpPr>
          <p:spPr>
            <a:xfrm>
              <a:off x="5565563" y="2516925"/>
              <a:ext cx="7175" cy="5050"/>
            </a:xfrm>
            <a:custGeom>
              <a:avLst/>
              <a:gdLst/>
              <a:ahLst/>
              <a:cxnLst/>
              <a:rect l="l" t="t" r="r" b="b"/>
              <a:pathLst>
                <a:path w="287" h="202" extrusionOk="0">
                  <a:moveTo>
                    <a:pt x="150" y="1"/>
                  </a:moveTo>
                  <a:cubicBezTo>
                    <a:pt x="115" y="1"/>
                    <a:pt x="75" y="41"/>
                    <a:pt x="57" y="58"/>
                  </a:cubicBezTo>
                  <a:cubicBezTo>
                    <a:pt x="29" y="87"/>
                    <a:pt x="29" y="144"/>
                    <a:pt x="0" y="201"/>
                  </a:cubicBezTo>
                  <a:cubicBezTo>
                    <a:pt x="115" y="144"/>
                    <a:pt x="286" y="144"/>
                    <a:pt x="200" y="58"/>
                  </a:cubicBezTo>
                  <a:cubicBezTo>
                    <a:pt x="190" y="15"/>
                    <a:pt x="171" y="1"/>
                    <a:pt x="15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4" name="Google Shape;2294;p42"/>
            <p:cNvSpPr/>
            <p:nvPr/>
          </p:nvSpPr>
          <p:spPr>
            <a:xfrm>
              <a:off x="5569138" y="2557725"/>
              <a:ext cx="6450" cy="6475"/>
            </a:xfrm>
            <a:custGeom>
              <a:avLst/>
              <a:gdLst/>
              <a:ahLst/>
              <a:cxnLst/>
              <a:rect l="l" t="t" r="r" b="b"/>
              <a:pathLst>
                <a:path w="258" h="259" extrusionOk="0">
                  <a:moveTo>
                    <a:pt x="143" y="0"/>
                  </a:moveTo>
                  <a:cubicBezTo>
                    <a:pt x="29" y="29"/>
                    <a:pt x="0" y="144"/>
                    <a:pt x="57" y="201"/>
                  </a:cubicBezTo>
                  <a:cubicBezTo>
                    <a:pt x="115" y="201"/>
                    <a:pt x="143" y="258"/>
                    <a:pt x="172" y="258"/>
                  </a:cubicBezTo>
                  <a:cubicBezTo>
                    <a:pt x="201" y="258"/>
                    <a:pt x="201" y="201"/>
                    <a:pt x="201" y="172"/>
                  </a:cubicBezTo>
                  <a:cubicBezTo>
                    <a:pt x="201" y="144"/>
                    <a:pt x="258" y="115"/>
                    <a:pt x="258" y="58"/>
                  </a:cubicBezTo>
                  <a:cubicBezTo>
                    <a:pt x="172" y="58"/>
                    <a:pt x="143" y="0"/>
                    <a:pt x="14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5" name="Google Shape;2295;p42"/>
            <p:cNvSpPr/>
            <p:nvPr/>
          </p:nvSpPr>
          <p:spPr>
            <a:xfrm>
              <a:off x="5456088" y="2482475"/>
              <a:ext cx="5750" cy="5150"/>
            </a:xfrm>
            <a:custGeom>
              <a:avLst/>
              <a:gdLst/>
              <a:ahLst/>
              <a:cxnLst/>
              <a:rect l="l" t="t" r="r" b="b"/>
              <a:pathLst>
                <a:path w="230" h="206" extrusionOk="0">
                  <a:moveTo>
                    <a:pt x="166" y="1"/>
                  </a:moveTo>
                  <a:cubicBezTo>
                    <a:pt x="138" y="1"/>
                    <a:pt x="103" y="18"/>
                    <a:pt x="86" y="34"/>
                  </a:cubicBezTo>
                  <a:cubicBezTo>
                    <a:pt x="0" y="63"/>
                    <a:pt x="0" y="149"/>
                    <a:pt x="0" y="206"/>
                  </a:cubicBezTo>
                  <a:cubicBezTo>
                    <a:pt x="58" y="149"/>
                    <a:pt x="229" y="177"/>
                    <a:pt x="201" y="34"/>
                  </a:cubicBezTo>
                  <a:cubicBezTo>
                    <a:pt x="201" y="10"/>
                    <a:pt x="185" y="1"/>
                    <a:pt x="1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6" name="Google Shape;2296;p42"/>
            <p:cNvSpPr/>
            <p:nvPr/>
          </p:nvSpPr>
          <p:spPr>
            <a:xfrm>
              <a:off x="5447488" y="2469725"/>
              <a:ext cx="5050" cy="4475"/>
            </a:xfrm>
            <a:custGeom>
              <a:avLst/>
              <a:gdLst/>
              <a:ahLst/>
              <a:cxnLst/>
              <a:rect l="l" t="t" r="r" b="b"/>
              <a:pathLst>
                <a:path w="202" h="179" extrusionOk="0">
                  <a:moveTo>
                    <a:pt x="1" y="0"/>
                  </a:moveTo>
                  <a:cubicBezTo>
                    <a:pt x="23" y="45"/>
                    <a:pt x="99" y="178"/>
                    <a:pt x="144" y="178"/>
                  </a:cubicBezTo>
                  <a:cubicBezTo>
                    <a:pt x="156" y="178"/>
                    <a:pt x="166" y="168"/>
                    <a:pt x="173" y="143"/>
                  </a:cubicBezTo>
                  <a:cubicBezTo>
                    <a:pt x="201" y="0"/>
                    <a:pt x="58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7" name="Google Shape;2297;p42"/>
            <p:cNvSpPr/>
            <p:nvPr/>
          </p:nvSpPr>
          <p:spPr>
            <a:xfrm>
              <a:off x="5434613" y="2765925"/>
              <a:ext cx="116650" cy="177475"/>
            </a:xfrm>
            <a:custGeom>
              <a:avLst/>
              <a:gdLst/>
              <a:ahLst/>
              <a:cxnLst/>
              <a:rect l="l" t="t" r="r" b="b"/>
              <a:pathLst>
                <a:path w="4666" h="7099" extrusionOk="0">
                  <a:moveTo>
                    <a:pt x="4265" y="1"/>
                  </a:moveTo>
                  <a:cubicBezTo>
                    <a:pt x="4265" y="29"/>
                    <a:pt x="4236" y="58"/>
                    <a:pt x="4236" y="115"/>
                  </a:cubicBezTo>
                  <a:cubicBezTo>
                    <a:pt x="4179" y="172"/>
                    <a:pt x="4179" y="258"/>
                    <a:pt x="4122" y="287"/>
                  </a:cubicBezTo>
                  <a:cubicBezTo>
                    <a:pt x="4093" y="315"/>
                    <a:pt x="4036" y="315"/>
                    <a:pt x="4036" y="344"/>
                  </a:cubicBezTo>
                  <a:cubicBezTo>
                    <a:pt x="4036" y="430"/>
                    <a:pt x="4122" y="430"/>
                    <a:pt x="4151" y="459"/>
                  </a:cubicBezTo>
                  <a:cubicBezTo>
                    <a:pt x="4179" y="516"/>
                    <a:pt x="4265" y="573"/>
                    <a:pt x="4236" y="630"/>
                  </a:cubicBezTo>
                  <a:cubicBezTo>
                    <a:pt x="4179" y="716"/>
                    <a:pt x="4093" y="773"/>
                    <a:pt x="4007" y="831"/>
                  </a:cubicBezTo>
                  <a:cubicBezTo>
                    <a:pt x="3893" y="888"/>
                    <a:pt x="3836" y="1002"/>
                    <a:pt x="3721" y="1031"/>
                  </a:cubicBezTo>
                  <a:cubicBezTo>
                    <a:pt x="3578" y="1117"/>
                    <a:pt x="3435" y="1002"/>
                    <a:pt x="3406" y="1174"/>
                  </a:cubicBezTo>
                  <a:cubicBezTo>
                    <a:pt x="3349" y="1260"/>
                    <a:pt x="3263" y="1288"/>
                    <a:pt x="3178" y="1346"/>
                  </a:cubicBezTo>
                  <a:cubicBezTo>
                    <a:pt x="3120" y="1432"/>
                    <a:pt x="3063" y="1546"/>
                    <a:pt x="2977" y="1575"/>
                  </a:cubicBezTo>
                  <a:cubicBezTo>
                    <a:pt x="2949" y="1603"/>
                    <a:pt x="2863" y="1603"/>
                    <a:pt x="2834" y="1603"/>
                  </a:cubicBezTo>
                  <a:cubicBezTo>
                    <a:pt x="2815" y="1603"/>
                    <a:pt x="2783" y="1591"/>
                    <a:pt x="2756" y="1591"/>
                  </a:cubicBezTo>
                  <a:cubicBezTo>
                    <a:pt x="2742" y="1591"/>
                    <a:pt x="2729" y="1594"/>
                    <a:pt x="2720" y="1603"/>
                  </a:cubicBezTo>
                  <a:cubicBezTo>
                    <a:pt x="2691" y="1632"/>
                    <a:pt x="2720" y="1718"/>
                    <a:pt x="2720" y="1746"/>
                  </a:cubicBezTo>
                  <a:cubicBezTo>
                    <a:pt x="2720" y="1804"/>
                    <a:pt x="2777" y="1832"/>
                    <a:pt x="2805" y="1861"/>
                  </a:cubicBezTo>
                  <a:cubicBezTo>
                    <a:pt x="2834" y="1890"/>
                    <a:pt x="2834" y="1975"/>
                    <a:pt x="2777" y="1975"/>
                  </a:cubicBezTo>
                  <a:cubicBezTo>
                    <a:pt x="2720" y="1975"/>
                    <a:pt x="2720" y="1947"/>
                    <a:pt x="2720" y="1890"/>
                  </a:cubicBezTo>
                  <a:cubicBezTo>
                    <a:pt x="2691" y="1832"/>
                    <a:pt x="2691" y="1746"/>
                    <a:pt x="2577" y="1746"/>
                  </a:cubicBezTo>
                  <a:cubicBezTo>
                    <a:pt x="2519" y="1746"/>
                    <a:pt x="2376" y="1804"/>
                    <a:pt x="2376" y="1861"/>
                  </a:cubicBezTo>
                  <a:cubicBezTo>
                    <a:pt x="2376" y="1890"/>
                    <a:pt x="2433" y="1890"/>
                    <a:pt x="2433" y="1947"/>
                  </a:cubicBezTo>
                  <a:cubicBezTo>
                    <a:pt x="2433" y="1947"/>
                    <a:pt x="2491" y="1975"/>
                    <a:pt x="2491" y="2004"/>
                  </a:cubicBezTo>
                  <a:lnTo>
                    <a:pt x="2491" y="2147"/>
                  </a:lnTo>
                  <a:cubicBezTo>
                    <a:pt x="2491" y="2233"/>
                    <a:pt x="2519" y="2376"/>
                    <a:pt x="2433" y="2433"/>
                  </a:cubicBezTo>
                  <a:cubicBezTo>
                    <a:pt x="2376" y="2462"/>
                    <a:pt x="2290" y="2519"/>
                    <a:pt x="2262" y="2576"/>
                  </a:cubicBezTo>
                  <a:cubicBezTo>
                    <a:pt x="2204" y="2548"/>
                    <a:pt x="2233" y="2462"/>
                    <a:pt x="2233" y="2405"/>
                  </a:cubicBezTo>
                  <a:cubicBezTo>
                    <a:pt x="2233" y="2290"/>
                    <a:pt x="2204" y="2233"/>
                    <a:pt x="2147" y="2118"/>
                  </a:cubicBezTo>
                  <a:cubicBezTo>
                    <a:pt x="2004" y="2176"/>
                    <a:pt x="1947" y="2376"/>
                    <a:pt x="1861" y="2519"/>
                  </a:cubicBezTo>
                  <a:cubicBezTo>
                    <a:pt x="1922" y="2479"/>
                    <a:pt x="1968" y="2438"/>
                    <a:pt x="2020" y="2438"/>
                  </a:cubicBezTo>
                  <a:cubicBezTo>
                    <a:pt x="2042" y="2438"/>
                    <a:pt x="2065" y="2445"/>
                    <a:pt x="2090" y="2462"/>
                  </a:cubicBezTo>
                  <a:cubicBezTo>
                    <a:pt x="2119" y="2548"/>
                    <a:pt x="2147" y="2662"/>
                    <a:pt x="2147" y="2719"/>
                  </a:cubicBezTo>
                  <a:cubicBezTo>
                    <a:pt x="2147" y="2777"/>
                    <a:pt x="2090" y="2834"/>
                    <a:pt x="2061" y="2891"/>
                  </a:cubicBezTo>
                  <a:cubicBezTo>
                    <a:pt x="2004" y="2977"/>
                    <a:pt x="2061" y="3034"/>
                    <a:pt x="2004" y="3120"/>
                  </a:cubicBezTo>
                  <a:cubicBezTo>
                    <a:pt x="1976" y="3177"/>
                    <a:pt x="1918" y="3177"/>
                    <a:pt x="1832" y="3177"/>
                  </a:cubicBezTo>
                  <a:cubicBezTo>
                    <a:pt x="1718" y="3177"/>
                    <a:pt x="1632" y="3177"/>
                    <a:pt x="1518" y="3235"/>
                  </a:cubicBezTo>
                  <a:cubicBezTo>
                    <a:pt x="1432" y="3263"/>
                    <a:pt x="1432" y="3378"/>
                    <a:pt x="1518" y="3435"/>
                  </a:cubicBezTo>
                  <a:cubicBezTo>
                    <a:pt x="1542" y="3472"/>
                    <a:pt x="1582" y="3482"/>
                    <a:pt x="1627" y="3482"/>
                  </a:cubicBezTo>
                  <a:cubicBezTo>
                    <a:pt x="1687" y="3482"/>
                    <a:pt x="1755" y="3464"/>
                    <a:pt x="1804" y="3464"/>
                  </a:cubicBezTo>
                  <a:cubicBezTo>
                    <a:pt x="1673" y="3568"/>
                    <a:pt x="1638" y="3696"/>
                    <a:pt x="1481" y="3696"/>
                  </a:cubicBezTo>
                  <a:cubicBezTo>
                    <a:pt x="1466" y="3696"/>
                    <a:pt x="1449" y="3695"/>
                    <a:pt x="1432" y="3693"/>
                  </a:cubicBezTo>
                  <a:cubicBezTo>
                    <a:pt x="1403" y="3678"/>
                    <a:pt x="1367" y="3671"/>
                    <a:pt x="1332" y="3671"/>
                  </a:cubicBezTo>
                  <a:cubicBezTo>
                    <a:pt x="1296" y="3671"/>
                    <a:pt x="1260" y="3678"/>
                    <a:pt x="1231" y="3693"/>
                  </a:cubicBezTo>
                  <a:cubicBezTo>
                    <a:pt x="1146" y="3721"/>
                    <a:pt x="1146" y="3750"/>
                    <a:pt x="1203" y="3836"/>
                  </a:cubicBezTo>
                  <a:cubicBezTo>
                    <a:pt x="1231" y="3893"/>
                    <a:pt x="1260" y="3950"/>
                    <a:pt x="1289" y="3979"/>
                  </a:cubicBezTo>
                  <a:cubicBezTo>
                    <a:pt x="1289" y="4007"/>
                    <a:pt x="1346" y="4093"/>
                    <a:pt x="1375" y="4122"/>
                  </a:cubicBezTo>
                  <a:cubicBezTo>
                    <a:pt x="1403" y="4150"/>
                    <a:pt x="1432" y="4236"/>
                    <a:pt x="1403" y="4265"/>
                  </a:cubicBezTo>
                  <a:cubicBezTo>
                    <a:pt x="1375" y="4294"/>
                    <a:pt x="1289" y="4322"/>
                    <a:pt x="1260" y="4379"/>
                  </a:cubicBezTo>
                  <a:cubicBezTo>
                    <a:pt x="1146" y="4437"/>
                    <a:pt x="1088" y="4551"/>
                    <a:pt x="1002" y="4666"/>
                  </a:cubicBezTo>
                  <a:cubicBezTo>
                    <a:pt x="974" y="4694"/>
                    <a:pt x="945" y="4751"/>
                    <a:pt x="859" y="4809"/>
                  </a:cubicBezTo>
                  <a:cubicBezTo>
                    <a:pt x="802" y="4837"/>
                    <a:pt x="716" y="4866"/>
                    <a:pt x="688" y="4895"/>
                  </a:cubicBezTo>
                  <a:cubicBezTo>
                    <a:pt x="573" y="5009"/>
                    <a:pt x="573" y="5152"/>
                    <a:pt x="630" y="5324"/>
                  </a:cubicBezTo>
                  <a:cubicBezTo>
                    <a:pt x="630" y="5467"/>
                    <a:pt x="630" y="5553"/>
                    <a:pt x="516" y="5667"/>
                  </a:cubicBezTo>
                  <a:cubicBezTo>
                    <a:pt x="430" y="5724"/>
                    <a:pt x="344" y="5753"/>
                    <a:pt x="258" y="5868"/>
                  </a:cubicBezTo>
                  <a:cubicBezTo>
                    <a:pt x="201" y="5982"/>
                    <a:pt x="201" y="6154"/>
                    <a:pt x="1" y="6154"/>
                  </a:cubicBezTo>
                  <a:lnTo>
                    <a:pt x="1" y="7098"/>
                  </a:lnTo>
                  <a:cubicBezTo>
                    <a:pt x="230" y="7041"/>
                    <a:pt x="373" y="6869"/>
                    <a:pt x="516" y="6698"/>
                  </a:cubicBezTo>
                  <a:cubicBezTo>
                    <a:pt x="659" y="6469"/>
                    <a:pt x="802" y="6268"/>
                    <a:pt x="945" y="6097"/>
                  </a:cubicBezTo>
                  <a:cubicBezTo>
                    <a:pt x="1117" y="5868"/>
                    <a:pt x="1260" y="5667"/>
                    <a:pt x="1432" y="5438"/>
                  </a:cubicBezTo>
                  <a:lnTo>
                    <a:pt x="1661" y="5123"/>
                  </a:lnTo>
                  <a:lnTo>
                    <a:pt x="1861" y="4895"/>
                  </a:lnTo>
                  <a:cubicBezTo>
                    <a:pt x="2119" y="4666"/>
                    <a:pt x="2433" y="4408"/>
                    <a:pt x="2605" y="4036"/>
                  </a:cubicBezTo>
                  <a:cubicBezTo>
                    <a:pt x="2662" y="3979"/>
                    <a:pt x="2691" y="3864"/>
                    <a:pt x="2720" y="3807"/>
                  </a:cubicBezTo>
                  <a:cubicBezTo>
                    <a:pt x="2748" y="3693"/>
                    <a:pt x="2863" y="3664"/>
                    <a:pt x="2949" y="3607"/>
                  </a:cubicBezTo>
                  <a:cubicBezTo>
                    <a:pt x="3034" y="3549"/>
                    <a:pt x="3092" y="3464"/>
                    <a:pt x="3120" y="3406"/>
                  </a:cubicBezTo>
                  <a:cubicBezTo>
                    <a:pt x="3149" y="3292"/>
                    <a:pt x="3178" y="3177"/>
                    <a:pt x="3263" y="3120"/>
                  </a:cubicBezTo>
                  <a:cubicBezTo>
                    <a:pt x="3406" y="2948"/>
                    <a:pt x="3550" y="2805"/>
                    <a:pt x="3664" y="2605"/>
                  </a:cubicBezTo>
                  <a:cubicBezTo>
                    <a:pt x="3750" y="2433"/>
                    <a:pt x="3836" y="2290"/>
                    <a:pt x="3979" y="2147"/>
                  </a:cubicBezTo>
                  <a:cubicBezTo>
                    <a:pt x="4093" y="2033"/>
                    <a:pt x="4236" y="1861"/>
                    <a:pt x="4265" y="1689"/>
                  </a:cubicBezTo>
                  <a:cubicBezTo>
                    <a:pt x="4265" y="1632"/>
                    <a:pt x="4265" y="1603"/>
                    <a:pt x="4294" y="1575"/>
                  </a:cubicBezTo>
                  <a:cubicBezTo>
                    <a:pt x="4294" y="1546"/>
                    <a:pt x="4322" y="1546"/>
                    <a:pt x="4322" y="1517"/>
                  </a:cubicBezTo>
                  <a:cubicBezTo>
                    <a:pt x="4380" y="1432"/>
                    <a:pt x="4322" y="1346"/>
                    <a:pt x="4322" y="1288"/>
                  </a:cubicBezTo>
                  <a:cubicBezTo>
                    <a:pt x="4322" y="1213"/>
                    <a:pt x="4367" y="1198"/>
                    <a:pt x="4421" y="1198"/>
                  </a:cubicBezTo>
                  <a:cubicBezTo>
                    <a:pt x="4456" y="1198"/>
                    <a:pt x="4494" y="1204"/>
                    <a:pt x="4528" y="1204"/>
                  </a:cubicBezTo>
                  <a:cubicBezTo>
                    <a:pt x="4563" y="1204"/>
                    <a:pt x="4592" y="1198"/>
                    <a:pt x="4608" y="1174"/>
                  </a:cubicBezTo>
                  <a:cubicBezTo>
                    <a:pt x="4666" y="1117"/>
                    <a:pt x="4580" y="1031"/>
                    <a:pt x="4551" y="1002"/>
                  </a:cubicBezTo>
                  <a:cubicBezTo>
                    <a:pt x="4465" y="888"/>
                    <a:pt x="4465" y="831"/>
                    <a:pt x="4465" y="716"/>
                  </a:cubicBezTo>
                  <a:cubicBezTo>
                    <a:pt x="4465" y="630"/>
                    <a:pt x="4465" y="544"/>
                    <a:pt x="4523" y="459"/>
                  </a:cubicBezTo>
                  <a:cubicBezTo>
                    <a:pt x="4551" y="401"/>
                    <a:pt x="4523" y="401"/>
                    <a:pt x="4437" y="401"/>
                  </a:cubicBezTo>
                  <a:cubicBezTo>
                    <a:pt x="4425" y="403"/>
                    <a:pt x="4415" y="404"/>
                    <a:pt x="4405" y="404"/>
                  </a:cubicBezTo>
                  <a:cubicBezTo>
                    <a:pt x="4256" y="404"/>
                    <a:pt x="4403" y="196"/>
                    <a:pt x="4322" y="115"/>
                  </a:cubicBezTo>
                  <a:cubicBezTo>
                    <a:pt x="4322" y="58"/>
                    <a:pt x="4294" y="1"/>
                    <a:pt x="426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8" name="Google Shape;2298;p42"/>
            <p:cNvSpPr/>
            <p:nvPr/>
          </p:nvSpPr>
          <p:spPr>
            <a:xfrm>
              <a:off x="5499013" y="2701600"/>
              <a:ext cx="17925" cy="7125"/>
            </a:xfrm>
            <a:custGeom>
              <a:avLst/>
              <a:gdLst/>
              <a:ahLst/>
              <a:cxnLst/>
              <a:rect l="l" t="t" r="r" b="b"/>
              <a:pathLst>
                <a:path w="717" h="285" extrusionOk="0">
                  <a:moveTo>
                    <a:pt x="292" y="0"/>
                  </a:moveTo>
                  <a:cubicBezTo>
                    <a:pt x="227" y="0"/>
                    <a:pt x="166" y="24"/>
                    <a:pt x="115" y="84"/>
                  </a:cubicBezTo>
                  <a:cubicBezTo>
                    <a:pt x="1" y="170"/>
                    <a:pt x="258" y="284"/>
                    <a:pt x="344" y="284"/>
                  </a:cubicBezTo>
                  <a:cubicBezTo>
                    <a:pt x="413" y="284"/>
                    <a:pt x="518" y="247"/>
                    <a:pt x="631" y="247"/>
                  </a:cubicBezTo>
                  <a:cubicBezTo>
                    <a:pt x="659" y="247"/>
                    <a:pt x="687" y="250"/>
                    <a:pt x="716" y="255"/>
                  </a:cubicBezTo>
                  <a:cubicBezTo>
                    <a:pt x="615" y="135"/>
                    <a:pt x="444" y="0"/>
                    <a:pt x="29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9" name="Google Shape;2299;p42"/>
            <p:cNvSpPr/>
            <p:nvPr/>
          </p:nvSpPr>
          <p:spPr>
            <a:xfrm>
              <a:off x="5551238" y="2667875"/>
              <a:ext cx="7900" cy="7025"/>
            </a:xfrm>
            <a:custGeom>
              <a:avLst/>
              <a:gdLst/>
              <a:ahLst/>
              <a:cxnLst/>
              <a:rect l="l" t="t" r="r" b="b"/>
              <a:pathLst>
                <a:path w="316" h="281" extrusionOk="0">
                  <a:moveTo>
                    <a:pt x="53" y="0"/>
                  </a:moveTo>
                  <a:cubicBezTo>
                    <a:pt x="27" y="0"/>
                    <a:pt x="8" y="17"/>
                    <a:pt x="1" y="59"/>
                  </a:cubicBezTo>
                  <a:cubicBezTo>
                    <a:pt x="115" y="88"/>
                    <a:pt x="115" y="174"/>
                    <a:pt x="144" y="231"/>
                  </a:cubicBezTo>
                  <a:cubicBezTo>
                    <a:pt x="166" y="265"/>
                    <a:pt x="198" y="281"/>
                    <a:pt x="228" y="281"/>
                  </a:cubicBezTo>
                  <a:cubicBezTo>
                    <a:pt x="274" y="281"/>
                    <a:pt x="316" y="243"/>
                    <a:pt x="316" y="174"/>
                  </a:cubicBezTo>
                  <a:cubicBezTo>
                    <a:pt x="272" y="152"/>
                    <a:pt x="132" y="0"/>
                    <a:pt x="5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0" name="Google Shape;2300;p42"/>
            <p:cNvSpPr/>
            <p:nvPr/>
          </p:nvSpPr>
          <p:spPr>
            <a:xfrm>
              <a:off x="5590588" y="2640725"/>
              <a:ext cx="7900" cy="5025"/>
            </a:xfrm>
            <a:custGeom>
              <a:avLst/>
              <a:gdLst/>
              <a:ahLst/>
              <a:cxnLst/>
              <a:rect l="l" t="t" r="r" b="b"/>
              <a:pathLst>
                <a:path w="316" h="201" extrusionOk="0">
                  <a:moveTo>
                    <a:pt x="172" y="0"/>
                  </a:moveTo>
                  <a:cubicBezTo>
                    <a:pt x="58" y="0"/>
                    <a:pt x="1" y="172"/>
                    <a:pt x="144" y="201"/>
                  </a:cubicBezTo>
                  <a:cubicBezTo>
                    <a:pt x="201" y="172"/>
                    <a:pt x="316" y="0"/>
                    <a:pt x="1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1" name="Google Shape;2301;p42"/>
            <p:cNvSpPr/>
            <p:nvPr/>
          </p:nvSpPr>
          <p:spPr>
            <a:xfrm>
              <a:off x="5569138" y="2661925"/>
              <a:ext cx="7000" cy="3850"/>
            </a:xfrm>
            <a:custGeom>
              <a:avLst/>
              <a:gdLst/>
              <a:ahLst/>
              <a:cxnLst/>
              <a:rect l="l" t="t" r="r" b="b"/>
              <a:pathLst>
                <a:path w="280" h="154" extrusionOk="0">
                  <a:moveTo>
                    <a:pt x="177" y="0"/>
                  </a:moveTo>
                  <a:cubicBezTo>
                    <a:pt x="163" y="0"/>
                    <a:pt x="150" y="4"/>
                    <a:pt x="143" y="11"/>
                  </a:cubicBezTo>
                  <a:cubicBezTo>
                    <a:pt x="57" y="39"/>
                    <a:pt x="29" y="125"/>
                    <a:pt x="0" y="154"/>
                  </a:cubicBezTo>
                  <a:cubicBezTo>
                    <a:pt x="29" y="154"/>
                    <a:pt x="57" y="125"/>
                    <a:pt x="143" y="97"/>
                  </a:cubicBezTo>
                  <a:cubicBezTo>
                    <a:pt x="162" y="97"/>
                    <a:pt x="181" y="109"/>
                    <a:pt x="209" y="109"/>
                  </a:cubicBezTo>
                  <a:cubicBezTo>
                    <a:pt x="223" y="109"/>
                    <a:pt x="239" y="106"/>
                    <a:pt x="258" y="97"/>
                  </a:cubicBezTo>
                  <a:cubicBezTo>
                    <a:pt x="279" y="32"/>
                    <a:pt x="220" y="0"/>
                    <a:pt x="1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2" name="Google Shape;2302;p42"/>
            <p:cNvSpPr/>
            <p:nvPr/>
          </p:nvSpPr>
          <p:spPr>
            <a:xfrm>
              <a:off x="5531213" y="2678650"/>
              <a:ext cx="5750" cy="5025"/>
            </a:xfrm>
            <a:custGeom>
              <a:avLst/>
              <a:gdLst/>
              <a:ahLst/>
              <a:cxnLst/>
              <a:rect l="l" t="t" r="r" b="b"/>
              <a:pathLst>
                <a:path w="230" h="201" extrusionOk="0">
                  <a:moveTo>
                    <a:pt x="201" y="0"/>
                  </a:moveTo>
                  <a:cubicBezTo>
                    <a:pt x="86" y="29"/>
                    <a:pt x="86" y="86"/>
                    <a:pt x="0" y="200"/>
                  </a:cubicBezTo>
                  <a:cubicBezTo>
                    <a:pt x="143" y="172"/>
                    <a:pt x="229" y="115"/>
                    <a:pt x="2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3" name="Google Shape;2303;p42"/>
            <p:cNvSpPr/>
            <p:nvPr/>
          </p:nvSpPr>
          <p:spPr>
            <a:xfrm>
              <a:off x="5481138" y="2765500"/>
              <a:ext cx="20775" cy="13400"/>
            </a:xfrm>
            <a:custGeom>
              <a:avLst/>
              <a:gdLst/>
              <a:ahLst/>
              <a:cxnLst/>
              <a:rect l="l" t="t" r="r" b="b"/>
              <a:pathLst>
                <a:path w="831" h="536" extrusionOk="0">
                  <a:moveTo>
                    <a:pt x="519" y="1"/>
                  </a:moveTo>
                  <a:cubicBezTo>
                    <a:pt x="439" y="1"/>
                    <a:pt x="354" y="20"/>
                    <a:pt x="372" y="75"/>
                  </a:cubicBezTo>
                  <a:cubicBezTo>
                    <a:pt x="372" y="132"/>
                    <a:pt x="487" y="161"/>
                    <a:pt x="487" y="189"/>
                  </a:cubicBezTo>
                  <a:cubicBezTo>
                    <a:pt x="487" y="275"/>
                    <a:pt x="401" y="304"/>
                    <a:pt x="372" y="304"/>
                  </a:cubicBezTo>
                  <a:cubicBezTo>
                    <a:pt x="343" y="275"/>
                    <a:pt x="343" y="218"/>
                    <a:pt x="286" y="218"/>
                  </a:cubicBezTo>
                  <a:lnTo>
                    <a:pt x="200" y="218"/>
                  </a:lnTo>
                  <a:cubicBezTo>
                    <a:pt x="143" y="218"/>
                    <a:pt x="86" y="275"/>
                    <a:pt x="57" y="275"/>
                  </a:cubicBezTo>
                  <a:cubicBezTo>
                    <a:pt x="0" y="275"/>
                    <a:pt x="0" y="275"/>
                    <a:pt x="0" y="304"/>
                  </a:cubicBezTo>
                  <a:lnTo>
                    <a:pt x="0" y="418"/>
                  </a:lnTo>
                  <a:cubicBezTo>
                    <a:pt x="0" y="447"/>
                    <a:pt x="0" y="476"/>
                    <a:pt x="57" y="476"/>
                  </a:cubicBezTo>
                  <a:cubicBezTo>
                    <a:pt x="115" y="476"/>
                    <a:pt x="143" y="390"/>
                    <a:pt x="258" y="390"/>
                  </a:cubicBezTo>
                  <a:cubicBezTo>
                    <a:pt x="363" y="390"/>
                    <a:pt x="396" y="536"/>
                    <a:pt x="513" y="536"/>
                  </a:cubicBezTo>
                  <a:cubicBezTo>
                    <a:pt x="522" y="536"/>
                    <a:pt x="533" y="535"/>
                    <a:pt x="544" y="533"/>
                  </a:cubicBezTo>
                  <a:cubicBezTo>
                    <a:pt x="658" y="476"/>
                    <a:pt x="687" y="304"/>
                    <a:pt x="830" y="218"/>
                  </a:cubicBezTo>
                  <a:cubicBezTo>
                    <a:pt x="830" y="161"/>
                    <a:pt x="773" y="46"/>
                    <a:pt x="630" y="18"/>
                  </a:cubicBezTo>
                  <a:cubicBezTo>
                    <a:pt x="609" y="7"/>
                    <a:pt x="565" y="1"/>
                    <a:pt x="5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4" name="Google Shape;2304;p42"/>
            <p:cNvSpPr/>
            <p:nvPr/>
          </p:nvSpPr>
          <p:spPr>
            <a:xfrm>
              <a:off x="5500438" y="2790250"/>
              <a:ext cx="21500" cy="26500"/>
            </a:xfrm>
            <a:custGeom>
              <a:avLst/>
              <a:gdLst/>
              <a:ahLst/>
              <a:cxnLst/>
              <a:rect l="l" t="t" r="r" b="b"/>
              <a:pathLst>
                <a:path w="860" h="1060" extrusionOk="0">
                  <a:moveTo>
                    <a:pt x="430" y="1"/>
                  </a:moveTo>
                  <a:cubicBezTo>
                    <a:pt x="373" y="1"/>
                    <a:pt x="316" y="115"/>
                    <a:pt x="316" y="144"/>
                  </a:cubicBezTo>
                  <a:cubicBezTo>
                    <a:pt x="316" y="201"/>
                    <a:pt x="459" y="172"/>
                    <a:pt x="487" y="201"/>
                  </a:cubicBezTo>
                  <a:cubicBezTo>
                    <a:pt x="573" y="258"/>
                    <a:pt x="487" y="344"/>
                    <a:pt x="487" y="401"/>
                  </a:cubicBezTo>
                  <a:cubicBezTo>
                    <a:pt x="487" y="459"/>
                    <a:pt x="487" y="544"/>
                    <a:pt x="430" y="544"/>
                  </a:cubicBezTo>
                  <a:cubicBezTo>
                    <a:pt x="373" y="544"/>
                    <a:pt x="316" y="487"/>
                    <a:pt x="258" y="487"/>
                  </a:cubicBezTo>
                  <a:cubicBezTo>
                    <a:pt x="230" y="487"/>
                    <a:pt x="201" y="487"/>
                    <a:pt x="172" y="544"/>
                  </a:cubicBezTo>
                  <a:cubicBezTo>
                    <a:pt x="87" y="573"/>
                    <a:pt x="58" y="630"/>
                    <a:pt x="1" y="716"/>
                  </a:cubicBezTo>
                  <a:cubicBezTo>
                    <a:pt x="144" y="745"/>
                    <a:pt x="58" y="888"/>
                    <a:pt x="144" y="974"/>
                  </a:cubicBezTo>
                  <a:cubicBezTo>
                    <a:pt x="172" y="1002"/>
                    <a:pt x="230" y="1060"/>
                    <a:pt x="287" y="1060"/>
                  </a:cubicBezTo>
                  <a:cubicBezTo>
                    <a:pt x="344" y="1060"/>
                    <a:pt x="344" y="974"/>
                    <a:pt x="344" y="917"/>
                  </a:cubicBezTo>
                  <a:cubicBezTo>
                    <a:pt x="316" y="859"/>
                    <a:pt x="230" y="773"/>
                    <a:pt x="201" y="630"/>
                  </a:cubicBezTo>
                  <a:cubicBezTo>
                    <a:pt x="218" y="579"/>
                    <a:pt x="266" y="568"/>
                    <a:pt x="321" y="568"/>
                  </a:cubicBezTo>
                  <a:cubicBezTo>
                    <a:pt x="357" y="568"/>
                    <a:pt x="396" y="573"/>
                    <a:pt x="430" y="573"/>
                  </a:cubicBezTo>
                  <a:cubicBezTo>
                    <a:pt x="630" y="544"/>
                    <a:pt x="745" y="344"/>
                    <a:pt x="859" y="172"/>
                  </a:cubicBezTo>
                  <a:lnTo>
                    <a:pt x="859" y="172"/>
                  </a:lnTo>
                  <a:cubicBezTo>
                    <a:pt x="812" y="184"/>
                    <a:pt x="769" y="191"/>
                    <a:pt x="732" y="191"/>
                  </a:cubicBezTo>
                  <a:cubicBezTo>
                    <a:pt x="679" y="191"/>
                    <a:pt x="635" y="177"/>
                    <a:pt x="602" y="144"/>
                  </a:cubicBezTo>
                  <a:cubicBezTo>
                    <a:pt x="573" y="115"/>
                    <a:pt x="487" y="1"/>
                    <a:pt x="4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5" name="Google Shape;2305;p42"/>
            <p:cNvSpPr/>
            <p:nvPr/>
          </p:nvSpPr>
          <p:spPr>
            <a:xfrm>
              <a:off x="5491863" y="2783825"/>
              <a:ext cx="17200" cy="13700"/>
            </a:xfrm>
            <a:custGeom>
              <a:avLst/>
              <a:gdLst/>
              <a:ahLst/>
              <a:cxnLst/>
              <a:rect l="l" t="t" r="r" b="b"/>
              <a:pathLst>
                <a:path w="688" h="548" extrusionOk="0">
                  <a:moveTo>
                    <a:pt x="372" y="0"/>
                  </a:moveTo>
                  <a:cubicBezTo>
                    <a:pt x="344" y="0"/>
                    <a:pt x="287" y="0"/>
                    <a:pt x="258" y="29"/>
                  </a:cubicBezTo>
                  <a:cubicBezTo>
                    <a:pt x="229" y="115"/>
                    <a:pt x="229" y="172"/>
                    <a:pt x="143" y="200"/>
                  </a:cubicBezTo>
                  <a:cubicBezTo>
                    <a:pt x="115" y="258"/>
                    <a:pt x="0" y="200"/>
                    <a:pt x="0" y="315"/>
                  </a:cubicBezTo>
                  <a:cubicBezTo>
                    <a:pt x="53" y="394"/>
                    <a:pt x="106" y="547"/>
                    <a:pt x="182" y="547"/>
                  </a:cubicBezTo>
                  <a:cubicBezTo>
                    <a:pt x="188" y="547"/>
                    <a:pt x="194" y="546"/>
                    <a:pt x="201" y="544"/>
                  </a:cubicBezTo>
                  <a:cubicBezTo>
                    <a:pt x="229" y="544"/>
                    <a:pt x="229" y="515"/>
                    <a:pt x="229" y="458"/>
                  </a:cubicBezTo>
                  <a:cubicBezTo>
                    <a:pt x="229" y="429"/>
                    <a:pt x="258" y="429"/>
                    <a:pt x="287" y="401"/>
                  </a:cubicBezTo>
                  <a:cubicBezTo>
                    <a:pt x="372" y="315"/>
                    <a:pt x="401" y="258"/>
                    <a:pt x="515" y="258"/>
                  </a:cubicBezTo>
                  <a:cubicBezTo>
                    <a:pt x="538" y="258"/>
                    <a:pt x="566" y="262"/>
                    <a:pt x="591" y="262"/>
                  </a:cubicBezTo>
                  <a:cubicBezTo>
                    <a:pt x="628" y="262"/>
                    <a:pt x="659" y="252"/>
                    <a:pt x="659" y="200"/>
                  </a:cubicBezTo>
                  <a:cubicBezTo>
                    <a:pt x="687" y="115"/>
                    <a:pt x="544" y="86"/>
                    <a:pt x="487" y="29"/>
                  </a:cubicBezTo>
                  <a:cubicBezTo>
                    <a:pt x="474" y="24"/>
                    <a:pt x="462" y="23"/>
                    <a:pt x="453" y="23"/>
                  </a:cubicBezTo>
                  <a:cubicBezTo>
                    <a:pt x="422" y="23"/>
                    <a:pt x="408" y="39"/>
                    <a:pt x="397" y="39"/>
                  </a:cubicBezTo>
                  <a:cubicBezTo>
                    <a:pt x="389" y="39"/>
                    <a:pt x="383" y="31"/>
                    <a:pt x="3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6" name="Google Shape;2306;p42"/>
            <p:cNvSpPr/>
            <p:nvPr/>
          </p:nvSpPr>
          <p:spPr>
            <a:xfrm>
              <a:off x="5512613" y="2767600"/>
              <a:ext cx="13625" cy="9800"/>
            </a:xfrm>
            <a:custGeom>
              <a:avLst/>
              <a:gdLst/>
              <a:ahLst/>
              <a:cxnLst/>
              <a:rect l="l" t="t" r="r" b="b"/>
              <a:pathLst>
                <a:path w="545" h="392" extrusionOk="0">
                  <a:moveTo>
                    <a:pt x="273" y="1"/>
                  </a:moveTo>
                  <a:cubicBezTo>
                    <a:pt x="257" y="1"/>
                    <a:pt x="243" y="6"/>
                    <a:pt x="229" y="19"/>
                  </a:cubicBezTo>
                  <a:cubicBezTo>
                    <a:pt x="172" y="19"/>
                    <a:pt x="115" y="77"/>
                    <a:pt x="86" y="105"/>
                  </a:cubicBezTo>
                  <a:cubicBezTo>
                    <a:pt x="29" y="191"/>
                    <a:pt x="0" y="220"/>
                    <a:pt x="29" y="306"/>
                  </a:cubicBezTo>
                  <a:cubicBezTo>
                    <a:pt x="58" y="377"/>
                    <a:pt x="108" y="392"/>
                    <a:pt x="161" y="392"/>
                  </a:cubicBezTo>
                  <a:cubicBezTo>
                    <a:pt x="197" y="392"/>
                    <a:pt x="234" y="385"/>
                    <a:pt x="268" y="385"/>
                  </a:cubicBezTo>
                  <a:cubicBezTo>
                    <a:pt x="285" y="385"/>
                    <a:pt x="301" y="387"/>
                    <a:pt x="315" y="392"/>
                  </a:cubicBezTo>
                  <a:cubicBezTo>
                    <a:pt x="344" y="377"/>
                    <a:pt x="372" y="377"/>
                    <a:pt x="397" y="377"/>
                  </a:cubicBezTo>
                  <a:cubicBezTo>
                    <a:pt x="422" y="377"/>
                    <a:pt x="444" y="377"/>
                    <a:pt x="458" y="363"/>
                  </a:cubicBezTo>
                  <a:cubicBezTo>
                    <a:pt x="544" y="363"/>
                    <a:pt x="544" y="334"/>
                    <a:pt x="544" y="248"/>
                  </a:cubicBezTo>
                  <a:lnTo>
                    <a:pt x="401" y="105"/>
                  </a:lnTo>
                  <a:cubicBezTo>
                    <a:pt x="379" y="61"/>
                    <a:pt x="323" y="1"/>
                    <a:pt x="2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7" name="Google Shape;2307;p42"/>
            <p:cNvSpPr/>
            <p:nvPr/>
          </p:nvSpPr>
          <p:spPr>
            <a:xfrm>
              <a:off x="5500588" y="2766500"/>
              <a:ext cx="11325" cy="14675"/>
            </a:xfrm>
            <a:custGeom>
              <a:avLst/>
              <a:gdLst/>
              <a:ahLst/>
              <a:cxnLst/>
              <a:rect l="l" t="t" r="r" b="b"/>
              <a:pathLst>
                <a:path w="453" h="587" extrusionOk="0">
                  <a:moveTo>
                    <a:pt x="334" y="1"/>
                  </a:moveTo>
                  <a:cubicBezTo>
                    <a:pt x="326" y="1"/>
                    <a:pt x="317" y="2"/>
                    <a:pt x="310" y="6"/>
                  </a:cubicBezTo>
                  <a:cubicBezTo>
                    <a:pt x="224" y="92"/>
                    <a:pt x="252" y="149"/>
                    <a:pt x="224" y="178"/>
                  </a:cubicBezTo>
                  <a:cubicBezTo>
                    <a:pt x="209" y="193"/>
                    <a:pt x="192" y="198"/>
                    <a:pt x="174" y="198"/>
                  </a:cubicBezTo>
                  <a:cubicBezTo>
                    <a:pt x="135" y="198"/>
                    <a:pt x="94" y="172"/>
                    <a:pt x="69" y="172"/>
                  </a:cubicBezTo>
                  <a:cubicBezTo>
                    <a:pt x="62" y="172"/>
                    <a:pt x="56" y="174"/>
                    <a:pt x="52" y="178"/>
                  </a:cubicBezTo>
                  <a:cubicBezTo>
                    <a:pt x="0" y="359"/>
                    <a:pt x="65" y="587"/>
                    <a:pt x="247" y="587"/>
                  </a:cubicBezTo>
                  <a:cubicBezTo>
                    <a:pt x="267" y="587"/>
                    <a:pt x="288" y="584"/>
                    <a:pt x="310" y="579"/>
                  </a:cubicBezTo>
                  <a:cubicBezTo>
                    <a:pt x="310" y="579"/>
                    <a:pt x="338" y="579"/>
                    <a:pt x="338" y="550"/>
                  </a:cubicBezTo>
                  <a:cubicBezTo>
                    <a:pt x="367" y="521"/>
                    <a:pt x="338" y="521"/>
                    <a:pt x="310" y="493"/>
                  </a:cubicBezTo>
                  <a:cubicBezTo>
                    <a:pt x="281" y="407"/>
                    <a:pt x="281" y="378"/>
                    <a:pt x="310" y="292"/>
                  </a:cubicBezTo>
                  <a:cubicBezTo>
                    <a:pt x="367" y="264"/>
                    <a:pt x="453" y="178"/>
                    <a:pt x="453" y="121"/>
                  </a:cubicBezTo>
                  <a:cubicBezTo>
                    <a:pt x="453" y="71"/>
                    <a:pt x="389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8" name="Google Shape;2308;p42"/>
            <p:cNvSpPr/>
            <p:nvPr/>
          </p:nvSpPr>
          <p:spPr>
            <a:xfrm>
              <a:off x="5434738" y="2791675"/>
              <a:ext cx="9925" cy="9625"/>
            </a:xfrm>
            <a:custGeom>
              <a:avLst/>
              <a:gdLst/>
              <a:ahLst/>
              <a:cxnLst/>
              <a:rect l="l" t="t" r="r" b="b"/>
              <a:pathLst>
                <a:path w="397" h="385" extrusionOk="0">
                  <a:moveTo>
                    <a:pt x="396" y="1"/>
                  </a:moveTo>
                  <a:cubicBezTo>
                    <a:pt x="253" y="1"/>
                    <a:pt x="139" y="87"/>
                    <a:pt x="110" y="201"/>
                  </a:cubicBezTo>
                  <a:cubicBezTo>
                    <a:pt x="83" y="174"/>
                    <a:pt x="62" y="163"/>
                    <a:pt x="47" y="163"/>
                  </a:cubicBezTo>
                  <a:cubicBezTo>
                    <a:pt x="1" y="163"/>
                    <a:pt x="16" y="272"/>
                    <a:pt x="82" y="316"/>
                  </a:cubicBezTo>
                  <a:cubicBezTo>
                    <a:pt x="124" y="358"/>
                    <a:pt x="196" y="384"/>
                    <a:pt x="266" y="384"/>
                  </a:cubicBezTo>
                  <a:cubicBezTo>
                    <a:pt x="291" y="384"/>
                    <a:pt x="316" y="381"/>
                    <a:pt x="339" y="373"/>
                  </a:cubicBezTo>
                  <a:cubicBezTo>
                    <a:pt x="396" y="287"/>
                    <a:pt x="253" y="287"/>
                    <a:pt x="282" y="201"/>
                  </a:cubicBezTo>
                  <a:cubicBezTo>
                    <a:pt x="339" y="115"/>
                    <a:pt x="396" y="87"/>
                    <a:pt x="39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9" name="Google Shape;2309;p42"/>
            <p:cNvSpPr/>
            <p:nvPr/>
          </p:nvSpPr>
          <p:spPr>
            <a:xfrm>
              <a:off x="5448938" y="2875400"/>
              <a:ext cx="7175" cy="7900"/>
            </a:xfrm>
            <a:custGeom>
              <a:avLst/>
              <a:gdLst/>
              <a:ahLst/>
              <a:cxnLst/>
              <a:rect l="l" t="t" r="r" b="b"/>
              <a:pathLst>
                <a:path w="287" h="316" extrusionOk="0">
                  <a:moveTo>
                    <a:pt x="201" y="0"/>
                  </a:moveTo>
                  <a:cubicBezTo>
                    <a:pt x="86" y="0"/>
                    <a:pt x="0" y="58"/>
                    <a:pt x="0" y="143"/>
                  </a:cubicBezTo>
                  <a:cubicBezTo>
                    <a:pt x="0" y="201"/>
                    <a:pt x="115" y="315"/>
                    <a:pt x="201" y="315"/>
                  </a:cubicBezTo>
                  <a:cubicBezTo>
                    <a:pt x="258" y="315"/>
                    <a:pt x="286" y="201"/>
                    <a:pt x="286" y="143"/>
                  </a:cubicBezTo>
                  <a:cubicBezTo>
                    <a:pt x="286" y="58"/>
                    <a:pt x="258" y="0"/>
                    <a:pt x="2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0" name="Google Shape;2310;p42"/>
            <p:cNvSpPr/>
            <p:nvPr/>
          </p:nvSpPr>
          <p:spPr>
            <a:xfrm>
              <a:off x="5453938" y="2863825"/>
              <a:ext cx="8600" cy="7175"/>
            </a:xfrm>
            <a:custGeom>
              <a:avLst/>
              <a:gdLst/>
              <a:ahLst/>
              <a:cxnLst/>
              <a:rect l="l" t="t" r="r" b="b"/>
              <a:pathLst>
                <a:path w="344" h="287" extrusionOk="0">
                  <a:moveTo>
                    <a:pt x="233" y="0"/>
                  </a:moveTo>
                  <a:cubicBezTo>
                    <a:pt x="130" y="0"/>
                    <a:pt x="1" y="109"/>
                    <a:pt x="1" y="206"/>
                  </a:cubicBezTo>
                  <a:cubicBezTo>
                    <a:pt x="1" y="267"/>
                    <a:pt x="16" y="286"/>
                    <a:pt x="41" y="286"/>
                  </a:cubicBezTo>
                  <a:cubicBezTo>
                    <a:pt x="74" y="286"/>
                    <a:pt x="123" y="251"/>
                    <a:pt x="172" y="234"/>
                  </a:cubicBezTo>
                  <a:cubicBezTo>
                    <a:pt x="229" y="206"/>
                    <a:pt x="315" y="206"/>
                    <a:pt x="344" y="91"/>
                  </a:cubicBezTo>
                  <a:cubicBezTo>
                    <a:pt x="325" y="26"/>
                    <a:pt x="282" y="0"/>
                    <a:pt x="2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1" name="Google Shape;2311;p42"/>
            <p:cNvSpPr/>
            <p:nvPr/>
          </p:nvSpPr>
          <p:spPr>
            <a:xfrm>
              <a:off x="5487563" y="2754475"/>
              <a:ext cx="9325" cy="7300"/>
            </a:xfrm>
            <a:custGeom>
              <a:avLst/>
              <a:gdLst/>
              <a:ahLst/>
              <a:cxnLst/>
              <a:rect l="l" t="t" r="r" b="b"/>
              <a:pathLst>
                <a:path w="373" h="292" extrusionOk="0">
                  <a:moveTo>
                    <a:pt x="172" y="1"/>
                  </a:moveTo>
                  <a:cubicBezTo>
                    <a:pt x="115" y="58"/>
                    <a:pt x="1" y="172"/>
                    <a:pt x="115" y="258"/>
                  </a:cubicBezTo>
                  <a:cubicBezTo>
                    <a:pt x="139" y="282"/>
                    <a:pt x="174" y="291"/>
                    <a:pt x="212" y="291"/>
                  </a:cubicBezTo>
                  <a:cubicBezTo>
                    <a:pt x="264" y="291"/>
                    <a:pt x="323" y="275"/>
                    <a:pt x="373" y="258"/>
                  </a:cubicBezTo>
                  <a:cubicBezTo>
                    <a:pt x="287" y="172"/>
                    <a:pt x="230" y="115"/>
                    <a:pt x="17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2" name="Google Shape;2312;p42"/>
            <p:cNvSpPr/>
            <p:nvPr/>
          </p:nvSpPr>
          <p:spPr>
            <a:xfrm>
              <a:off x="5473263" y="2780575"/>
              <a:ext cx="7625" cy="5550"/>
            </a:xfrm>
            <a:custGeom>
              <a:avLst/>
              <a:gdLst/>
              <a:ahLst/>
              <a:cxnLst/>
              <a:rect l="l" t="t" r="r" b="b"/>
              <a:pathLst>
                <a:path w="305" h="222" extrusionOk="0">
                  <a:moveTo>
                    <a:pt x="184" y="1"/>
                  </a:moveTo>
                  <a:cubicBezTo>
                    <a:pt x="164" y="1"/>
                    <a:pt x="141" y="5"/>
                    <a:pt x="115" y="16"/>
                  </a:cubicBezTo>
                  <a:cubicBezTo>
                    <a:pt x="29" y="16"/>
                    <a:pt x="0" y="16"/>
                    <a:pt x="0" y="101"/>
                  </a:cubicBezTo>
                  <a:cubicBezTo>
                    <a:pt x="0" y="101"/>
                    <a:pt x="0" y="216"/>
                    <a:pt x="29" y="216"/>
                  </a:cubicBezTo>
                  <a:cubicBezTo>
                    <a:pt x="86" y="216"/>
                    <a:pt x="86" y="101"/>
                    <a:pt x="115" y="101"/>
                  </a:cubicBezTo>
                  <a:lnTo>
                    <a:pt x="143" y="130"/>
                  </a:lnTo>
                  <a:cubicBezTo>
                    <a:pt x="168" y="155"/>
                    <a:pt x="214" y="222"/>
                    <a:pt x="244" y="222"/>
                  </a:cubicBezTo>
                  <a:cubicBezTo>
                    <a:pt x="249" y="222"/>
                    <a:pt x="254" y="220"/>
                    <a:pt x="258" y="216"/>
                  </a:cubicBezTo>
                  <a:cubicBezTo>
                    <a:pt x="305" y="99"/>
                    <a:pt x="275" y="1"/>
                    <a:pt x="1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3" name="Google Shape;2313;p42"/>
            <p:cNvSpPr/>
            <p:nvPr/>
          </p:nvSpPr>
          <p:spPr>
            <a:xfrm>
              <a:off x="5482563" y="2801600"/>
              <a:ext cx="9325" cy="5850"/>
            </a:xfrm>
            <a:custGeom>
              <a:avLst/>
              <a:gdLst/>
              <a:ahLst/>
              <a:cxnLst/>
              <a:rect l="l" t="t" r="r" b="b"/>
              <a:pathLst>
                <a:path w="373" h="234" extrusionOk="0">
                  <a:moveTo>
                    <a:pt x="185" y="1"/>
                  </a:moveTo>
                  <a:cubicBezTo>
                    <a:pt x="173" y="1"/>
                    <a:pt x="159" y="2"/>
                    <a:pt x="143" y="5"/>
                  </a:cubicBezTo>
                  <a:cubicBezTo>
                    <a:pt x="58" y="33"/>
                    <a:pt x="0" y="119"/>
                    <a:pt x="0" y="234"/>
                  </a:cubicBezTo>
                  <a:cubicBezTo>
                    <a:pt x="90" y="162"/>
                    <a:pt x="157" y="101"/>
                    <a:pt x="230" y="101"/>
                  </a:cubicBezTo>
                  <a:cubicBezTo>
                    <a:pt x="273" y="101"/>
                    <a:pt x="319" y="123"/>
                    <a:pt x="372" y="176"/>
                  </a:cubicBezTo>
                  <a:cubicBezTo>
                    <a:pt x="320" y="124"/>
                    <a:pt x="316" y="1"/>
                    <a:pt x="18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4" name="Google Shape;2314;p42"/>
            <p:cNvSpPr/>
            <p:nvPr/>
          </p:nvSpPr>
          <p:spPr>
            <a:xfrm>
              <a:off x="5486863" y="2809125"/>
              <a:ext cx="4300" cy="3525"/>
            </a:xfrm>
            <a:custGeom>
              <a:avLst/>
              <a:gdLst/>
              <a:ahLst/>
              <a:cxnLst/>
              <a:rect l="l" t="t" r="r" b="b"/>
              <a:pathLst>
                <a:path w="172" h="141" extrusionOk="0">
                  <a:moveTo>
                    <a:pt x="67" y="0"/>
                  </a:moveTo>
                  <a:cubicBezTo>
                    <a:pt x="31" y="0"/>
                    <a:pt x="0" y="22"/>
                    <a:pt x="0" y="76"/>
                  </a:cubicBezTo>
                  <a:cubicBezTo>
                    <a:pt x="0" y="119"/>
                    <a:pt x="43" y="140"/>
                    <a:pt x="86" y="140"/>
                  </a:cubicBezTo>
                  <a:cubicBezTo>
                    <a:pt x="129" y="140"/>
                    <a:pt x="172" y="119"/>
                    <a:pt x="172" y="76"/>
                  </a:cubicBezTo>
                  <a:cubicBezTo>
                    <a:pt x="156" y="30"/>
                    <a:pt x="108" y="0"/>
                    <a:pt x="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5" name="Google Shape;2315;p42"/>
            <p:cNvSpPr/>
            <p:nvPr/>
          </p:nvSpPr>
          <p:spPr>
            <a:xfrm>
              <a:off x="5525488" y="2625700"/>
              <a:ext cx="35075" cy="24950"/>
            </a:xfrm>
            <a:custGeom>
              <a:avLst/>
              <a:gdLst/>
              <a:ahLst/>
              <a:cxnLst/>
              <a:rect l="l" t="t" r="r" b="b"/>
              <a:pathLst>
                <a:path w="1403" h="998" extrusionOk="0">
                  <a:moveTo>
                    <a:pt x="1145" y="0"/>
                  </a:moveTo>
                  <a:cubicBezTo>
                    <a:pt x="1002" y="0"/>
                    <a:pt x="1145" y="143"/>
                    <a:pt x="1088" y="201"/>
                  </a:cubicBezTo>
                  <a:cubicBezTo>
                    <a:pt x="1076" y="225"/>
                    <a:pt x="1054" y="234"/>
                    <a:pt x="1025" y="234"/>
                  </a:cubicBezTo>
                  <a:cubicBezTo>
                    <a:pt x="947" y="234"/>
                    <a:pt x="823" y="168"/>
                    <a:pt x="736" y="168"/>
                  </a:cubicBezTo>
                  <a:cubicBezTo>
                    <a:pt x="704" y="168"/>
                    <a:pt x="677" y="176"/>
                    <a:pt x="659" y="201"/>
                  </a:cubicBezTo>
                  <a:cubicBezTo>
                    <a:pt x="630" y="286"/>
                    <a:pt x="659" y="372"/>
                    <a:pt x="659" y="430"/>
                  </a:cubicBezTo>
                  <a:cubicBezTo>
                    <a:pt x="716" y="487"/>
                    <a:pt x="745" y="573"/>
                    <a:pt x="745" y="630"/>
                  </a:cubicBezTo>
                  <a:cubicBezTo>
                    <a:pt x="745" y="687"/>
                    <a:pt x="745" y="716"/>
                    <a:pt x="716" y="744"/>
                  </a:cubicBezTo>
                  <a:cubicBezTo>
                    <a:pt x="680" y="769"/>
                    <a:pt x="628" y="777"/>
                    <a:pt x="574" y="777"/>
                  </a:cubicBezTo>
                  <a:cubicBezTo>
                    <a:pt x="500" y="777"/>
                    <a:pt x="422" y="761"/>
                    <a:pt x="372" y="744"/>
                  </a:cubicBezTo>
                  <a:cubicBezTo>
                    <a:pt x="301" y="730"/>
                    <a:pt x="229" y="716"/>
                    <a:pt x="165" y="716"/>
                  </a:cubicBezTo>
                  <a:cubicBezTo>
                    <a:pt x="101" y="716"/>
                    <a:pt x="43" y="730"/>
                    <a:pt x="0" y="773"/>
                  </a:cubicBezTo>
                  <a:cubicBezTo>
                    <a:pt x="58" y="859"/>
                    <a:pt x="172" y="859"/>
                    <a:pt x="229" y="859"/>
                  </a:cubicBezTo>
                  <a:cubicBezTo>
                    <a:pt x="344" y="859"/>
                    <a:pt x="372" y="887"/>
                    <a:pt x="458" y="973"/>
                  </a:cubicBezTo>
                  <a:cubicBezTo>
                    <a:pt x="487" y="990"/>
                    <a:pt x="512" y="997"/>
                    <a:pt x="535" y="997"/>
                  </a:cubicBezTo>
                  <a:cubicBezTo>
                    <a:pt x="628" y="997"/>
                    <a:pt x="687" y="887"/>
                    <a:pt x="802" y="887"/>
                  </a:cubicBezTo>
                  <a:cubicBezTo>
                    <a:pt x="830" y="887"/>
                    <a:pt x="880" y="895"/>
                    <a:pt x="923" y="895"/>
                  </a:cubicBezTo>
                  <a:cubicBezTo>
                    <a:pt x="966" y="895"/>
                    <a:pt x="1002" y="887"/>
                    <a:pt x="1002" y="859"/>
                  </a:cubicBezTo>
                  <a:cubicBezTo>
                    <a:pt x="1031" y="773"/>
                    <a:pt x="916" y="773"/>
                    <a:pt x="888" y="716"/>
                  </a:cubicBezTo>
                  <a:cubicBezTo>
                    <a:pt x="859" y="601"/>
                    <a:pt x="1002" y="544"/>
                    <a:pt x="1002" y="430"/>
                  </a:cubicBezTo>
                  <a:cubicBezTo>
                    <a:pt x="1048" y="430"/>
                    <a:pt x="1057" y="466"/>
                    <a:pt x="1059" y="466"/>
                  </a:cubicBezTo>
                  <a:cubicBezTo>
                    <a:pt x="1059" y="466"/>
                    <a:pt x="1059" y="464"/>
                    <a:pt x="1059" y="458"/>
                  </a:cubicBezTo>
                  <a:cubicBezTo>
                    <a:pt x="1086" y="476"/>
                    <a:pt x="1107" y="483"/>
                    <a:pt x="1124" y="483"/>
                  </a:cubicBezTo>
                  <a:cubicBezTo>
                    <a:pt x="1163" y="483"/>
                    <a:pt x="1183" y="449"/>
                    <a:pt x="1202" y="430"/>
                  </a:cubicBezTo>
                  <a:cubicBezTo>
                    <a:pt x="1231" y="344"/>
                    <a:pt x="1202" y="286"/>
                    <a:pt x="1231" y="201"/>
                  </a:cubicBezTo>
                  <a:cubicBezTo>
                    <a:pt x="1260" y="143"/>
                    <a:pt x="1403" y="172"/>
                    <a:pt x="1374" y="58"/>
                  </a:cubicBezTo>
                  <a:lnTo>
                    <a:pt x="1374" y="58"/>
                  </a:lnTo>
                  <a:cubicBezTo>
                    <a:pt x="1362" y="62"/>
                    <a:pt x="1350" y="63"/>
                    <a:pt x="1339" y="63"/>
                  </a:cubicBezTo>
                  <a:cubicBezTo>
                    <a:pt x="1271" y="63"/>
                    <a:pt x="1219" y="0"/>
                    <a:pt x="114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6" name="Google Shape;2316;p42"/>
            <p:cNvSpPr/>
            <p:nvPr/>
          </p:nvSpPr>
          <p:spPr>
            <a:xfrm>
              <a:off x="5437863" y="2898400"/>
              <a:ext cx="129150" cy="124725"/>
            </a:xfrm>
            <a:custGeom>
              <a:avLst/>
              <a:gdLst/>
              <a:ahLst/>
              <a:cxnLst/>
              <a:rect l="l" t="t" r="r" b="b"/>
              <a:pathLst>
                <a:path w="5166" h="4989" extrusionOk="0">
                  <a:moveTo>
                    <a:pt x="5035" y="0"/>
                  </a:moveTo>
                  <a:cubicBezTo>
                    <a:pt x="4984" y="0"/>
                    <a:pt x="4938" y="34"/>
                    <a:pt x="4879" y="53"/>
                  </a:cubicBezTo>
                  <a:cubicBezTo>
                    <a:pt x="4765" y="168"/>
                    <a:pt x="4679" y="340"/>
                    <a:pt x="4564" y="454"/>
                  </a:cubicBezTo>
                  <a:cubicBezTo>
                    <a:pt x="4450" y="597"/>
                    <a:pt x="4307" y="626"/>
                    <a:pt x="4164" y="740"/>
                  </a:cubicBezTo>
                  <a:cubicBezTo>
                    <a:pt x="4192" y="712"/>
                    <a:pt x="4049" y="569"/>
                    <a:pt x="3992" y="569"/>
                  </a:cubicBezTo>
                  <a:cubicBezTo>
                    <a:pt x="3963" y="569"/>
                    <a:pt x="3877" y="626"/>
                    <a:pt x="3849" y="683"/>
                  </a:cubicBezTo>
                  <a:lnTo>
                    <a:pt x="3620" y="883"/>
                  </a:lnTo>
                  <a:cubicBezTo>
                    <a:pt x="3534" y="1026"/>
                    <a:pt x="3420" y="1198"/>
                    <a:pt x="3305" y="1341"/>
                  </a:cubicBezTo>
                  <a:cubicBezTo>
                    <a:pt x="3248" y="1427"/>
                    <a:pt x="3191" y="1484"/>
                    <a:pt x="3133" y="1570"/>
                  </a:cubicBezTo>
                  <a:cubicBezTo>
                    <a:pt x="3105" y="1627"/>
                    <a:pt x="3048" y="1742"/>
                    <a:pt x="3019" y="1828"/>
                  </a:cubicBezTo>
                  <a:cubicBezTo>
                    <a:pt x="2876" y="2143"/>
                    <a:pt x="2704" y="2429"/>
                    <a:pt x="2532" y="2744"/>
                  </a:cubicBezTo>
                  <a:cubicBezTo>
                    <a:pt x="2532" y="2829"/>
                    <a:pt x="2475" y="2858"/>
                    <a:pt x="2447" y="2887"/>
                  </a:cubicBezTo>
                  <a:cubicBezTo>
                    <a:pt x="2429" y="2913"/>
                    <a:pt x="2412" y="2923"/>
                    <a:pt x="2396" y="2923"/>
                  </a:cubicBezTo>
                  <a:cubicBezTo>
                    <a:pt x="2360" y="2923"/>
                    <a:pt x="2332" y="2869"/>
                    <a:pt x="2332" y="2829"/>
                  </a:cubicBezTo>
                  <a:cubicBezTo>
                    <a:pt x="2332" y="2744"/>
                    <a:pt x="2389" y="2629"/>
                    <a:pt x="2418" y="2572"/>
                  </a:cubicBezTo>
                  <a:lnTo>
                    <a:pt x="2532" y="2343"/>
                  </a:lnTo>
                  <a:cubicBezTo>
                    <a:pt x="2590" y="2200"/>
                    <a:pt x="2704" y="2028"/>
                    <a:pt x="2761" y="1885"/>
                  </a:cubicBezTo>
                  <a:cubicBezTo>
                    <a:pt x="2847" y="1742"/>
                    <a:pt x="2962" y="1599"/>
                    <a:pt x="2990" y="1456"/>
                  </a:cubicBezTo>
                  <a:cubicBezTo>
                    <a:pt x="3019" y="1341"/>
                    <a:pt x="2990" y="1284"/>
                    <a:pt x="3019" y="1198"/>
                  </a:cubicBezTo>
                  <a:cubicBezTo>
                    <a:pt x="3019" y="1141"/>
                    <a:pt x="3048" y="1055"/>
                    <a:pt x="3105" y="1026"/>
                  </a:cubicBezTo>
                  <a:cubicBezTo>
                    <a:pt x="3191" y="883"/>
                    <a:pt x="3191" y="740"/>
                    <a:pt x="3162" y="597"/>
                  </a:cubicBezTo>
                  <a:cubicBezTo>
                    <a:pt x="3138" y="478"/>
                    <a:pt x="3075" y="418"/>
                    <a:pt x="2971" y="418"/>
                  </a:cubicBezTo>
                  <a:cubicBezTo>
                    <a:pt x="2951" y="418"/>
                    <a:pt x="2928" y="421"/>
                    <a:pt x="2904" y="425"/>
                  </a:cubicBezTo>
                  <a:cubicBezTo>
                    <a:pt x="2876" y="425"/>
                    <a:pt x="2819" y="425"/>
                    <a:pt x="2733" y="454"/>
                  </a:cubicBezTo>
                  <a:cubicBezTo>
                    <a:pt x="2675" y="454"/>
                    <a:pt x="2590" y="483"/>
                    <a:pt x="2532" y="540"/>
                  </a:cubicBezTo>
                  <a:cubicBezTo>
                    <a:pt x="2513" y="544"/>
                    <a:pt x="2497" y="546"/>
                    <a:pt x="2482" y="546"/>
                  </a:cubicBezTo>
                  <a:cubicBezTo>
                    <a:pt x="2388" y="546"/>
                    <a:pt x="2378" y="471"/>
                    <a:pt x="2303" y="397"/>
                  </a:cubicBezTo>
                  <a:cubicBezTo>
                    <a:pt x="2275" y="311"/>
                    <a:pt x="2160" y="254"/>
                    <a:pt x="2046" y="254"/>
                  </a:cubicBezTo>
                  <a:cubicBezTo>
                    <a:pt x="1903" y="254"/>
                    <a:pt x="1903" y="340"/>
                    <a:pt x="1846" y="454"/>
                  </a:cubicBezTo>
                  <a:cubicBezTo>
                    <a:pt x="1760" y="597"/>
                    <a:pt x="1674" y="712"/>
                    <a:pt x="1559" y="826"/>
                  </a:cubicBezTo>
                  <a:cubicBezTo>
                    <a:pt x="1505" y="881"/>
                    <a:pt x="1320" y="1143"/>
                    <a:pt x="1501" y="1143"/>
                  </a:cubicBezTo>
                  <a:cubicBezTo>
                    <a:pt x="1510" y="1143"/>
                    <a:pt x="1520" y="1142"/>
                    <a:pt x="1531" y="1141"/>
                  </a:cubicBezTo>
                  <a:cubicBezTo>
                    <a:pt x="1702" y="1112"/>
                    <a:pt x="1846" y="1026"/>
                    <a:pt x="1960" y="912"/>
                  </a:cubicBezTo>
                  <a:lnTo>
                    <a:pt x="1960" y="912"/>
                  </a:lnTo>
                  <a:cubicBezTo>
                    <a:pt x="1960" y="998"/>
                    <a:pt x="1960" y="1055"/>
                    <a:pt x="1931" y="1141"/>
                  </a:cubicBezTo>
                  <a:cubicBezTo>
                    <a:pt x="1874" y="1198"/>
                    <a:pt x="1874" y="1198"/>
                    <a:pt x="1817" y="1198"/>
                  </a:cubicBezTo>
                  <a:cubicBezTo>
                    <a:pt x="1801" y="1195"/>
                    <a:pt x="1786" y="1194"/>
                    <a:pt x="1771" y="1194"/>
                  </a:cubicBezTo>
                  <a:cubicBezTo>
                    <a:pt x="1648" y="1194"/>
                    <a:pt x="1544" y="1287"/>
                    <a:pt x="1416" y="1313"/>
                  </a:cubicBezTo>
                  <a:cubicBezTo>
                    <a:pt x="1273" y="1341"/>
                    <a:pt x="1159" y="1427"/>
                    <a:pt x="1073" y="1542"/>
                  </a:cubicBezTo>
                  <a:cubicBezTo>
                    <a:pt x="987" y="1570"/>
                    <a:pt x="958" y="1627"/>
                    <a:pt x="872" y="1685"/>
                  </a:cubicBezTo>
                  <a:cubicBezTo>
                    <a:pt x="844" y="1713"/>
                    <a:pt x="787" y="1742"/>
                    <a:pt x="729" y="1771"/>
                  </a:cubicBezTo>
                  <a:cubicBezTo>
                    <a:pt x="701" y="1856"/>
                    <a:pt x="815" y="1914"/>
                    <a:pt x="815" y="2000"/>
                  </a:cubicBezTo>
                  <a:cubicBezTo>
                    <a:pt x="815" y="2143"/>
                    <a:pt x="701" y="2257"/>
                    <a:pt x="644" y="2400"/>
                  </a:cubicBezTo>
                  <a:cubicBezTo>
                    <a:pt x="415" y="2686"/>
                    <a:pt x="271" y="3001"/>
                    <a:pt x="100" y="3316"/>
                  </a:cubicBezTo>
                  <a:cubicBezTo>
                    <a:pt x="0" y="3415"/>
                    <a:pt x="52" y="3493"/>
                    <a:pt x="105" y="3493"/>
                  </a:cubicBezTo>
                  <a:cubicBezTo>
                    <a:pt x="113" y="3493"/>
                    <a:pt x="121" y="3492"/>
                    <a:pt x="128" y="3488"/>
                  </a:cubicBezTo>
                  <a:cubicBezTo>
                    <a:pt x="157" y="3574"/>
                    <a:pt x="186" y="3688"/>
                    <a:pt x="243" y="3745"/>
                  </a:cubicBezTo>
                  <a:cubicBezTo>
                    <a:pt x="300" y="3888"/>
                    <a:pt x="415" y="4060"/>
                    <a:pt x="529" y="4203"/>
                  </a:cubicBezTo>
                  <a:cubicBezTo>
                    <a:pt x="815" y="4489"/>
                    <a:pt x="1245" y="4690"/>
                    <a:pt x="1588" y="4861"/>
                  </a:cubicBezTo>
                  <a:cubicBezTo>
                    <a:pt x="1702" y="4890"/>
                    <a:pt x="1760" y="4976"/>
                    <a:pt x="1874" y="4976"/>
                  </a:cubicBezTo>
                  <a:cubicBezTo>
                    <a:pt x="1903" y="4985"/>
                    <a:pt x="1931" y="4989"/>
                    <a:pt x="1960" y="4989"/>
                  </a:cubicBezTo>
                  <a:cubicBezTo>
                    <a:pt x="2017" y="4989"/>
                    <a:pt x="2074" y="4976"/>
                    <a:pt x="2132" y="4976"/>
                  </a:cubicBezTo>
                  <a:cubicBezTo>
                    <a:pt x="2170" y="4976"/>
                    <a:pt x="2221" y="4989"/>
                    <a:pt x="2267" y="4989"/>
                  </a:cubicBezTo>
                  <a:cubicBezTo>
                    <a:pt x="2291" y="4989"/>
                    <a:pt x="2313" y="4985"/>
                    <a:pt x="2332" y="4976"/>
                  </a:cubicBezTo>
                  <a:cubicBezTo>
                    <a:pt x="2418" y="4976"/>
                    <a:pt x="2447" y="4919"/>
                    <a:pt x="2475" y="4890"/>
                  </a:cubicBezTo>
                  <a:cubicBezTo>
                    <a:pt x="2704" y="4747"/>
                    <a:pt x="2904" y="4547"/>
                    <a:pt x="2990" y="4289"/>
                  </a:cubicBezTo>
                  <a:cubicBezTo>
                    <a:pt x="3019" y="4146"/>
                    <a:pt x="3048" y="3974"/>
                    <a:pt x="3133" y="3831"/>
                  </a:cubicBezTo>
                  <a:cubicBezTo>
                    <a:pt x="3191" y="3688"/>
                    <a:pt x="3305" y="3545"/>
                    <a:pt x="3420" y="3402"/>
                  </a:cubicBezTo>
                  <a:cubicBezTo>
                    <a:pt x="3477" y="3316"/>
                    <a:pt x="3477" y="3287"/>
                    <a:pt x="3534" y="3173"/>
                  </a:cubicBezTo>
                  <a:cubicBezTo>
                    <a:pt x="3563" y="3116"/>
                    <a:pt x="3563" y="3058"/>
                    <a:pt x="3591" y="3001"/>
                  </a:cubicBezTo>
                  <a:cubicBezTo>
                    <a:pt x="3620" y="2858"/>
                    <a:pt x="3734" y="2772"/>
                    <a:pt x="3877" y="2715"/>
                  </a:cubicBezTo>
                  <a:cubicBezTo>
                    <a:pt x="3963" y="2686"/>
                    <a:pt x="3963" y="2601"/>
                    <a:pt x="3992" y="2543"/>
                  </a:cubicBezTo>
                  <a:cubicBezTo>
                    <a:pt x="4021" y="2457"/>
                    <a:pt x="4049" y="2343"/>
                    <a:pt x="4106" y="2286"/>
                  </a:cubicBezTo>
                  <a:cubicBezTo>
                    <a:pt x="4164" y="2114"/>
                    <a:pt x="4250" y="1914"/>
                    <a:pt x="4335" y="1742"/>
                  </a:cubicBezTo>
                  <a:cubicBezTo>
                    <a:pt x="4536" y="1427"/>
                    <a:pt x="4765" y="1112"/>
                    <a:pt x="4965" y="740"/>
                  </a:cubicBezTo>
                  <a:cubicBezTo>
                    <a:pt x="5051" y="569"/>
                    <a:pt x="5108" y="397"/>
                    <a:pt x="5137" y="197"/>
                  </a:cubicBezTo>
                  <a:cubicBezTo>
                    <a:pt x="5137" y="139"/>
                    <a:pt x="5165" y="53"/>
                    <a:pt x="5108" y="25"/>
                  </a:cubicBezTo>
                  <a:cubicBezTo>
                    <a:pt x="5081" y="7"/>
                    <a:pt x="5058" y="0"/>
                    <a:pt x="50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7" name="Google Shape;2317;p42"/>
            <p:cNvSpPr/>
            <p:nvPr/>
          </p:nvSpPr>
          <p:spPr>
            <a:xfrm>
              <a:off x="5490438" y="2870825"/>
              <a:ext cx="105200" cy="160125"/>
            </a:xfrm>
            <a:custGeom>
              <a:avLst/>
              <a:gdLst/>
              <a:ahLst/>
              <a:cxnLst/>
              <a:rect l="l" t="t" r="r" b="b"/>
              <a:pathLst>
                <a:path w="4208" h="6405" extrusionOk="0">
                  <a:moveTo>
                    <a:pt x="3596" y="0"/>
                  </a:moveTo>
                  <a:cubicBezTo>
                    <a:pt x="3532" y="0"/>
                    <a:pt x="3455" y="106"/>
                    <a:pt x="3434" y="126"/>
                  </a:cubicBezTo>
                  <a:cubicBezTo>
                    <a:pt x="3320" y="241"/>
                    <a:pt x="3205" y="326"/>
                    <a:pt x="3091" y="470"/>
                  </a:cubicBezTo>
                  <a:cubicBezTo>
                    <a:pt x="3044" y="517"/>
                    <a:pt x="2988" y="538"/>
                    <a:pt x="2923" y="538"/>
                  </a:cubicBezTo>
                  <a:cubicBezTo>
                    <a:pt x="2870" y="538"/>
                    <a:pt x="2812" y="524"/>
                    <a:pt x="2748" y="498"/>
                  </a:cubicBezTo>
                  <a:cubicBezTo>
                    <a:pt x="2697" y="465"/>
                    <a:pt x="2652" y="451"/>
                    <a:pt x="2610" y="451"/>
                  </a:cubicBezTo>
                  <a:cubicBezTo>
                    <a:pt x="2509" y="451"/>
                    <a:pt x="2428" y="532"/>
                    <a:pt x="2347" y="613"/>
                  </a:cubicBezTo>
                  <a:cubicBezTo>
                    <a:pt x="2204" y="756"/>
                    <a:pt x="2089" y="899"/>
                    <a:pt x="1946" y="1042"/>
                  </a:cubicBezTo>
                  <a:cubicBezTo>
                    <a:pt x="1918" y="1071"/>
                    <a:pt x="1889" y="1214"/>
                    <a:pt x="1803" y="1214"/>
                  </a:cubicBezTo>
                  <a:cubicBezTo>
                    <a:pt x="1746" y="1214"/>
                    <a:pt x="1746" y="1128"/>
                    <a:pt x="1746" y="1099"/>
                  </a:cubicBezTo>
                  <a:lnTo>
                    <a:pt x="1860" y="899"/>
                  </a:lnTo>
                  <a:cubicBezTo>
                    <a:pt x="1889" y="813"/>
                    <a:pt x="1889" y="756"/>
                    <a:pt x="1889" y="670"/>
                  </a:cubicBezTo>
                  <a:lnTo>
                    <a:pt x="1889" y="670"/>
                  </a:lnTo>
                  <a:cubicBezTo>
                    <a:pt x="1803" y="813"/>
                    <a:pt x="1631" y="956"/>
                    <a:pt x="1574" y="1128"/>
                  </a:cubicBezTo>
                  <a:cubicBezTo>
                    <a:pt x="1546" y="1214"/>
                    <a:pt x="1488" y="1271"/>
                    <a:pt x="1488" y="1385"/>
                  </a:cubicBezTo>
                  <a:lnTo>
                    <a:pt x="1488" y="1557"/>
                  </a:lnTo>
                  <a:cubicBezTo>
                    <a:pt x="1488" y="1614"/>
                    <a:pt x="1431" y="1614"/>
                    <a:pt x="1374" y="1643"/>
                  </a:cubicBezTo>
                  <a:cubicBezTo>
                    <a:pt x="1231" y="1757"/>
                    <a:pt x="1088" y="1901"/>
                    <a:pt x="1059" y="2072"/>
                  </a:cubicBezTo>
                  <a:cubicBezTo>
                    <a:pt x="1059" y="2129"/>
                    <a:pt x="1059" y="2244"/>
                    <a:pt x="945" y="2273"/>
                  </a:cubicBezTo>
                  <a:cubicBezTo>
                    <a:pt x="887" y="2330"/>
                    <a:pt x="859" y="2330"/>
                    <a:pt x="801" y="2330"/>
                  </a:cubicBezTo>
                  <a:lnTo>
                    <a:pt x="773" y="2358"/>
                  </a:lnTo>
                  <a:cubicBezTo>
                    <a:pt x="773" y="2358"/>
                    <a:pt x="744" y="2387"/>
                    <a:pt x="744" y="2416"/>
                  </a:cubicBezTo>
                  <a:cubicBezTo>
                    <a:pt x="515" y="2816"/>
                    <a:pt x="315" y="3217"/>
                    <a:pt x="143" y="3646"/>
                  </a:cubicBezTo>
                  <a:lnTo>
                    <a:pt x="29" y="3961"/>
                  </a:lnTo>
                  <a:cubicBezTo>
                    <a:pt x="0" y="4076"/>
                    <a:pt x="57" y="4104"/>
                    <a:pt x="143" y="4104"/>
                  </a:cubicBezTo>
                  <a:cubicBezTo>
                    <a:pt x="229" y="4104"/>
                    <a:pt x="286" y="4076"/>
                    <a:pt x="315" y="3990"/>
                  </a:cubicBezTo>
                  <a:cubicBezTo>
                    <a:pt x="344" y="3904"/>
                    <a:pt x="401" y="3789"/>
                    <a:pt x="458" y="3704"/>
                  </a:cubicBezTo>
                  <a:cubicBezTo>
                    <a:pt x="572" y="3532"/>
                    <a:pt x="716" y="3389"/>
                    <a:pt x="773" y="3217"/>
                  </a:cubicBezTo>
                  <a:cubicBezTo>
                    <a:pt x="830" y="3131"/>
                    <a:pt x="859" y="3045"/>
                    <a:pt x="887" y="2931"/>
                  </a:cubicBezTo>
                  <a:cubicBezTo>
                    <a:pt x="973" y="2816"/>
                    <a:pt x="1030" y="2759"/>
                    <a:pt x="1059" y="2645"/>
                  </a:cubicBezTo>
                  <a:cubicBezTo>
                    <a:pt x="1145" y="2530"/>
                    <a:pt x="1202" y="2416"/>
                    <a:pt x="1202" y="2215"/>
                  </a:cubicBezTo>
                  <a:cubicBezTo>
                    <a:pt x="1288" y="2072"/>
                    <a:pt x="1345" y="1958"/>
                    <a:pt x="1460" y="1901"/>
                  </a:cubicBezTo>
                  <a:cubicBezTo>
                    <a:pt x="1488" y="1843"/>
                    <a:pt x="1574" y="1815"/>
                    <a:pt x="1631" y="1786"/>
                  </a:cubicBezTo>
                  <a:cubicBezTo>
                    <a:pt x="1660" y="1757"/>
                    <a:pt x="1660" y="1700"/>
                    <a:pt x="1717" y="1672"/>
                  </a:cubicBezTo>
                  <a:cubicBezTo>
                    <a:pt x="1730" y="1646"/>
                    <a:pt x="1766" y="1632"/>
                    <a:pt x="1802" y="1632"/>
                  </a:cubicBezTo>
                  <a:cubicBezTo>
                    <a:pt x="1846" y="1632"/>
                    <a:pt x="1889" y="1653"/>
                    <a:pt x="1889" y="1700"/>
                  </a:cubicBezTo>
                  <a:cubicBezTo>
                    <a:pt x="1860" y="1757"/>
                    <a:pt x="1803" y="1786"/>
                    <a:pt x="1860" y="1815"/>
                  </a:cubicBezTo>
                  <a:cubicBezTo>
                    <a:pt x="1860" y="1842"/>
                    <a:pt x="1869" y="1852"/>
                    <a:pt x="1883" y="1852"/>
                  </a:cubicBezTo>
                  <a:cubicBezTo>
                    <a:pt x="1912" y="1852"/>
                    <a:pt x="1964" y="1806"/>
                    <a:pt x="2003" y="1786"/>
                  </a:cubicBezTo>
                  <a:cubicBezTo>
                    <a:pt x="2147" y="1700"/>
                    <a:pt x="2290" y="1643"/>
                    <a:pt x="2375" y="1528"/>
                  </a:cubicBezTo>
                  <a:cubicBezTo>
                    <a:pt x="2461" y="1471"/>
                    <a:pt x="2490" y="1385"/>
                    <a:pt x="2576" y="1328"/>
                  </a:cubicBezTo>
                  <a:cubicBezTo>
                    <a:pt x="2633" y="1242"/>
                    <a:pt x="2662" y="1185"/>
                    <a:pt x="2748" y="1128"/>
                  </a:cubicBezTo>
                  <a:cubicBezTo>
                    <a:pt x="2762" y="1123"/>
                    <a:pt x="2774" y="1121"/>
                    <a:pt x="2784" y="1121"/>
                  </a:cubicBezTo>
                  <a:cubicBezTo>
                    <a:pt x="2901" y="1121"/>
                    <a:pt x="2805" y="1392"/>
                    <a:pt x="2805" y="1471"/>
                  </a:cubicBezTo>
                  <a:cubicBezTo>
                    <a:pt x="2748" y="1614"/>
                    <a:pt x="2719" y="1757"/>
                    <a:pt x="2604" y="1901"/>
                  </a:cubicBezTo>
                  <a:cubicBezTo>
                    <a:pt x="2375" y="2129"/>
                    <a:pt x="2318" y="2416"/>
                    <a:pt x="2147" y="2673"/>
                  </a:cubicBezTo>
                  <a:cubicBezTo>
                    <a:pt x="2089" y="2759"/>
                    <a:pt x="2032" y="2788"/>
                    <a:pt x="2003" y="2845"/>
                  </a:cubicBezTo>
                  <a:cubicBezTo>
                    <a:pt x="1946" y="2931"/>
                    <a:pt x="1946" y="2988"/>
                    <a:pt x="1918" y="3074"/>
                  </a:cubicBezTo>
                  <a:cubicBezTo>
                    <a:pt x="1860" y="3217"/>
                    <a:pt x="1803" y="3360"/>
                    <a:pt x="1774" y="3475"/>
                  </a:cubicBezTo>
                  <a:cubicBezTo>
                    <a:pt x="1746" y="3560"/>
                    <a:pt x="1660" y="3675"/>
                    <a:pt x="1574" y="3789"/>
                  </a:cubicBezTo>
                  <a:cubicBezTo>
                    <a:pt x="1517" y="3847"/>
                    <a:pt x="1460" y="3904"/>
                    <a:pt x="1374" y="3932"/>
                  </a:cubicBezTo>
                  <a:cubicBezTo>
                    <a:pt x="1317" y="3961"/>
                    <a:pt x="1288" y="4047"/>
                    <a:pt x="1288" y="4104"/>
                  </a:cubicBezTo>
                  <a:cubicBezTo>
                    <a:pt x="1231" y="4476"/>
                    <a:pt x="1002" y="4677"/>
                    <a:pt x="801" y="4963"/>
                  </a:cubicBezTo>
                  <a:cubicBezTo>
                    <a:pt x="716" y="5106"/>
                    <a:pt x="716" y="5278"/>
                    <a:pt x="658" y="5421"/>
                  </a:cubicBezTo>
                  <a:cubicBezTo>
                    <a:pt x="630" y="5564"/>
                    <a:pt x="572" y="5678"/>
                    <a:pt x="458" y="5793"/>
                  </a:cubicBezTo>
                  <a:cubicBezTo>
                    <a:pt x="372" y="5907"/>
                    <a:pt x="286" y="5993"/>
                    <a:pt x="172" y="6079"/>
                  </a:cubicBezTo>
                  <a:cubicBezTo>
                    <a:pt x="143" y="6108"/>
                    <a:pt x="29" y="6136"/>
                    <a:pt x="57" y="6222"/>
                  </a:cubicBezTo>
                  <a:cubicBezTo>
                    <a:pt x="86" y="6279"/>
                    <a:pt x="172" y="6337"/>
                    <a:pt x="229" y="6337"/>
                  </a:cubicBezTo>
                  <a:cubicBezTo>
                    <a:pt x="376" y="6378"/>
                    <a:pt x="507" y="6405"/>
                    <a:pt x="634" y="6405"/>
                  </a:cubicBezTo>
                  <a:cubicBezTo>
                    <a:pt x="681" y="6405"/>
                    <a:pt x="727" y="6401"/>
                    <a:pt x="773" y="6394"/>
                  </a:cubicBezTo>
                  <a:cubicBezTo>
                    <a:pt x="887" y="6394"/>
                    <a:pt x="945" y="6365"/>
                    <a:pt x="1030" y="6279"/>
                  </a:cubicBezTo>
                  <a:cubicBezTo>
                    <a:pt x="1088" y="6251"/>
                    <a:pt x="1173" y="6222"/>
                    <a:pt x="1231" y="6222"/>
                  </a:cubicBezTo>
                  <a:cubicBezTo>
                    <a:pt x="1517" y="6193"/>
                    <a:pt x="1746" y="5993"/>
                    <a:pt x="1860" y="5764"/>
                  </a:cubicBezTo>
                  <a:cubicBezTo>
                    <a:pt x="1889" y="5650"/>
                    <a:pt x="1918" y="5507"/>
                    <a:pt x="2003" y="5392"/>
                  </a:cubicBezTo>
                  <a:lnTo>
                    <a:pt x="2204" y="5077"/>
                  </a:lnTo>
                  <a:cubicBezTo>
                    <a:pt x="2290" y="4934"/>
                    <a:pt x="2290" y="4820"/>
                    <a:pt x="2290" y="4677"/>
                  </a:cubicBezTo>
                  <a:cubicBezTo>
                    <a:pt x="2290" y="4562"/>
                    <a:pt x="2347" y="4476"/>
                    <a:pt x="2461" y="4390"/>
                  </a:cubicBezTo>
                  <a:cubicBezTo>
                    <a:pt x="2519" y="4362"/>
                    <a:pt x="2604" y="4362"/>
                    <a:pt x="2662" y="4333"/>
                  </a:cubicBezTo>
                  <a:cubicBezTo>
                    <a:pt x="2748" y="4276"/>
                    <a:pt x="2776" y="4219"/>
                    <a:pt x="2805" y="4190"/>
                  </a:cubicBezTo>
                  <a:cubicBezTo>
                    <a:pt x="2919" y="4047"/>
                    <a:pt x="2919" y="3932"/>
                    <a:pt x="2948" y="3789"/>
                  </a:cubicBezTo>
                  <a:cubicBezTo>
                    <a:pt x="3005" y="3618"/>
                    <a:pt x="3062" y="3475"/>
                    <a:pt x="3177" y="3331"/>
                  </a:cubicBezTo>
                  <a:cubicBezTo>
                    <a:pt x="3205" y="3246"/>
                    <a:pt x="3291" y="3188"/>
                    <a:pt x="3320" y="3103"/>
                  </a:cubicBezTo>
                  <a:cubicBezTo>
                    <a:pt x="3349" y="3045"/>
                    <a:pt x="3377" y="2988"/>
                    <a:pt x="3434" y="2931"/>
                  </a:cubicBezTo>
                  <a:cubicBezTo>
                    <a:pt x="3492" y="2788"/>
                    <a:pt x="3577" y="2645"/>
                    <a:pt x="3606" y="2502"/>
                  </a:cubicBezTo>
                  <a:cubicBezTo>
                    <a:pt x="3663" y="2358"/>
                    <a:pt x="3749" y="2244"/>
                    <a:pt x="3864" y="2101"/>
                  </a:cubicBezTo>
                  <a:cubicBezTo>
                    <a:pt x="4035" y="1843"/>
                    <a:pt x="4178" y="1557"/>
                    <a:pt x="4207" y="1242"/>
                  </a:cubicBezTo>
                  <a:lnTo>
                    <a:pt x="4207" y="985"/>
                  </a:lnTo>
                  <a:cubicBezTo>
                    <a:pt x="4207" y="956"/>
                    <a:pt x="4178" y="956"/>
                    <a:pt x="4150" y="927"/>
                  </a:cubicBezTo>
                  <a:cubicBezTo>
                    <a:pt x="4115" y="910"/>
                    <a:pt x="4080" y="882"/>
                    <a:pt x="4052" y="882"/>
                  </a:cubicBezTo>
                  <a:cubicBezTo>
                    <a:pt x="4034" y="882"/>
                    <a:pt x="4018" y="894"/>
                    <a:pt x="4007" y="927"/>
                  </a:cubicBezTo>
                  <a:cubicBezTo>
                    <a:pt x="4007" y="985"/>
                    <a:pt x="4064" y="1042"/>
                    <a:pt x="4035" y="1099"/>
                  </a:cubicBezTo>
                  <a:lnTo>
                    <a:pt x="3892" y="1242"/>
                  </a:lnTo>
                  <a:cubicBezTo>
                    <a:pt x="3749" y="1385"/>
                    <a:pt x="3635" y="1500"/>
                    <a:pt x="3492" y="1614"/>
                  </a:cubicBezTo>
                  <a:cubicBezTo>
                    <a:pt x="3492" y="1500"/>
                    <a:pt x="3520" y="1414"/>
                    <a:pt x="3577" y="1357"/>
                  </a:cubicBezTo>
                  <a:cubicBezTo>
                    <a:pt x="3606" y="1271"/>
                    <a:pt x="3635" y="1185"/>
                    <a:pt x="3663" y="1099"/>
                  </a:cubicBezTo>
                  <a:cubicBezTo>
                    <a:pt x="3721" y="927"/>
                    <a:pt x="3749" y="699"/>
                    <a:pt x="3749" y="527"/>
                  </a:cubicBezTo>
                  <a:cubicBezTo>
                    <a:pt x="3749" y="412"/>
                    <a:pt x="3721" y="355"/>
                    <a:pt x="3721" y="241"/>
                  </a:cubicBezTo>
                  <a:cubicBezTo>
                    <a:pt x="3663" y="212"/>
                    <a:pt x="3721" y="126"/>
                    <a:pt x="3663" y="69"/>
                  </a:cubicBezTo>
                  <a:cubicBezTo>
                    <a:pt x="3647" y="18"/>
                    <a:pt x="3622" y="0"/>
                    <a:pt x="359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8" name="Google Shape;2318;p42"/>
            <p:cNvSpPr/>
            <p:nvPr/>
          </p:nvSpPr>
          <p:spPr>
            <a:xfrm>
              <a:off x="5434613" y="2977700"/>
              <a:ext cx="80875" cy="61575"/>
            </a:xfrm>
            <a:custGeom>
              <a:avLst/>
              <a:gdLst/>
              <a:ahLst/>
              <a:cxnLst/>
              <a:rect l="l" t="t" r="r" b="b"/>
              <a:pathLst>
                <a:path w="3235" h="2463" extrusionOk="0">
                  <a:moveTo>
                    <a:pt x="1" y="1"/>
                  </a:moveTo>
                  <a:cubicBezTo>
                    <a:pt x="87" y="173"/>
                    <a:pt x="87" y="373"/>
                    <a:pt x="144" y="545"/>
                  </a:cubicBezTo>
                  <a:cubicBezTo>
                    <a:pt x="144" y="573"/>
                    <a:pt x="201" y="602"/>
                    <a:pt x="230" y="659"/>
                  </a:cubicBezTo>
                  <a:cubicBezTo>
                    <a:pt x="230" y="688"/>
                    <a:pt x="258" y="716"/>
                    <a:pt x="258" y="774"/>
                  </a:cubicBezTo>
                  <a:lnTo>
                    <a:pt x="373" y="974"/>
                  </a:lnTo>
                  <a:cubicBezTo>
                    <a:pt x="659" y="1489"/>
                    <a:pt x="1088" y="1861"/>
                    <a:pt x="1575" y="2119"/>
                  </a:cubicBezTo>
                  <a:cubicBezTo>
                    <a:pt x="1832" y="2233"/>
                    <a:pt x="2119" y="2348"/>
                    <a:pt x="2405" y="2405"/>
                  </a:cubicBezTo>
                  <a:cubicBezTo>
                    <a:pt x="2494" y="2423"/>
                    <a:pt x="2616" y="2463"/>
                    <a:pt x="2717" y="2463"/>
                  </a:cubicBezTo>
                  <a:cubicBezTo>
                    <a:pt x="2778" y="2463"/>
                    <a:pt x="2830" y="2448"/>
                    <a:pt x="2863" y="2405"/>
                  </a:cubicBezTo>
                  <a:cubicBezTo>
                    <a:pt x="2949" y="2376"/>
                    <a:pt x="2977" y="2290"/>
                    <a:pt x="3063" y="2233"/>
                  </a:cubicBezTo>
                  <a:cubicBezTo>
                    <a:pt x="3092" y="2205"/>
                    <a:pt x="3149" y="2147"/>
                    <a:pt x="3235" y="2090"/>
                  </a:cubicBezTo>
                  <a:cubicBezTo>
                    <a:pt x="2949" y="2062"/>
                    <a:pt x="2662" y="2004"/>
                    <a:pt x="2376" y="1918"/>
                  </a:cubicBezTo>
                  <a:cubicBezTo>
                    <a:pt x="2355" y="1877"/>
                    <a:pt x="2319" y="1850"/>
                    <a:pt x="2279" y="1850"/>
                  </a:cubicBezTo>
                  <a:cubicBezTo>
                    <a:pt x="2264" y="1850"/>
                    <a:pt x="2248" y="1854"/>
                    <a:pt x="2233" y="1861"/>
                  </a:cubicBezTo>
                  <a:cubicBezTo>
                    <a:pt x="2147" y="1861"/>
                    <a:pt x="2119" y="1890"/>
                    <a:pt x="2061" y="1947"/>
                  </a:cubicBezTo>
                  <a:cubicBezTo>
                    <a:pt x="2046" y="1950"/>
                    <a:pt x="2030" y="1952"/>
                    <a:pt x="2015" y="1952"/>
                  </a:cubicBezTo>
                  <a:cubicBezTo>
                    <a:pt x="1888" y="1952"/>
                    <a:pt x="1763" y="1855"/>
                    <a:pt x="1661" y="1804"/>
                  </a:cubicBezTo>
                  <a:cubicBezTo>
                    <a:pt x="1403" y="1632"/>
                    <a:pt x="1088" y="1546"/>
                    <a:pt x="831" y="1346"/>
                  </a:cubicBezTo>
                  <a:cubicBezTo>
                    <a:pt x="630" y="1117"/>
                    <a:pt x="430" y="860"/>
                    <a:pt x="344" y="631"/>
                  </a:cubicBezTo>
                  <a:cubicBezTo>
                    <a:pt x="344" y="545"/>
                    <a:pt x="287" y="459"/>
                    <a:pt x="258" y="402"/>
                  </a:cubicBezTo>
                  <a:cubicBezTo>
                    <a:pt x="230" y="344"/>
                    <a:pt x="230" y="259"/>
                    <a:pt x="201" y="230"/>
                  </a:cubicBezTo>
                  <a:cubicBezTo>
                    <a:pt x="144" y="144"/>
                    <a:pt x="115" y="1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9" name="Google Shape;2319;p42"/>
            <p:cNvSpPr/>
            <p:nvPr/>
          </p:nvSpPr>
          <p:spPr>
            <a:xfrm>
              <a:off x="5545513" y="2768075"/>
              <a:ext cx="52975" cy="90900"/>
            </a:xfrm>
            <a:custGeom>
              <a:avLst/>
              <a:gdLst/>
              <a:ahLst/>
              <a:cxnLst/>
              <a:rect l="l" t="t" r="r" b="b"/>
              <a:pathLst>
                <a:path w="2119" h="3636" extrusionOk="0">
                  <a:moveTo>
                    <a:pt x="2119" y="0"/>
                  </a:moveTo>
                  <a:cubicBezTo>
                    <a:pt x="1947" y="29"/>
                    <a:pt x="1918" y="115"/>
                    <a:pt x="1832" y="258"/>
                  </a:cubicBezTo>
                  <a:cubicBezTo>
                    <a:pt x="1775" y="430"/>
                    <a:pt x="1689" y="544"/>
                    <a:pt x="1575" y="659"/>
                  </a:cubicBezTo>
                  <a:cubicBezTo>
                    <a:pt x="1489" y="745"/>
                    <a:pt x="1374" y="802"/>
                    <a:pt x="1260" y="916"/>
                  </a:cubicBezTo>
                  <a:cubicBezTo>
                    <a:pt x="1203" y="1031"/>
                    <a:pt x="1117" y="1174"/>
                    <a:pt x="1060" y="1260"/>
                  </a:cubicBezTo>
                  <a:cubicBezTo>
                    <a:pt x="974" y="1403"/>
                    <a:pt x="859" y="1546"/>
                    <a:pt x="802" y="1689"/>
                  </a:cubicBezTo>
                  <a:cubicBezTo>
                    <a:pt x="688" y="1861"/>
                    <a:pt x="573" y="1947"/>
                    <a:pt x="516" y="2090"/>
                  </a:cubicBezTo>
                  <a:cubicBezTo>
                    <a:pt x="401" y="2204"/>
                    <a:pt x="373" y="2347"/>
                    <a:pt x="373" y="2490"/>
                  </a:cubicBezTo>
                  <a:cubicBezTo>
                    <a:pt x="373" y="2576"/>
                    <a:pt x="401" y="2633"/>
                    <a:pt x="401" y="2719"/>
                  </a:cubicBezTo>
                  <a:cubicBezTo>
                    <a:pt x="373" y="2777"/>
                    <a:pt x="316" y="2862"/>
                    <a:pt x="287" y="2891"/>
                  </a:cubicBezTo>
                  <a:cubicBezTo>
                    <a:pt x="201" y="3006"/>
                    <a:pt x="115" y="3091"/>
                    <a:pt x="87" y="3234"/>
                  </a:cubicBezTo>
                  <a:cubicBezTo>
                    <a:pt x="58" y="3349"/>
                    <a:pt x="1" y="3492"/>
                    <a:pt x="1" y="3635"/>
                  </a:cubicBezTo>
                  <a:cubicBezTo>
                    <a:pt x="201" y="3521"/>
                    <a:pt x="87" y="3320"/>
                    <a:pt x="201" y="3177"/>
                  </a:cubicBezTo>
                  <a:cubicBezTo>
                    <a:pt x="258" y="3091"/>
                    <a:pt x="344" y="3034"/>
                    <a:pt x="373" y="2920"/>
                  </a:cubicBezTo>
                  <a:cubicBezTo>
                    <a:pt x="401" y="2805"/>
                    <a:pt x="430" y="2719"/>
                    <a:pt x="516" y="2633"/>
                  </a:cubicBezTo>
                  <a:cubicBezTo>
                    <a:pt x="716" y="2319"/>
                    <a:pt x="831" y="2004"/>
                    <a:pt x="974" y="1660"/>
                  </a:cubicBezTo>
                  <a:cubicBezTo>
                    <a:pt x="1060" y="1517"/>
                    <a:pt x="1146" y="1374"/>
                    <a:pt x="1260" y="1231"/>
                  </a:cubicBezTo>
                  <a:cubicBezTo>
                    <a:pt x="1346" y="1174"/>
                    <a:pt x="1403" y="1145"/>
                    <a:pt x="1489" y="1059"/>
                  </a:cubicBezTo>
                  <a:cubicBezTo>
                    <a:pt x="1509" y="1039"/>
                    <a:pt x="1529" y="1019"/>
                    <a:pt x="1570" y="1019"/>
                  </a:cubicBezTo>
                  <a:cubicBezTo>
                    <a:pt x="1587" y="1019"/>
                    <a:pt x="1607" y="1022"/>
                    <a:pt x="1632" y="1031"/>
                  </a:cubicBezTo>
                  <a:cubicBezTo>
                    <a:pt x="1684" y="1057"/>
                    <a:pt x="1689" y="1178"/>
                    <a:pt x="1775" y="1178"/>
                  </a:cubicBezTo>
                  <a:cubicBezTo>
                    <a:pt x="1784" y="1178"/>
                    <a:pt x="1793" y="1176"/>
                    <a:pt x="1804" y="1174"/>
                  </a:cubicBezTo>
                  <a:cubicBezTo>
                    <a:pt x="1832" y="1174"/>
                    <a:pt x="1832" y="1145"/>
                    <a:pt x="1861" y="1088"/>
                  </a:cubicBezTo>
                  <a:cubicBezTo>
                    <a:pt x="1918" y="1059"/>
                    <a:pt x="1918" y="1059"/>
                    <a:pt x="1947" y="1059"/>
                  </a:cubicBezTo>
                  <a:cubicBezTo>
                    <a:pt x="2004" y="1031"/>
                    <a:pt x="2061" y="1031"/>
                    <a:pt x="2090" y="945"/>
                  </a:cubicBezTo>
                  <a:cubicBezTo>
                    <a:pt x="2103" y="893"/>
                    <a:pt x="2087" y="876"/>
                    <a:pt x="2062" y="876"/>
                  </a:cubicBezTo>
                  <a:cubicBezTo>
                    <a:pt x="2032" y="876"/>
                    <a:pt x="1991" y="901"/>
                    <a:pt x="1975" y="916"/>
                  </a:cubicBezTo>
                  <a:cubicBezTo>
                    <a:pt x="1916" y="936"/>
                    <a:pt x="1884" y="969"/>
                    <a:pt x="1861" y="969"/>
                  </a:cubicBezTo>
                  <a:cubicBezTo>
                    <a:pt x="1850" y="969"/>
                    <a:pt x="1841" y="963"/>
                    <a:pt x="1832" y="945"/>
                  </a:cubicBezTo>
                  <a:cubicBezTo>
                    <a:pt x="1804" y="916"/>
                    <a:pt x="1804" y="888"/>
                    <a:pt x="1804" y="830"/>
                  </a:cubicBezTo>
                  <a:cubicBezTo>
                    <a:pt x="1804" y="773"/>
                    <a:pt x="1918" y="659"/>
                    <a:pt x="1947" y="601"/>
                  </a:cubicBezTo>
                  <a:cubicBezTo>
                    <a:pt x="2061" y="430"/>
                    <a:pt x="2119" y="201"/>
                    <a:pt x="21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0" name="Google Shape;2320;p42"/>
            <p:cNvSpPr/>
            <p:nvPr/>
          </p:nvSpPr>
          <p:spPr>
            <a:xfrm>
              <a:off x="5490588" y="2888125"/>
              <a:ext cx="7725" cy="9025"/>
            </a:xfrm>
            <a:custGeom>
              <a:avLst/>
              <a:gdLst/>
              <a:ahLst/>
              <a:cxnLst/>
              <a:rect l="l" t="t" r="r" b="b"/>
              <a:pathLst>
                <a:path w="309" h="361" extrusionOk="0">
                  <a:moveTo>
                    <a:pt x="199" y="1"/>
                  </a:moveTo>
                  <a:cubicBezTo>
                    <a:pt x="188" y="1"/>
                    <a:pt x="177" y="3"/>
                    <a:pt x="166" y="7"/>
                  </a:cubicBezTo>
                  <a:cubicBezTo>
                    <a:pt x="51" y="64"/>
                    <a:pt x="23" y="150"/>
                    <a:pt x="23" y="235"/>
                  </a:cubicBezTo>
                  <a:cubicBezTo>
                    <a:pt x="1" y="323"/>
                    <a:pt x="29" y="360"/>
                    <a:pt x="95" y="360"/>
                  </a:cubicBezTo>
                  <a:cubicBezTo>
                    <a:pt x="115" y="360"/>
                    <a:pt x="139" y="357"/>
                    <a:pt x="166" y="350"/>
                  </a:cubicBezTo>
                  <a:cubicBezTo>
                    <a:pt x="252" y="293"/>
                    <a:pt x="280" y="235"/>
                    <a:pt x="309" y="150"/>
                  </a:cubicBezTo>
                  <a:cubicBezTo>
                    <a:pt x="309" y="75"/>
                    <a:pt x="266" y="1"/>
                    <a:pt x="19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1" name="Google Shape;2321;p42"/>
            <p:cNvSpPr/>
            <p:nvPr/>
          </p:nvSpPr>
          <p:spPr>
            <a:xfrm>
              <a:off x="5494013" y="2643225"/>
              <a:ext cx="15050" cy="24000"/>
            </a:xfrm>
            <a:custGeom>
              <a:avLst/>
              <a:gdLst/>
              <a:ahLst/>
              <a:cxnLst/>
              <a:rect l="l" t="t" r="r" b="b"/>
              <a:pathLst>
                <a:path w="602" h="960" extrusionOk="0">
                  <a:moveTo>
                    <a:pt x="509" y="1"/>
                  </a:moveTo>
                  <a:cubicBezTo>
                    <a:pt x="443" y="1"/>
                    <a:pt x="422" y="95"/>
                    <a:pt x="401" y="158"/>
                  </a:cubicBezTo>
                  <a:cubicBezTo>
                    <a:pt x="315" y="244"/>
                    <a:pt x="258" y="330"/>
                    <a:pt x="172" y="444"/>
                  </a:cubicBezTo>
                  <a:cubicBezTo>
                    <a:pt x="115" y="501"/>
                    <a:pt x="0" y="644"/>
                    <a:pt x="57" y="759"/>
                  </a:cubicBezTo>
                  <a:cubicBezTo>
                    <a:pt x="79" y="780"/>
                    <a:pt x="96" y="786"/>
                    <a:pt x="111" y="786"/>
                  </a:cubicBezTo>
                  <a:cubicBezTo>
                    <a:pt x="127" y="786"/>
                    <a:pt x="140" y="779"/>
                    <a:pt x="152" y="779"/>
                  </a:cubicBezTo>
                  <a:cubicBezTo>
                    <a:pt x="159" y="779"/>
                    <a:pt x="165" y="781"/>
                    <a:pt x="172" y="787"/>
                  </a:cubicBezTo>
                  <a:cubicBezTo>
                    <a:pt x="201" y="816"/>
                    <a:pt x="201" y="873"/>
                    <a:pt x="201" y="902"/>
                  </a:cubicBezTo>
                  <a:cubicBezTo>
                    <a:pt x="201" y="931"/>
                    <a:pt x="201" y="959"/>
                    <a:pt x="258" y="959"/>
                  </a:cubicBezTo>
                  <a:cubicBezTo>
                    <a:pt x="286" y="959"/>
                    <a:pt x="344" y="931"/>
                    <a:pt x="344" y="902"/>
                  </a:cubicBezTo>
                  <a:cubicBezTo>
                    <a:pt x="401" y="873"/>
                    <a:pt x="315" y="787"/>
                    <a:pt x="315" y="759"/>
                  </a:cubicBezTo>
                  <a:lnTo>
                    <a:pt x="315" y="616"/>
                  </a:lnTo>
                  <a:cubicBezTo>
                    <a:pt x="344" y="530"/>
                    <a:pt x="401" y="473"/>
                    <a:pt x="458" y="415"/>
                  </a:cubicBezTo>
                  <a:cubicBezTo>
                    <a:pt x="573" y="301"/>
                    <a:pt x="573" y="158"/>
                    <a:pt x="601" y="43"/>
                  </a:cubicBezTo>
                  <a:cubicBezTo>
                    <a:pt x="563" y="13"/>
                    <a:pt x="533" y="1"/>
                    <a:pt x="5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2" name="Google Shape;2322;p42"/>
            <p:cNvSpPr/>
            <p:nvPr/>
          </p:nvSpPr>
          <p:spPr>
            <a:xfrm>
              <a:off x="5432963" y="2740700"/>
              <a:ext cx="16000" cy="7375"/>
            </a:xfrm>
            <a:custGeom>
              <a:avLst/>
              <a:gdLst/>
              <a:ahLst/>
              <a:cxnLst/>
              <a:rect l="l" t="t" r="r" b="b"/>
              <a:pathLst>
                <a:path w="640" h="295" extrusionOk="0">
                  <a:moveTo>
                    <a:pt x="256" y="1"/>
                  </a:moveTo>
                  <a:cubicBezTo>
                    <a:pt x="203" y="1"/>
                    <a:pt x="153" y="8"/>
                    <a:pt x="124" y="37"/>
                  </a:cubicBezTo>
                  <a:cubicBezTo>
                    <a:pt x="1" y="135"/>
                    <a:pt x="154" y="277"/>
                    <a:pt x="272" y="277"/>
                  </a:cubicBezTo>
                  <a:cubicBezTo>
                    <a:pt x="291" y="277"/>
                    <a:pt x="309" y="273"/>
                    <a:pt x="324" y="266"/>
                  </a:cubicBezTo>
                  <a:cubicBezTo>
                    <a:pt x="439" y="237"/>
                    <a:pt x="611" y="294"/>
                    <a:pt x="639" y="151"/>
                  </a:cubicBezTo>
                  <a:cubicBezTo>
                    <a:pt x="639" y="37"/>
                    <a:pt x="467" y="8"/>
                    <a:pt x="410" y="8"/>
                  </a:cubicBezTo>
                  <a:cubicBezTo>
                    <a:pt x="367" y="8"/>
                    <a:pt x="310" y="1"/>
                    <a:pt x="2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3" name="Google Shape;2323;p42"/>
            <p:cNvSpPr/>
            <p:nvPr/>
          </p:nvSpPr>
          <p:spPr>
            <a:xfrm>
              <a:off x="5448938" y="2697150"/>
              <a:ext cx="12900" cy="11125"/>
            </a:xfrm>
            <a:custGeom>
              <a:avLst/>
              <a:gdLst/>
              <a:ahLst/>
              <a:cxnLst/>
              <a:rect l="l" t="t" r="r" b="b"/>
              <a:pathLst>
                <a:path w="516" h="445" extrusionOk="0">
                  <a:moveTo>
                    <a:pt x="77" y="1"/>
                  </a:moveTo>
                  <a:cubicBezTo>
                    <a:pt x="27" y="1"/>
                    <a:pt x="115" y="153"/>
                    <a:pt x="0" y="176"/>
                  </a:cubicBezTo>
                  <a:cubicBezTo>
                    <a:pt x="86" y="262"/>
                    <a:pt x="229" y="176"/>
                    <a:pt x="229" y="290"/>
                  </a:cubicBezTo>
                  <a:cubicBezTo>
                    <a:pt x="258" y="348"/>
                    <a:pt x="201" y="433"/>
                    <a:pt x="286" y="433"/>
                  </a:cubicBezTo>
                  <a:cubicBezTo>
                    <a:pt x="308" y="441"/>
                    <a:pt x="331" y="444"/>
                    <a:pt x="354" y="444"/>
                  </a:cubicBezTo>
                  <a:cubicBezTo>
                    <a:pt x="422" y="444"/>
                    <a:pt x="487" y="412"/>
                    <a:pt x="487" y="348"/>
                  </a:cubicBezTo>
                  <a:cubicBezTo>
                    <a:pt x="515" y="176"/>
                    <a:pt x="258" y="61"/>
                    <a:pt x="143" y="33"/>
                  </a:cubicBezTo>
                  <a:cubicBezTo>
                    <a:pt x="109" y="10"/>
                    <a:pt x="89" y="1"/>
                    <a:pt x="7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4" name="Google Shape;2324;p42"/>
            <p:cNvSpPr/>
            <p:nvPr/>
          </p:nvSpPr>
          <p:spPr>
            <a:xfrm>
              <a:off x="5434613" y="2715725"/>
              <a:ext cx="7175" cy="13750"/>
            </a:xfrm>
            <a:custGeom>
              <a:avLst/>
              <a:gdLst/>
              <a:ahLst/>
              <a:cxnLst/>
              <a:rect l="l" t="t" r="r" b="b"/>
              <a:pathLst>
                <a:path w="287" h="550" extrusionOk="0">
                  <a:moveTo>
                    <a:pt x="148" y="1"/>
                  </a:moveTo>
                  <a:cubicBezTo>
                    <a:pt x="139" y="1"/>
                    <a:pt x="128" y="2"/>
                    <a:pt x="115" y="5"/>
                  </a:cubicBezTo>
                  <a:cubicBezTo>
                    <a:pt x="1" y="34"/>
                    <a:pt x="1" y="234"/>
                    <a:pt x="58" y="291"/>
                  </a:cubicBezTo>
                  <a:cubicBezTo>
                    <a:pt x="87" y="406"/>
                    <a:pt x="144" y="463"/>
                    <a:pt x="230" y="549"/>
                  </a:cubicBezTo>
                  <a:cubicBezTo>
                    <a:pt x="258" y="463"/>
                    <a:pt x="115" y="406"/>
                    <a:pt x="230" y="320"/>
                  </a:cubicBezTo>
                  <a:cubicBezTo>
                    <a:pt x="287" y="234"/>
                    <a:pt x="144" y="234"/>
                    <a:pt x="201" y="120"/>
                  </a:cubicBezTo>
                  <a:cubicBezTo>
                    <a:pt x="201" y="94"/>
                    <a:pt x="224" y="1"/>
                    <a:pt x="1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5" name="Google Shape;2325;p42"/>
            <p:cNvSpPr/>
            <p:nvPr/>
          </p:nvSpPr>
          <p:spPr>
            <a:xfrm>
              <a:off x="5439638" y="2720150"/>
              <a:ext cx="11475" cy="11100"/>
            </a:xfrm>
            <a:custGeom>
              <a:avLst/>
              <a:gdLst/>
              <a:ahLst/>
              <a:cxnLst/>
              <a:rect l="l" t="t" r="r" b="b"/>
              <a:pathLst>
                <a:path w="459" h="444" extrusionOk="0">
                  <a:moveTo>
                    <a:pt x="200" y="0"/>
                  </a:moveTo>
                  <a:cubicBezTo>
                    <a:pt x="172" y="0"/>
                    <a:pt x="172" y="86"/>
                    <a:pt x="143" y="86"/>
                  </a:cubicBezTo>
                  <a:cubicBezTo>
                    <a:pt x="86" y="114"/>
                    <a:pt x="29" y="114"/>
                    <a:pt x="0" y="143"/>
                  </a:cubicBezTo>
                  <a:cubicBezTo>
                    <a:pt x="29" y="143"/>
                    <a:pt x="229" y="372"/>
                    <a:pt x="286" y="401"/>
                  </a:cubicBezTo>
                  <a:cubicBezTo>
                    <a:pt x="316" y="431"/>
                    <a:pt x="343" y="443"/>
                    <a:pt x="366" y="443"/>
                  </a:cubicBezTo>
                  <a:cubicBezTo>
                    <a:pt x="409" y="443"/>
                    <a:pt x="439" y="399"/>
                    <a:pt x="458" y="343"/>
                  </a:cubicBezTo>
                  <a:cubicBezTo>
                    <a:pt x="429" y="343"/>
                    <a:pt x="344" y="343"/>
                    <a:pt x="344" y="286"/>
                  </a:cubicBezTo>
                  <a:cubicBezTo>
                    <a:pt x="286" y="258"/>
                    <a:pt x="344" y="200"/>
                    <a:pt x="344" y="143"/>
                  </a:cubicBezTo>
                  <a:cubicBezTo>
                    <a:pt x="344" y="86"/>
                    <a:pt x="286" y="0"/>
                    <a:pt x="20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6" name="Google Shape;2326;p42"/>
            <p:cNvSpPr/>
            <p:nvPr/>
          </p:nvSpPr>
          <p:spPr>
            <a:xfrm>
              <a:off x="5488288" y="2651900"/>
              <a:ext cx="8600" cy="12125"/>
            </a:xfrm>
            <a:custGeom>
              <a:avLst/>
              <a:gdLst/>
              <a:ahLst/>
              <a:cxnLst/>
              <a:rect l="l" t="t" r="r" b="b"/>
              <a:pathLst>
                <a:path w="344" h="485" extrusionOk="0">
                  <a:moveTo>
                    <a:pt x="150" y="1"/>
                  </a:moveTo>
                  <a:cubicBezTo>
                    <a:pt x="67" y="1"/>
                    <a:pt x="0" y="38"/>
                    <a:pt x="0" y="126"/>
                  </a:cubicBezTo>
                  <a:cubicBezTo>
                    <a:pt x="86" y="154"/>
                    <a:pt x="86" y="240"/>
                    <a:pt x="86" y="269"/>
                  </a:cubicBezTo>
                  <a:cubicBezTo>
                    <a:pt x="115" y="355"/>
                    <a:pt x="115" y="383"/>
                    <a:pt x="143" y="412"/>
                  </a:cubicBezTo>
                  <a:cubicBezTo>
                    <a:pt x="143" y="412"/>
                    <a:pt x="201" y="469"/>
                    <a:pt x="229" y="469"/>
                  </a:cubicBezTo>
                  <a:cubicBezTo>
                    <a:pt x="240" y="480"/>
                    <a:pt x="249" y="485"/>
                    <a:pt x="256" y="485"/>
                  </a:cubicBezTo>
                  <a:cubicBezTo>
                    <a:pt x="286" y="485"/>
                    <a:pt x="286" y="401"/>
                    <a:pt x="286" y="355"/>
                  </a:cubicBezTo>
                  <a:cubicBezTo>
                    <a:pt x="344" y="297"/>
                    <a:pt x="258" y="240"/>
                    <a:pt x="258" y="154"/>
                  </a:cubicBezTo>
                  <a:cubicBezTo>
                    <a:pt x="286" y="97"/>
                    <a:pt x="286" y="68"/>
                    <a:pt x="229" y="11"/>
                  </a:cubicBezTo>
                  <a:cubicBezTo>
                    <a:pt x="202" y="4"/>
                    <a:pt x="175" y="1"/>
                    <a:pt x="15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7" name="Google Shape;2327;p42"/>
            <p:cNvSpPr/>
            <p:nvPr/>
          </p:nvSpPr>
          <p:spPr>
            <a:xfrm>
              <a:off x="5523338" y="2982725"/>
              <a:ext cx="68725" cy="59400"/>
            </a:xfrm>
            <a:custGeom>
              <a:avLst/>
              <a:gdLst/>
              <a:ahLst/>
              <a:cxnLst/>
              <a:rect l="l" t="t" r="r" b="b"/>
              <a:pathLst>
                <a:path w="2749" h="2376" extrusionOk="0">
                  <a:moveTo>
                    <a:pt x="2748" y="0"/>
                  </a:moveTo>
                  <a:cubicBezTo>
                    <a:pt x="2548" y="229"/>
                    <a:pt x="2405" y="487"/>
                    <a:pt x="2204" y="744"/>
                  </a:cubicBezTo>
                  <a:cubicBezTo>
                    <a:pt x="1889" y="1145"/>
                    <a:pt x="1489" y="1460"/>
                    <a:pt x="1031" y="1717"/>
                  </a:cubicBezTo>
                  <a:cubicBezTo>
                    <a:pt x="916" y="1775"/>
                    <a:pt x="773" y="1803"/>
                    <a:pt x="687" y="1889"/>
                  </a:cubicBezTo>
                  <a:cubicBezTo>
                    <a:pt x="602" y="1918"/>
                    <a:pt x="573" y="1918"/>
                    <a:pt x="487" y="1946"/>
                  </a:cubicBezTo>
                  <a:cubicBezTo>
                    <a:pt x="458" y="2004"/>
                    <a:pt x="344" y="2004"/>
                    <a:pt x="315" y="2032"/>
                  </a:cubicBezTo>
                  <a:cubicBezTo>
                    <a:pt x="287" y="2032"/>
                    <a:pt x="287" y="2061"/>
                    <a:pt x="258" y="2089"/>
                  </a:cubicBezTo>
                  <a:cubicBezTo>
                    <a:pt x="230" y="2089"/>
                    <a:pt x="230" y="2147"/>
                    <a:pt x="172" y="2147"/>
                  </a:cubicBezTo>
                  <a:cubicBezTo>
                    <a:pt x="144" y="2175"/>
                    <a:pt x="115" y="2175"/>
                    <a:pt x="58" y="2204"/>
                  </a:cubicBezTo>
                  <a:cubicBezTo>
                    <a:pt x="29" y="2233"/>
                    <a:pt x="1" y="2290"/>
                    <a:pt x="1" y="2318"/>
                  </a:cubicBezTo>
                  <a:cubicBezTo>
                    <a:pt x="1" y="2347"/>
                    <a:pt x="29" y="2347"/>
                    <a:pt x="58" y="2347"/>
                  </a:cubicBezTo>
                  <a:lnTo>
                    <a:pt x="172" y="2347"/>
                  </a:lnTo>
                  <a:cubicBezTo>
                    <a:pt x="287" y="2347"/>
                    <a:pt x="373" y="2347"/>
                    <a:pt x="458" y="2376"/>
                  </a:cubicBezTo>
                  <a:lnTo>
                    <a:pt x="687" y="2290"/>
                  </a:lnTo>
                  <a:cubicBezTo>
                    <a:pt x="831" y="2233"/>
                    <a:pt x="945" y="2175"/>
                    <a:pt x="1088" y="2089"/>
                  </a:cubicBezTo>
                  <a:cubicBezTo>
                    <a:pt x="1317" y="1946"/>
                    <a:pt x="1575" y="1775"/>
                    <a:pt x="1804" y="1603"/>
                  </a:cubicBezTo>
                  <a:cubicBezTo>
                    <a:pt x="2261" y="1174"/>
                    <a:pt x="2634" y="601"/>
                    <a:pt x="2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8" name="Google Shape;2328;p42"/>
            <p:cNvSpPr/>
            <p:nvPr/>
          </p:nvSpPr>
          <p:spPr>
            <a:xfrm>
              <a:off x="5439638" y="2993450"/>
              <a:ext cx="88025" cy="50100"/>
            </a:xfrm>
            <a:custGeom>
              <a:avLst/>
              <a:gdLst/>
              <a:ahLst/>
              <a:cxnLst/>
              <a:rect l="l" t="t" r="r" b="b"/>
              <a:pathLst>
                <a:path w="3521" h="2004" extrusionOk="0">
                  <a:moveTo>
                    <a:pt x="0" y="1"/>
                  </a:moveTo>
                  <a:lnTo>
                    <a:pt x="0" y="1"/>
                  </a:lnTo>
                  <a:cubicBezTo>
                    <a:pt x="29" y="315"/>
                    <a:pt x="229" y="602"/>
                    <a:pt x="429" y="859"/>
                  </a:cubicBezTo>
                  <a:cubicBezTo>
                    <a:pt x="744" y="1288"/>
                    <a:pt x="1231" y="1632"/>
                    <a:pt x="1746" y="1804"/>
                  </a:cubicBezTo>
                  <a:cubicBezTo>
                    <a:pt x="2061" y="1918"/>
                    <a:pt x="2347" y="2004"/>
                    <a:pt x="2662" y="2004"/>
                  </a:cubicBezTo>
                  <a:cubicBezTo>
                    <a:pt x="2805" y="2004"/>
                    <a:pt x="2977" y="2004"/>
                    <a:pt x="3148" y="1947"/>
                  </a:cubicBezTo>
                  <a:cubicBezTo>
                    <a:pt x="3205" y="1947"/>
                    <a:pt x="3320" y="1947"/>
                    <a:pt x="3377" y="1918"/>
                  </a:cubicBezTo>
                  <a:cubicBezTo>
                    <a:pt x="3406" y="1861"/>
                    <a:pt x="3492" y="1775"/>
                    <a:pt x="3520" y="1718"/>
                  </a:cubicBezTo>
                  <a:lnTo>
                    <a:pt x="3520" y="1718"/>
                  </a:lnTo>
                  <a:cubicBezTo>
                    <a:pt x="3314" y="1769"/>
                    <a:pt x="3088" y="1780"/>
                    <a:pt x="2853" y="1780"/>
                  </a:cubicBezTo>
                  <a:cubicBezTo>
                    <a:pt x="2696" y="1780"/>
                    <a:pt x="2536" y="1775"/>
                    <a:pt x="2376" y="1775"/>
                  </a:cubicBezTo>
                  <a:cubicBezTo>
                    <a:pt x="2032" y="1718"/>
                    <a:pt x="1717" y="1603"/>
                    <a:pt x="1431" y="1460"/>
                  </a:cubicBezTo>
                  <a:cubicBezTo>
                    <a:pt x="1145" y="1288"/>
                    <a:pt x="859" y="1088"/>
                    <a:pt x="601" y="859"/>
                  </a:cubicBezTo>
                  <a:cubicBezTo>
                    <a:pt x="344" y="602"/>
                    <a:pt x="172" y="287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9" name="Google Shape;2329;p42"/>
            <p:cNvSpPr/>
            <p:nvPr/>
          </p:nvSpPr>
          <p:spPr>
            <a:xfrm>
              <a:off x="5433438" y="2817975"/>
              <a:ext cx="4775" cy="5925"/>
            </a:xfrm>
            <a:custGeom>
              <a:avLst/>
              <a:gdLst/>
              <a:ahLst/>
              <a:cxnLst/>
              <a:rect l="l" t="t" r="r" b="b"/>
              <a:pathLst>
                <a:path w="191" h="237" extrusionOk="0">
                  <a:moveTo>
                    <a:pt x="126" y="0"/>
                  </a:moveTo>
                  <a:cubicBezTo>
                    <a:pt x="15" y="0"/>
                    <a:pt x="1" y="237"/>
                    <a:pt x="105" y="237"/>
                  </a:cubicBezTo>
                  <a:cubicBezTo>
                    <a:pt x="162" y="208"/>
                    <a:pt x="191" y="180"/>
                    <a:pt x="191" y="94"/>
                  </a:cubicBezTo>
                  <a:cubicBezTo>
                    <a:pt x="191" y="65"/>
                    <a:pt x="191" y="8"/>
                    <a:pt x="162" y="8"/>
                  </a:cubicBezTo>
                  <a:cubicBezTo>
                    <a:pt x="149" y="3"/>
                    <a:pt x="137" y="0"/>
                    <a:pt x="1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0" name="Google Shape;2330;p42"/>
            <p:cNvSpPr/>
            <p:nvPr/>
          </p:nvSpPr>
          <p:spPr>
            <a:xfrm>
              <a:off x="5483263" y="2637850"/>
              <a:ext cx="29000" cy="22925"/>
            </a:xfrm>
            <a:custGeom>
              <a:avLst/>
              <a:gdLst/>
              <a:ahLst/>
              <a:cxnLst/>
              <a:rect l="l" t="t" r="r" b="b"/>
              <a:pathLst>
                <a:path w="1160" h="917" extrusionOk="0">
                  <a:moveTo>
                    <a:pt x="602" y="1"/>
                  </a:moveTo>
                  <a:cubicBezTo>
                    <a:pt x="573" y="1"/>
                    <a:pt x="573" y="58"/>
                    <a:pt x="573" y="87"/>
                  </a:cubicBezTo>
                  <a:cubicBezTo>
                    <a:pt x="573" y="115"/>
                    <a:pt x="545" y="115"/>
                    <a:pt x="545" y="144"/>
                  </a:cubicBezTo>
                  <a:cubicBezTo>
                    <a:pt x="545" y="201"/>
                    <a:pt x="573" y="230"/>
                    <a:pt x="545" y="258"/>
                  </a:cubicBezTo>
                  <a:cubicBezTo>
                    <a:pt x="533" y="264"/>
                    <a:pt x="521" y="266"/>
                    <a:pt x="507" y="266"/>
                  </a:cubicBezTo>
                  <a:cubicBezTo>
                    <a:pt x="454" y="266"/>
                    <a:pt x="390" y="230"/>
                    <a:pt x="344" y="230"/>
                  </a:cubicBezTo>
                  <a:cubicBezTo>
                    <a:pt x="287" y="201"/>
                    <a:pt x="258" y="201"/>
                    <a:pt x="173" y="144"/>
                  </a:cubicBezTo>
                  <a:cubicBezTo>
                    <a:pt x="115" y="115"/>
                    <a:pt x="58" y="87"/>
                    <a:pt x="1" y="87"/>
                  </a:cubicBezTo>
                  <a:cubicBezTo>
                    <a:pt x="1" y="144"/>
                    <a:pt x="1" y="201"/>
                    <a:pt x="58" y="230"/>
                  </a:cubicBezTo>
                  <a:cubicBezTo>
                    <a:pt x="115" y="258"/>
                    <a:pt x="144" y="258"/>
                    <a:pt x="173" y="287"/>
                  </a:cubicBezTo>
                  <a:cubicBezTo>
                    <a:pt x="258" y="373"/>
                    <a:pt x="258" y="401"/>
                    <a:pt x="201" y="487"/>
                  </a:cubicBezTo>
                  <a:cubicBezTo>
                    <a:pt x="173" y="516"/>
                    <a:pt x="115" y="545"/>
                    <a:pt x="115" y="573"/>
                  </a:cubicBezTo>
                  <a:cubicBezTo>
                    <a:pt x="115" y="630"/>
                    <a:pt x="173" y="688"/>
                    <a:pt x="201" y="688"/>
                  </a:cubicBezTo>
                  <a:cubicBezTo>
                    <a:pt x="258" y="688"/>
                    <a:pt x="258" y="659"/>
                    <a:pt x="316" y="659"/>
                  </a:cubicBezTo>
                  <a:cubicBezTo>
                    <a:pt x="344" y="649"/>
                    <a:pt x="367" y="646"/>
                    <a:pt x="386" y="646"/>
                  </a:cubicBezTo>
                  <a:cubicBezTo>
                    <a:pt x="424" y="646"/>
                    <a:pt x="449" y="659"/>
                    <a:pt x="487" y="659"/>
                  </a:cubicBezTo>
                  <a:cubicBezTo>
                    <a:pt x="459" y="688"/>
                    <a:pt x="344" y="716"/>
                    <a:pt x="402" y="802"/>
                  </a:cubicBezTo>
                  <a:cubicBezTo>
                    <a:pt x="402" y="831"/>
                    <a:pt x="459" y="859"/>
                    <a:pt x="487" y="917"/>
                  </a:cubicBezTo>
                  <a:cubicBezTo>
                    <a:pt x="545" y="802"/>
                    <a:pt x="631" y="688"/>
                    <a:pt x="716" y="630"/>
                  </a:cubicBezTo>
                  <a:cubicBezTo>
                    <a:pt x="745" y="573"/>
                    <a:pt x="774" y="545"/>
                    <a:pt x="802" y="487"/>
                  </a:cubicBezTo>
                  <a:cubicBezTo>
                    <a:pt x="802" y="401"/>
                    <a:pt x="802" y="344"/>
                    <a:pt x="888" y="287"/>
                  </a:cubicBezTo>
                  <a:cubicBezTo>
                    <a:pt x="945" y="258"/>
                    <a:pt x="1117" y="258"/>
                    <a:pt x="1146" y="201"/>
                  </a:cubicBezTo>
                  <a:cubicBezTo>
                    <a:pt x="1160" y="144"/>
                    <a:pt x="1124" y="130"/>
                    <a:pt x="1078" y="130"/>
                  </a:cubicBezTo>
                  <a:cubicBezTo>
                    <a:pt x="1031" y="130"/>
                    <a:pt x="974" y="144"/>
                    <a:pt x="945" y="144"/>
                  </a:cubicBezTo>
                  <a:lnTo>
                    <a:pt x="745" y="258"/>
                  </a:lnTo>
                  <a:cubicBezTo>
                    <a:pt x="726" y="258"/>
                    <a:pt x="707" y="271"/>
                    <a:pt x="679" y="271"/>
                  </a:cubicBezTo>
                  <a:cubicBezTo>
                    <a:pt x="666" y="271"/>
                    <a:pt x="650" y="268"/>
                    <a:pt x="631" y="258"/>
                  </a:cubicBezTo>
                  <a:cubicBezTo>
                    <a:pt x="573" y="230"/>
                    <a:pt x="602" y="201"/>
                    <a:pt x="631" y="144"/>
                  </a:cubicBezTo>
                  <a:cubicBezTo>
                    <a:pt x="688" y="115"/>
                    <a:pt x="716" y="87"/>
                    <a:pt x="716" y="58"/>
                  </a:cubicBezTo>
                  <a:cubicBezTo>
                    <a:pt x="716" y="1"/>
                    <a:pt x="631" y="1"/>
                    <a:pt x="60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1" name="Google Shape;2331;p42"/>
            <p:cNvSpPr/>
            <p:nvPr/>
          </p:nvSpPr>
          <p:spPr>
            <a:xfrm>
              <a:off x="5445363" y="2644175"/>
              <a:ext cx="21475" cy="13900"/>
            </a:xfrm>
            <a:custGeom>
              <a:avLst/>
              <a:gdLst/>
              <a:ahLst/>
              <a:cxnLst/>
              <a:rect l="l" t="t" r="r" b="b"/>
              <a:pathLst>
                <a:path w="859" h="556" extrusionOk="0">
                  <a:moveTo>
                    <a:pt x="173" y="1"/>
                  </a:moveTo>
                  <a:cubicBezTo>
                    <a:pt x="113" y="1"/>
                    <a:pt x="52" y="11"/>
                    <a:pt x="0" y="63"/>
                  </a:cubicBezTo>
                  <a:cubicBezTo>
                    <a:pt x="266" y="222"/>
                    <a:pt x="458" y="555"/>
                    <a:pt x="783" y="555"/>
                  </a:cubicBezTo>
                  <a:cubicBezTo>
                    <a:pt x="807" y="555"/>
                    <a:pt x="833" y="553"/>
                    <a:pt x="859" y="549"/>
                  </a:cubicBezTo>
                  <a:cubicBezTo>
                    <a:pt x="716" y="463"/>
                    <a:pt x="572" y="377"/>
                    <a:pt x="487" y="263"/>
                  </a:cubicBezTo>
                  <a:cubicBezTo>
                    <a:pt x="401" y="177"/>
                    <a:pt x="429" y="148"/>
                    <a:pt x="429" y="63"/>
                  </a:cubicBezTo>
                  <a:cubicBezTo>
                    <a:pt x="429" y="11"/>
                    <a:pt x="409" y="1"/>
                    <a:pt x="374" y="1"/>
                  </a:cubicBezTo>
                  <a:cubicBezTo>
                    <a:pt x="350" y="1"/>
                    <a:pt x="321" y="5"/>
                    <a:pt x="286" y="5"/>
                  </a:cubicBezTo>
                  <a:cubicBezTo>
                    <a:pt x="252" y="5"/>
                    <a:pt x="213" y="1"/>
                    <a:pt x="1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2" name="Google Shape;2332;p42"/>
            <p:cNvSpPr/>
            <p:nvPr/>
          </p:nvSpPr>
          <p:spPr>
            <a:xfrm>
              <a:off x="5473413" y="2655025"/>
              <a:ext cx="9175" cy="4775"/>
            </a:xfrm>
            <a:custGeom>
              <a:avLst/>
              <a:gdLst/>
              <a:ahLst/>
              <a:cxnLst/>
              <a:rect l="l" t="t" r="r" b="b"/>
              <a:pathLst>
                <a:path w="367" h="191" extrusionOk="0">
                  <a:moveTo>
                    <a:pt x="223" y="1"/>
                  </a:moveTo>
                  <a:cubicBezTo>
                    <a:pt x="137" y="1"/>
                    <a:pt x="80" y="29"/>
                    <a:pt x="23" y="58"/>
                  </a:cubicBezTo>
                  <a:cubicBezTo>
                    <a:pt x="1" y="124"/>
                    <a:pt x="13" y="191"/>
                    <a:pt x="59" y="191"/>
                  </a:cubicBezTo>
                  <a:cubicBezTo>
                    <a:pt x="73" y="191"/>
                    <a:pt x="89" y="185"/>
                    <a:pt x="109" y="172"/>
                  </a:cubicBezTo>
                  <a:cubicBezTo>
                    <a:pt x="166" y="115"/>
                    <a:pt x="252" y="144"/>
                    <a:pt x="280" y="115"/>
                  </a:cubicBezTo>
                  <a:cubicBezTo>
                    <a:pt x="366" y="58"/>
                    <a:pt x="280" y="1"/>
                    <a:pt x="2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3" name="Google Shape;2333;p42"/>
            <p:cNvSpPr/>
            <p:nvPr/>
          </p:nvSpPr>
          <p:spPr>
            <a:xfrm>
              <a:off x="5483263" y="2630700"/>
              <a:ext cx="12200" cy="6650"/>
            </a:xfrm>
            <a:custGeom>
              <a:avLst/>
              <a:gdLst/>
              <a:ahLst/>
              <a:cxnLst/>
              <a:rect l="l" t="t" r="r" b="b"/>
              <a:pathLst>
                <a:path w="488" h="266" extrusionOk="0">
                  <a:moveTo>
                    <a:pt x="258" y="1"/>
                  </a:moveTo>
                  <a:cubicBezTo>
                    <a:pt x="201" y="1"/>
                    <a:pt x="173" y="58"/>
                    <a:pt x="144" y="58"/>
                  </a:cubicBezTo>
                  <a:cubicBezTo>
                    <a:pt x="58" y="58"/>
                    <a:pt x="30" y="115"/>
                    <a:pt x="1" y="144"/>
                  </a:cubicBezTo>
                  <a:cubicBezTo>
                    <a:pt x="48" y="214"/>
                    <a:pt x="134" y="266"/>
                    <a:pt x="227" y="266"/>
                  </a:cubicBezTo>
                  <a:cubicBezTo>
                    <a:pt x="247" y="266"/>
                    <a:pt x="267" y="263"/>
                    <a:pt x="287" y="258"/>
                  </a:cubicBezTo>
                  <a:cubicBezTo>
                    <a:pt x="344" y="258"/>
                    <a:pt x="487" y="230"/>
                    <a:pt x="459" y="115"/>
                  </a:cubicBezTo>
                  <a:cubicBezTo>
                    <a:pt x="430" y="1"/>
                    <a:pt x="316" y="1"/>
                    <a:pt x="2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4" name="Google Shape;2334;p42"/>
            <p:cNvSpPr/>
            <p:nvPr/>
          </p:nvSpPr>
          <p:spPr>
            <a:xfrm>
              <a:off x="5504013" y="2634275"/>
              <a:ext cx="5750" cy="8625"/>
            </a:xfrm>
            <a:custGeom>
              <a:avLst/>
              <a:gdLst/>
              <a:ahLst/>
              <a:cxnLst/>
              <a:rect l="l" t="t" r="r" b="b"/>
              <a:pathLst>
                <a:path w="230" h="345" extrusionOk="0">
                  <a:moveTo>
                    <a:pt x="58" y="1"/>
                  </a:moveTo>
                  <a:cubicBezTo>
                    <a:pt x="1" y="115"/>
                    <a:pt x="29" y="230"/>
                    <a:pt x="29" y="344"/>
                  </a:cubicBezTo>
                  <a:cubicBezTo>
                    <a:pt x="58" y="344"/>
                    <a:pt x="87" y="344"/>
                    <a:pt x="144" y="287"/>
                  </a:cubicBezTo>
                  <a:cubicBezTo>
                    <a:pt x="29" y="230"/>
                    <a:pt x="230" y="87"/>
                    <a:pt x="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5" name="Google Shape;2335;p42"/>
            <p:cNvSpPr/>
            <p:nvPr/>
          </p:nvSpPr>
          <p:spPr>
            <a:xfrm>
              <a:off x="5504738" y="2808150"/>
              <a:ext cx="7175" cy="5025"/>
            </a:xfrm>
            <a:custGeom>
              <a:avLst/>
              <a:gdLst/>
              <a:ahLst/>
              <a:cxnLst/>
              <a:rect l="l" t="t" r="r" b="b"/>
              <a:pathLst>
                <a:path w="287" h="201" extrusionOk="0">
                  <a:moveTo>
                    <a:pt x="58" y="0"/>
                  </a:moveTo>
                  <a:lnTo>
                    <a:pt x="58" y="0"/>
                  </a:lnTo>
                  <a:cubicBezTo>
                    <a:pt x="0" y="143"/>
                    <a:pt x="58" y="172"/>
                    <a:pt x="172" y="201"/>
                  </a:cubicBezTo>
                  <a:cubicBezTo>
                    <a:pt x="287" y="57"/>
                    <a:pt x="115" y="57"/>
                    <a:pt x="5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6" name="Google Shape;2336;p42"/>
            <p:cNvSpPr/>
            <p:nvPr/>
          </p:nvSpPr>
          <p:spPr>
            <a:xfrm>
              <a:off x="5516913" y="2917300"/>
              <a:ext cx="16475" cy="19650"/>
            </a:xfrm>
            <a:custGeom>
              <a:avLst/>
              <a:gdLst/>
              <a:ahLst/>
              <a:cxnLst/>
              <a:rect l="l" t="t" r="r" b="b"/>
              <a:pathLst>
                <a:path w="659" h="786" extrusionOk="0">
                  <a:moveTo>
                    <a:pt x="474" y="0"/>
                  </a:moveTo>
                  <a:cubicBezTo>
                    <a:pt x="445" y="0"/>
                    <a:pt x="420" y="3"/>
                    <a:pt x="401" y="13"/>
                  </a:cubicBezTo>
                  <a:cubicBezTo>
                    <a:pt x="372" y="13"/>
                    <a:pt x="315" y="99"/>
                    <a:pt x="315" y="127"/>
                  </a:cubicBezTo>
                  <a:cubicBezTo>
                    <a:pt x="286" y="185"/>
                    <a:pt x="286" y="213"/>
                    <a:pt x="258" y="242"/>
                  </a:cubicBezTo>
                  <a:cubicBezTo>
                    <a:pt x="143" y="414"/>
                    <a:pt x="0" y="557"/>
                    <a:pt x="0" y="786"/>
                  </a:cubicBezTo>
                  <a:cubicBezTo>
                    <a:pt x="229" y="528"/>
                    <a:pt x="401" y="270"/>
                    <a:pt x="658" y="13"/>
                  </a:cubicBezTo>
                  <a:cubicBezTo>
                    <a:pt x="601" y="13"/>
                    <a:pt x="531" y="0"/>
                    <a:pt x="47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7" name="Google Shape;2337;p42"/>
            <p:cNvSpPr/>
            <p:nvPr/>
          </p:nvSpPr>
          <p:spPr>
            <a:xfrm>
              <a:off x="5540513" y="2902450"/>
              <a:ext cx="5025" cy="5875"/>
            </a:xfrm>
            <a:custGeom>
              <a:avLst/>
              <a:gdLst/>
              <a:ahLst/>
              <a:cxnLst/>
              <a:rect l="l" t="t" r="r" b="b"/>
              <a:pathLst>
                <a:path w="201" h="235" extrusionOk="0">
                  <a:moveTo>
                    <a:pt x="91" y="0"/>
                  </a:moveTo>
                  <a:cubicBezTo>
                    <a:pt x="43" y="0"/>
                    <a:pt x="0" y="67"/>
                    <a:pt x="0" y="92"/>
                  </a:cubicBezTo>
                  <a:cubicBezTo>
                    <a:pt x="0" y="120"/>
                    <a:pt x="0" y="206"/>
                    <a:pt x="29" y="235"/>
                  </a:cubicBezTo>
                  <a:cubicBezTo>
                    <a:pt x="58" y="206"/>
                    <a:pt x="201" y="63"/>
                    <a:pt x="115" y="6"/>
                  </a:cubicBezTo>
                  <a:cubicBezTo>
                    <a:pt x="107" y="2"/>
                    <a:pt x="99" y="0"/>
                    <a:pt x="9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8" name="Google Shape;2338;p42"/>
            <p:cNvSpPr/>
            <p:nvPr/>
          </p:nvSpPr>
          <p:spPr>
            <a:xfrm>
              <a:off x="5491138" y="2647550"/>
              <a:ext cx="7175" cy="3050"/>
            </a:xfrm>
            <a:custGeom>
              <a:avLst/>
              <a:gdLst/>
              <a:ahLst/>
              <a:cxnLst/>
              <a:rect l="l" t="t" r="r" b="b"/>
              <a:pathLst>
                <a:path w="287" h="122" extrusionOk="0">
                  <a:moveTo>
                    <a:pt x="113" y="1"/>
                  </a:moveTo>
                  <a:cubicBezTo>
                    <a:pt x="77" y="1"/>
                    <a:pt x="39" y="4"/>
                    <a:pt x="1" y="13"/>
                  </a:cubicBezTo>
                  <a:cubicBezTo>
                    <a:pt x="64" y="76"/>
                    <a:pt x="109" y="122"/>
                    <a:pt x="156" y="122"/>
                  </a:cubicBezTo>
                  <a:cubicBezTo>
                    <a:pt x="195" y="122"/>
                    <a:pt x="235" y="91"/>
                    <a:pt x="287" y="13"/>
                  </a:cubicBezTo>
                  <a:cubicBezTo>
                    <a:pt x="249" y="13"/>
                    <a:pt x="185" y="1"/>
                    <a:pt x="1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39" name="Google Shape;2339;p42"/>
          <p:cNvGrpSpPr/>
          <p:nvPr/>
        </p:nvGrpSpPr>
        <p:grpSpPr>
          <a:xfrm rot="4237349">
            <a:off x="178613" y="-228567"/>
            <a:ext cx="454552" cy="1549633"/>
            <a:chOff x="5427463" y="2311525"/>
            <a:chExt cx="181750" cy="740025"/>
          </a:xfrm>
        </p:grpSpPr>
        <p:sp>
          <p:nvSpPr>
            <p:cNvPr id="2340" name="Google Shape;2340;p42"/>
            <p:cNvSpPr/>
            <p:nvPr/>
          </p:nvSpPr>
          <p:spPr>
            <a:xfrm>
              <a:off x="5440338" y="2314325"/>
              <a:ext cx="167450" cy="255575"/>
            </a:xfrm>
            <a:custGeom>
              <a:avLst/>
              <a:gdLst/>
              <a:ahLst/>
              <a:cxnLst/>
              <a:rect l="l" t="t" r="r" b="b"/>
              <a:pathLst>
                <a:path w="6698" h="10223" extrusionOk="0">
                  <a:moveTo>
                    <a:pt x="3469" y="0"/>
                  </a:moveTo>
                  <a:cubicBezTo>
                    <a:pt x="3316" y="0"/>
                    <a:pt x="3162" y="12"/>
                    <a:pt x="3006" y="35"/>
                  </a:cubicBezTo>
                  <a:cubicBezTo>
                    <a:pt x="2119" y="178"/>
                    <a:pt x="1174" y="636"/>
                    <a:pt x="716" y="1465"/>
                  </a:cubicBezTo>
                  <a:cubicBezTo>
                    <a:pt x="459" y="1895"/>
                    <a:pt x="287" y="2353"/>
                    <a:pt x="201" y="2868"/>
                  </a:cubicBezTo>
                  <a:cubicBezTo>
                    <a:pt x="115" y="3412"/>
                    <a:pt x="115" y="3984"/>
                    <a:pt x="58" y="4499"/>
                  </a:cubicBezTo>
                  <a:cubicBezTo>
                    <a:pt x="29" y="4785"/>
                    <a:pt x="29" y="5043"/>
                    <a:pt x="29" y="5329"/>
                  </a:cubicBezTo>
                  <a:lnTo>
                    <a:pt x="29" y="5587"/>
                  </a:lnTo>
                  <a:cubicBezTo>
                    <a:pt x="29" y="5644"/>
                    <a:pt x="1" y="5701"/>
                    <a:pt x="29" y="5758"/>
                  </a:cubicBezTo>
                  <a:cubicBezTo>
                    <a:pt x="48" y="5835"/>
                    <a:pt x="106" y="5873"/>
                    <a:pt x="176" y="5873"/>
                  </a:cubicBezTo>
                  <a:cubicBezTo>
                    <a:pt x="211" y="5873"/>
                    <a:pt x="249" y="5863"/>
                    <a:pt x="287" y="5844"/>
                  </a:cubicBezTo>
                  <a:cubicBezTo>
                    <a:pt x="344" y="5787"/>
                    <a:pt x="401" y="5701"/>
                    <a:pt x="316" y="5615"/>
                  </a:cubicBezTo>
                  <a:cubicBezTo>
                    <a:pt x="258" y="5558"/>
                    <a:pt x="172" y="5558"/>
                    <a:pt x="144" y="5444"/>
                  </a:cubicBezTo>
                  <a:cubicBezTo>
                    <a:pt x="115" y="5415"/>
                    <a:pt x="115" y="5272"/>
                    <a:pt x="172" y="5215"/>
                  </a:cubicBezTo>
                  <a:cubicBezTo>
                    <a:pt x="215" y="5186"/>
                    <a:pt x="251" y="5186"/>
                    <a:pt x="287" y="5186"/>
                  </a:cubicBezTo>
                  <a:cubicBezTo>
                    <a:pt x="323" y="5186"/>
                    <a:pt x="359" y="5186"/>
                    <a:pt x="401" y="5157"/>
                  </a:cubicBezTo>
                  <a:lnTo>
                    <a:pt x="401" y="5157"/>
                  </a:lnTo>
                  <a:cubicBezTo>
                    <a:pt x="401" y="5272"/>
                    <a:pt x="201" y="5415"/>
                    <a:pt x="401" y="5472"/>
                  </a:cubicBezTo>
                  <a:cubicBezTo>
                    <a:pt x="422" y="5493"/>
                    <a:pt x="450" y="5502"/>
                    <a:pt x="481" y="5502"/>
                  </a:cubicBezTo>
                  <a:cubicBezTo>
                    <a:pt x="575" y="5502"/>
                    <a:pt x="695" y="5416"/>
                    <a:pt x="716" y="5329"/>
                  </a:cubicBezTo>
                  <a:cubicBezTo>
                    <a:pt x="773" y="5215"/>
                    <a:pt x="859" y="5072"/>
                    <a:pt x="888" y="4928"/>
                  </a:cubicBezTo>
                  <a:cubicBezTo>
                    <a:pt x="888" y="4871"/>
                    <a:pt x="917" y="4785"/>
                    <a:pt x="917" y="4728"/>
                  </a:cubicBezTo>
                  <a:cubicBezTo>
                    <a:pt x="917" y="4614"/>
                    <a:pt x="917" y="4556"/>
                    <a:pt x="888" y="4471"/>
                  </a:cubicBezTo>
                  <a:cubicBezTo>
                    <a:pt x="864" y="4351"/>
                    <a:pt x="999" y="4292"/>
                    <a:pt x="1111" y="4292"/>
                  </a:cubicBezTo>
                  <a:cubicBezTo>
                    <a:pt x="1134" y="4292"/>
                    <a:pt x="1155" y="4294"/>
                    <a:pt x="1174" y="4299"/>
                  </a:cubicBezTo>
                  <a:cubicBezTo>
                    <a:pt x="1289" y="4327"/>
                    <a:pt x="1317" y="4442"/>
                    <a:pt x="1203" y="4471"/>
                  </a:cubicBezTo>
                  <a:cubicBezTo>
                    <a:pt x="1117" y="4499"/>
                    <a:pt x="1031" y="4556"/>
                    <a:pt x="1031" y="4642"/>
                  </a:cubicBezTo>
                  <a:cubicBezTo>
                    <a:pt x="1031" y="4757"/>
                    <a:pt x="1174" y="4785"/>
                    <a:pt x="1260" y="4871"/>
                  </a:cubicBezTo>
                  <a:cubicBezTo>
                    <a:pt x="1452" y="4981"/>
                    <a:pt x="1591" y="5274"/>
                    <a:pt x="1828" y="5274"/>
                  </a:cubicBezTo>
                  <a:cubicBezTo>
                    <a:pt x="1839" y="5274"/>
                    <a:pt x="1850" y="5273"/>
                    <a:pt x="1861" y="5272"/>
                  </a:cubicBezTo>
                  <a:lnTo>
                    <a:pt x="2061" y="5272"/>
                  </a:lnTo>
                  <a:cubicBezTo>
                    <a:pt x="2147" y="5272"/>
                    <a:pt x="2176" y="5300"/>
                    <a:pt x="2262" y="5329"/>
                  </a:cubicBezTo>
                  <a:cubicBezTo>
                    <a:pt x="2348" y="5415"/>
                    <a:pt x="2462" y="5501"/>
                    <a:pt x="2605" y="5558"/>
                  </a:cubicBezTo>
                  <a:cubicBezTo>
                    <a:pt x="2720" y="5587"/>
                    <a:pt x="2863" y="5615"/>
                    <a:pt x="3006" y="5615"/>
                  </a:cubicBezTo>
                  <a:cubicBezTo>
                    <a:pt x="3063" y="5615"/>
                    <a:pt x="3149" y="5587"/>
                    <a:pt x="3206" y="5587"/>
                  </a:cubicBezTo>
                  <a:cubicBezTo>
                    <a:pt x="3246" y="5567"/>
                    <a:pt x="3285" y="5534"/>
                    <a:pt x="3315" y="5534"/>
                  </a:cubicBezTo>
                  <a:cubicBezTo>
                    <a:pt x="3329" y="5534"/>
                    <a:pt x="3340" y="5540"/>
                    <a:pt x="3349" y="5558"/>
                  </a:cubicBezTo>
                  <a:cubicBezTo>
                    <a:pt x="3435" y="5587"/>
                    <a:pt x="3464" y="5701"/>
                    <a:pt x="3492" y="5730"/>
                  </a:cubicBezTo>
                  <a:cubicBezTo>
                    <a:pt x="3550" y="5787"/>
                    <a:pt x="3578" y="5816"/>
                    <a:pt x="3607" y="5873"/>
                  </a:cubicBezTo>
                  <a:cubicBezTo>
                    <a:pt x="3693" y="5987"/>
                    <a:pt x="3778" y="6045"/>
                    <a:pt x="3893" y="6159"/>
                  </a:cubicBezTo>
                  <a:cubicBezTo>
                    <a:pt x="4036" y="6302"/>
                    <a:pt x="4151" y="6560"/>
                    <a:pt x="4408" y="6617"/>
                  </a:cubicBezTo>
                  <a:cubicBezTo>
                    <a:pt x="4451" y="6631"/>
                    <a:pt x="4508" y="6638"/>
                    <a:pt x="4569" y="6638"/>
                  </a:cubicBezTo>
                  <a:cubicBezTo>
                    <a:pt x="4630" y="6638"/>
                    <a:pt x="4694" y="6631"/>
                    <a:pt x="4752" y="6617"/>
                  </a:cubicBezTo>
                  <a:cubicBezTo>
                    <a:pt x="4866" y="6531"/>
                    <a:pt x="4923" y="6474"/>
                    <a:pt x="5038" y="6417"/>
                  </a:cubicBezTo>
                  <a:lnTo>
                    <a:pt x="5038" y="6417"/>
                  </a:lnTo>
                  <a:cubicBezTo>
                    <a:pt x="4780" y="6617"/>
                    <a:pt x="4752" y="6989"/>
                    <a:pt x="4465" y="7161"/>
                  </a:cubicBezTo>
                  <a:cubicBezTo>
                    <a:pt x="4437" y="7189"/>
                    <a:pt x="4408" y="7189"/>
                    <a:pt x="4408" y="7218"/>
                  </a:cubicBezTo>
                  <a:cubicBezTo>
                    <a:pt x="4408" y="7275"/>
                    <a:pt x="4437" y="7332"/>
                    <a:pt x="4465" y="7332"/>
                  </a:cubicBezTo>
                  <a:cubicBezTo>
                    <a:pt x="4490" y="7341"/>
                    <a:pt x="4516" y="7344"/>
                    <a:pt x="4541" y="7344"/>
                  </a:cubicBezTo>
                  <a:cubicBezTo>
                    <a:pt x="4601" y="7344"/>
                    <a:pt x="4662" y="7324"/>
                    <a:pt x="4723" y="7304"/>
                  </a:cubicBezTo>
                  <a:cubicBezTo>
                    <a:pt x="4757" y="7304"/>
                    <a:pt x="4812" y="7273"/>
                    <a:pt x="4857" y="7273"/>
                  </a:cubicBezTo>
                  <a:cubicBezTo>
                    <a:pt x="4887" y="7273"/>
                    <a:pt x="4912" y="7287"/>
                    <a:pt x="4923" y="7332"/>
                  </a:cubicBezTo>
                  <a:cubicBezTo>
                    <a:pt x="4980" y="7418"/>
                    <a:pt x="4895" y="7504"/>
                    <a:pt x="4866" y="7590"/>
                  </a:cubicBezTo>
                  <a:cubicBezTo>
                    <a:pt x="4837" y="7676"/>
                    <a:pt x="4895" y="7733"/>
                    <a:pt x="5009" y="7733"/>
                  </a:cubicBezTo>
                  <a:cubicBezTo>
                    <a:pt x="5124" y="7733"/>
                    <a:pt x="5295" y="7733"/>
                    <a:pt x="5410" y="7647"/>
                  </a:cubicBezTo>
                  <a:cubicBezTo>
                    <a:pt x="5496" y="7590"/>
                    <a:pt x="5467" y="7476"/>
                    <a:pt x="5438" y="7418"/>
                  </a:cubicBezTo>
                  <a:cubicBezTo>
                    <a:pt x="5410" y="7332"/>
                    <a:pt x="5353" y="7247"/>
                    <a:pt x="5353" y="7189"/>
                  </a:cubicBezTo>
                  <a:cubicBezTo>
                    <a:pt x="5410" y="7132"/>
                    <a:pt x="5438" y="7046"/>
                    <a:pt x="5467" y="7018"/>
                  </a:cubicBezTo>
                  <a:cubicBezTo>
                    <a:pt x="5581" y="6875"/>
                    <a:pt x="5696" y="6817"/>
                    <a:pt x="5839" y="6760"/>
                  </a:cubicBezTo>
                  <a:cubicBezTo>
                    <a:pt x="5896" y="6731"/>
                    <a:pt x="5982" y="6703"/>
                    <a:pt x="6011" y="6617"/>
                  </a:cubicBezTo>
                  <a:cubicBezTo>
                    <a:pt x="6044" y="6600"/>
                    <a:pt x="6077" y="6584"/>
                    <a:pt x="6104" y="6584"/>
                  </a:cubicBezTo>
                  <a:cubicBezTo>
                    <a:pt x="6125" y="6584"/>
                    <a:pt x="6142" y="6593"/>
                    <a:pt x="6154" y="6617"/>
                  </a:cubicBezTo>
                  <a:cubicBezTo>
                    <a:pt x="6182" y="6731"/>
                    <a:pt x="6068" y="6875"/>
                    <a:pt x="6011" y="6932"/>
                  </a:cubicBezTo>
                  <a:cubicBezTo>
                    <a:pt x="5939" y="6989"/>
                    <a:pt x="5861" y="6996"/>
                    <a:pt x="5782" y="6996"/>
                  </a:cubicBezTo>
                  <a:cubicBezTo>
                    <a:pt x="5756" y="6996"/>
                    <a:pt x="5729" y="6995"/>
                    <a:pt x="5703" y="6995"/>
                  </a:cubicBezTo>
                  <a:cubicBezTo>
                    <a:pt x="5651" y="6995"/>
                    <a:pt x="5601" y="6999"/>
                    <a:pt x="5553" y="7018"/>
                  </a:cubicBezTo>
                  <a:cubicBezTo>
                    <a:pt x="5467" y="7046"/>
                    <a:pt x="5438" y="7046"/>
                    <a:pt x="5410" y="7132"/>
                  </a:cubicBezTo>
                  <a:cubicBezTo>
                    <a:pt x="5353" y="7189"/>
                    <a:pt x="5438" y="7275"/>
                    <a:pt x="5467" y="7332"/>
                  </a:cubicBezTo>
                  <a:cubicBezTo>
                    <a:pt x="5581" y="7504"/>
                    <a:pt x="5553" y="7647"/>
                    <a:pt x="5467" y="7848"/>
                  </a:cubicBezTo>
                  <a:cubicBezTo>
                    <a:pt x="5410" y="7962"/>
                    <a:pt x="5295" y="8134"/>
                    <a:pt x="5353" y="8248"/>
                  </a:cubicBezTo>
                  <a:cubicBezTo>
                    <a:pt x="5410" y="8334"/>
                    <a:pt x="5438" y="8420"/>
                    <a:pt x="5410" y="8477"/>
                  </a:cubicBezTo>
                  <a:cubicBezTo>
                    <a:pt x="5410" y="8563"/>
                    <a:pt x="5324" y="8620"/>
                    <a:pt x="5324" y="8706"/>
                  </a:cubicBezTo>
                  <a:cubicBezTo>
                    <a:pt x="5295" y="8849"/>
                    <a:pt x="5410" y="8935"/>
                    <a:pt x="5553" y="8992"/>
                  </a:cubicBezTo>
                  <a:cubicBezTo>
                    <a:pt x="5581" y="9002"/>
                    <a:pt x="5613" y="9008"/>
                    <a:pt x="5644" y="9008"/>
                  </a:cubicBezTo>
                  <a:cubicBezTo>
                    <a:pt x="5706" y="9008"/>
                    <a:pt x="5763" y="8983"/>
                    <a:pt x="5782" y="8906"/>
                  </a:cubicBezTo>
                  <a:cubicBezTo>
                    <a:pt x="5839" y="8878"/>
                    <a:pt x="5782" y="8792"/>
                    <a:pt x="5839" y="8735"/>
                  </a:cubicBezTo>
                  <a:cubicBezTo>
                    <a:pt x="5868" y="8706"/>
                    <a:pt x="5896" y="8706"/>
                    <a:pt x="5896" y="8649"/>
                  </a:cubicBezTo>
                  <a:lnTo>
                    <a:pt x="5896" y="8592"/>
                  </a:lnTo>
                  <a:cubicBezTo>
                    <a:pt x="5896" y="8477"/>
                    <a:pt x="6011" y="8363"/>
                    <a:pt x="5925" y="8277"/>
                  </a:cubicBezTo>
                  <a:lnTo>
                    <a:pt x="5925" y="8277"/>
                  </a:lnTo>
                  <a:cubicBezTo>
                    <a:pt x="6011" y="8363"/>
                    <a:pt x="5982" y="8420"/>
                    <a:pt x="5925" y="8477"/>
                  </a:cubicBezTo>
                  <a:cubicBezTo>
                    <a:pt x="5896" y="8563"/>
                    <a:pt x="5896" y="8592"/>
                    <a:pt x="5925" y="8649"/>
                  </a:cubicBezTo>
                  <a:cubicBezTo>
                    <a:pt x="5962" y="8714"/>
                    <a:pt x="6000" y="8737"/>
                    <a:pt x="6038" y="8737"/>
                  </a:cubicBezTo>
                  <a:cubicBezTo>
                    <a:pt x="6117" y="8737"/>
                    <a:pt x="6200" y="8640"/>
                    <a:pt x="6297" y="8620"/>
                  </a:cubicBezTo>
                  <a:cubicBezTo>
                    <a:pt x="6308" y="8618"/>
                    <a:pt x="6319" y="8618"/>
                    <a:pt x="6328" y="8618"/>
                  </a:cubicBezTo>
                  <a:cubicBezTo>
                    <a:pt x="6461" y="8618"/>
                    <a:pt x="6411" y="8798"/>
                    <a:pt x="6411" y="8878"/>
                  </a:cubicBezTo>
                  <a:cubicBezTo>
                    <a:pt x="6411" y="9050"/>
                    <a:pt x="6440" y="9193"/>
                    <a:pt x="6469" y="9364"/>
                  </a:cubicBezTo>
                  <a:cubicBezTo>
                    <a:pt x="6469" y="9507"/>
                    <a:pt x="6497" y="9651"/>
                    <a:pt x="6497" y="9794"/>
                  </a:cubicBezTo>
                  <a:cubicBezTo>
                    <a:pt x="6497" y="9908"/>
                    <a:pt x="6497" y="9994"/>
                    <a:pt x="6469" y="10051"/>
                  </a:cubicBezTo>
                  <a:cubicBezTo>
                    <a:pt x="6440" y="10137"/>
                    <a:pt x="6440" y="10166"/>
                    <a:pt x="6469" y="10194"/>
                  </a:cubicBezTo>
                  <a:cubicBezTo>
                    <a:pt x="6469" y="10223"/>
                    <a:pt x="6497" y="10223"/>
                    <a:pt x="6555" y="10223"/>
                  </a:cubicBezTo>
                  <a:cubicBezTo>
                    <a:pt x="6612" y="10223"/>
                    <a:pt x="6612" y="10223"/>
                    <a:pt x="6612" y="10194"/>
                  </a:cubicBezTo>
                  <a:lnTo>
                    <a:pt x="6612" y="9994"/>
                  </a:lnTo>
                  <a:lnTo>
                    <a:pt x="6612" y="9479"/>
                  </a:lnTo>
                  <a:cubicBezTo>
                    <a:pt x="6612" y="8792"/>
                    <a:pt x="6640" y="8077"/>
                    <a:pt x="6640" y="7418"/>
                  </a:cubicBezTo>
                  <a:cubicBezTo>
                    <a:pt x="6698" y="6016"/>
                    <a:pt x="6698" y="4614"/>
                    <a:pt x="6640" y="3211"/>
                  </a:cubicBezTo>
                  <a:cubicBezTo>
                    <a:pt x="6583" y="3154"/>
                    <a:pt x="6612" y="2982"/>
                    <a:pt x="6698" y="2782"/>
                  </a:cubicBezTo>
                  <a:cubicBezTo>
                    <a:pt x="6640" y="2696"/>
                    <a:pt x="6640" y="2582"/>
                    <a:pt x="6612" y="2467"/>
                  </a:cubicBezTo>
                  <a:cubicBezTo>
                    <a:pt x="6583" y="2210"/>
                    <a:pt x="6497" y="2038"/>
                    <a:pt x="6411" y="1838"/>
                  </a:cubicBezTo>
                  <a:cubicBezTo>
                    <a:pt x="6211" y="1437"/>
                    <a:pt x="5925" y="1122"/>
                    <a:pt x="5610" y="836"/>
                  </a:cubicBezTo>
                  <a:cubicBezTo>
                    <a:pt x="5009" y="307"/>
                    <a:pt x="4267" y="0"/>
                    <a:pt x="3469" y="0"/>
                  </a:cubicBezTo>
                  <a:close/>
                </a:path>
              </a:pathLst>
            </a:custGeom>
            <a:solidFill>
              <a:srgbClr val="E2B1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1" name="Google Shape;2341;p42"/>
            <p:cNvSpPr/>
            <p:nvPr/>
          </p:nvSpPr>
          <p:spPr>
            <a:xfrm>
              <a:off x="5430338" y="2427850"/>
              <a:ext cx="167425" cy="258975"/>
            </a:xfrm>
            <a:custGeom>
              <a:avLst/>
              <a:gdLst/>
              <a:ahLst/>
              <a:cxnLst/>
              <a:rect l="l" t="t" r="r" b="b"/>
              <a:pathLst>
                <a:path w="6697" h="10359" extrusionOk="0">
                  <a:moveTo>
                    <a:pt x="4783" y="2774"/>
                  </a:moveTo>
                  <a:cubicBezTo>
                    <a:pt x="4786" y="2774"/>
                    <a:pt x="4781" y="2781"/>
                    <a:pt x="4765" y="2802"/>
                  </a:cubicBezTo>
                  <a:lnTo>
                    <a:pt x="4765" y="2802"/>
                  </a:lnTo>
                  <a:cubicBezTo>
                    <a:pt x="4761" y="2799"/>
                    <a:pt x="4756" y="2795"/>
                    <a:pt x="4751" y="2791"/>
                  </a:cubicBezTo>
                  <a:lnTo>
                    <a:pt x="4751" y="2791"/>
                  </a:lnTo>
                  <a:cubicBezTo>
                    <a:pt x="4753" y="2799"/>
                    <a:pt x="4755" y="2806"/>
                    <a:pt x="4757" y="2813"/>
                  </a:cubicBezTo>
                  <a:lnTo>
                    <a:pt x="4757" y="2813"/>
                  </a:lnTo>
                  <a:cubicBezTo>
                    <a:pt x="4749" y="2824"/>
                    <a:pt x="4738" y="2839"/>
                    <a:pt x="4725" y="2856"/>
                  </a:cubicBezTo>
                  <a:lnTo>
                    <a:pt x="4725" y="2856"/>
                  </a:lnTo>
                  <a:cubicBezTo>
                    <a:pt x="4729" y="2830"/>
                    <a:pt x="4736" y="2807"/>
                    <a:pt x="4751" y="2791"/>
                  </a:cubicBezTo>
                  <a:cubicBezTo>
                    <a:pt x="4768" y="2783"/>
                    <a:pt x="4780" y="2774"/>
                    <a:pt x="4783" y="2774"/>
                  </a:cubicBezTo>
                  <a:close/>
                  <a:moveTo>
                    <a:pt x="4621" y="3001"/>
                  </a:moveTo>
                  <a:cubicBezTo>
                    <a:pt x="4617" y="3007"/>
                    <a:pt x="4612" y="3014"/>
                    <a:pt x="4608" y="3020"/>
                  </a:cubicBezTo>
                  <a:cubicBezTo>
                    <a:pt x="4611" y="3013"/>
                    <a:pt x="4616" y="3007"/>
                    <a:pt x="4621" y="3001"/>
                  </a:cubicBezTo>
                  <a:close/>
                  <a:moveTo>
                    <a:pt x="4793" y="2961"/>
                  </a:moveTo>
                  <a:lnTo>
                    <a:pt x="4793" y="2961"/>
                  </a:lnTo>
                  <a:cubicBezTo>
                    <a:pt x="4855" y="3275"/>
                    <a:pt x="4847" y="3583"/>
                    <a:pt x="5066" y="3850"/>
                  </a:cubicBezTo>
                  <a:cubicBezTo>
                    <a:pt x="4894" y="3822"/>
                    <a:pt x="4808" y="3707"/>
                    <a:pt x="4837" y="3536"/>
                  </a:cubicBezTo>
                  <a:lnTo>
                    <a:pt x="4837" y="3364"/>
                  </a:lnTo>
                  <a:cubicBezTo>
                    <a:pt x="4808" y="3335"/>
                    <a:pt x="4808" y="3307"/>
                    <a:pt x="4808" y="3221"/>
                  </a:cubicBezTo>
                  <a:cubicBezTo>
                    <a:pt x="4808" y="3116"/>
                    <a:pt x="4737" y="3060"/>
                    <a:pt x="4724" y="2964"/>
                  </a:cubicBezTo>
                  <a:lnTo>
                    <a:pt x="4724" y="2964"/>
                  </a:lnTo>
                  <a:cubicBezTo>
                    <a:pt x="4735" y="2963"/>
                    <a:pt x="4744" y="2963"/>
                    <a:pt x="4751" y="2963"/>
                  </a:cubicBezTo>
                  <a:cubicBezTo>
                    <a:pt x="4765" y="2963"/>
                    <a:pt x="4779" y="2962"/>
                    <a:pt x="4793" y="2961"/>
                  </a:cubicBezTo>
                  <a:close/>
                  <a:moveTo>
                    <a:pt x="1264" y="0"/>
                  </a:moveTo>
                  <a:cubicBezTo>
                    <a:pt x="1136" y="0"/>
                    <a:pt x="1002" y="98"/>
                    <a:pt x="1002" y="216"/>
                  </a:cubicBezTo>
                  <a:cubicBezTo>
                    <a:pt x="1002" y="330"/>
                    <a:pt x="1116" y="445"/>
                    <a:pt x="1116" y="588"/>
                  </a:cubicBezTo>
                  <a:cubicBezTo>
                    <a:pt x="1116" y="731"/>
                    <a:pt x="1002" y="788"/>
                    <a:pt x="887" y="874"/>
                  </a:cubicBezTo>
                  <a:cubicBezTo>
                    <a:pt x="744" y="931"/>
                    <a:pt x="1002" y="1074"/>
                    <a:pt x="830" y="1160"/>
                  </a:cubicBezTo>
                  <a:cubicBezTo>
                    <a:pt x="773" y="1189"/>
                    <a:pt x="687" y="1217"/>
                    <a:pt x="630" y="1217"/>
                  </a:cubicBezTo>
                  <a:cubicBezTo>
                    <a:pt x="601" y="1217"/>
                    <a:pt x="572" y="1160"/>
                    <a:pt x="572" y="1103"/>
                  </a:cubicBezTo>
                  <a:cubicBezTo>
                    <a:pt x="572" y="1074"/>
                    <a:pt x="630" y="1046"/>
                    <a:pt x="687" y="1017"/>
                  </a:cubicBezTo>
                  <a:cubicBezTo>
                    <a:pt x="716" y="960"/>
                    <a:pt x="744" y="817"/>
                    <a:pt x="630" y="817"/>
                  </a:cubicBezTo>
                  <a:cubicBezTo>
                    <a:pt x="572" y="817"/>
                    <a:pt x="544" y="903"/>
                    <a:pt x="487" y="931"/>
                  </a:cubicBezTo>
                  <a:cubicBezTo>
                    <a:pt x="478" y="940"/>
                    <a:pt x="467" y="943"/>
                    <a:pt x="455" y="943"/>
                  </a:cubicBezTo>
                  <a:cubicBezTo>
                    <a:pt x="424" y="943"/>
                    <a:pt x="384" y="923"/>
                    <a:pt x="344" y="903"/>
                  </a:cubicBezTo>
                  <a:cubicBezTo>
                    <a:pt x="324" y="903"/>
                    <a:pt x="318" y="890"/>
                    <a:pt x="307" y="890"/>
                  </a:cubicBezTo>
                  <a:cubicBezTo>
                    <a:pt x="302" y="890"/>
                    <a:pt x="296" y="893"/>
                    <a:pt x="286" y="903"/>
                  </a:cubicBezTo>
                  <a:lnTo>
                    <a:pt x="286" y="1017"/>
                  </a:lnTo>
                  <a:lnTo>
                    <a:pt x="286" y="1160"/>
                  </a:lnTo>
                  <a:cubicBezTo>
                    <a:pt x="286" y="1217"/>
                    <a:pt x="258" y="1303"/>
                    <a:pt x="286" y="1360"/>
                  </a:cubicBezTo>
                  <a:cubicBezTo>
                    <a:pt x="401" y="1446"/>
                    <a:pt x="544" y="1332"/>
                    <a:pt x="487" y="1504"/>
                  </a:cubicBezTo>
                  <a:cubicBezTo>
                    <a:pt x="487" y="1589"/>
                    <a:pt x="487" y="1618"/>
                    <a:pt x="429" y="1618"/>
                  </a:cubicBezTo>
                  <a:cubicBezTo>
                    <a:pt x="401" y="1618"/>
                    <a:pt x="315" y="1589"/>
                    <a:pt x="258" y="1532"/>
                  </a:cubicBezTo>
                  <a:cubicBezTo>
                    <a:pt x="258" y="1589"/>
                    <a:pt x="200" y="1790"/>
                    <a:pt x="200" y="1818"/>
                  </a:cubicBezTo>
                  <a:cubicBezTo>
                    <a:pt x="200" y="1904"/>
                    <a:pt x="200" y="2019"/>
                    <a:pt x="258" y="2105"/>
                  </a:cubicBezTo>
                  <a:cubicBezTo>
                    <a:pt x="258" y="2162"/>
                    <a:pt x="315" y="2219"/>
                    <a:pt x="315" y="2305"/>
                  </a:cubicBezTo>
                  <a:cubicBezTo>
                    <a:pt x="286" y="2362"/>
                    <a:pt x="200" y="2362"/>
                    <a:pt x="200" y="2477"/>
                  </a:cubicBezTo>
                  <a:cubicBezTo>
                    <a:pt x="258" y="2534"/>
                    <a:pt x="286" y="2591"/>
                    <a:pt x="286" y="2620"/>
                  </a:cubicBezTo>
                  <a:cubicBezTo>
                    <a:pt x="315" y="2648"/>
                    <a:pt x="286" y="2677"/>
                    <a:pt x="286" y="2734"/>
                  </a:cubicBezTo>
                  <a:cubicBezTo>
                    <a:pt x="258" y="2763"/>
                    <a:pt x="258" y="2791"/>
                    <a:pt x="200" y="2820"/>
                  </a:cubicBezTo>
                  <a:cubicBezTo>
                    <a:pt x="172" y="2877"/>
                    <a:pt x="172" y="2906"/>
                    <a:pt x="172" y="2963"/>
                  </a:cubicBezTo>
                  <a:cubicBezTo>
                    <a:pt x="143" y="3192"/>
                    <a:pt x="143" y="3450"/>
                    <a:pt x="143" y="3650"/>
                  </a:cubicBezTo>
                  <a:cubicBezTo>
                    <a:pt x="57" y="5310"/>
                    <a:pt x="57" y="6941"/>
                    <a:pt x="29" y="8601"/>
                  </a:cubicBezTo>
                  <a:cubicBezTo>
                    <a:pt x="0" y="8973"/>
                    <a:pt x="0" y="9402"/>
                    <a:pt x="0" y="9803"/>
                  </a:cubicBezTo>
                  <a:lnTo>
                    <a:pt x="0" y="10118"/>
                  </a:lnTo>
                  <a:cubicBezTo>
                    <a:pt x="0" y="10204"/>
                    <a:pt x="0" y="10318"/>
                    <a:pt x="57" y="10347"/>
                  </a:cubicBezTo>
                  <a:cubicBezTo>
                    <a:pt x="74" y="10355"/>
                    <a:pt x="91" y="10359"/>
                    <a:pt x="107" y="10359"/>
                  </a:cubicBezTo>
                  <a:cubicBezTo>
                    <a:pt x="146" y="10359"/>
                    <a:pt x="180" y="10339"/>
                    <a:pt x="200" y="10318"/>
                  </a:cubicBezTo>
                  <a:cubicBezTo>
                    <a:pt x="200" y="10232"/>
                    <a:pt x="172" y="10175"/>
                    <a:pt x="172" y="10118"/>
                  </a:cubicBezTo>
                  <a:cubicBezTo>
                    <a:pt x="119" y="9973"/>
                    <a:pt x="182" y="9949"/>
                    <a:pt x="273" y="9949"/>
                  </a:cubicBezTo>
                  <a:cubicBezTo>
                    <a:pt x="317" y="9949"/>
                    <a:pt x="367" y="9955"/>
                    <a:pt x="415" y="9955"/>
                  </a:cubicBezTo>
                  <a:cubicBezTo>
                    <a:pt x="483" y="9955"/>
                    <a:pt x="545" y="9944"/>
                    <a:pt x="572" y="9889"/>
                  </a:cubicBezTo>
                  <a:cubicBezTo>
                    <a:pt x="601" y="9746"/>
                    <a:pt x="487" y="9603"/>
                    <a:pt x="429" y="9488"/>
                  </a:cubicBezTo>
                  <a:cubicBezTo>
                    <a:pt x="401" y="9402"/>
                    <a:pt x="344" y="9345"/>
                    <a:pt x="286" y="9345"/>
                  </a:cubicBezTo>
                  <a:cubicBezTo>
                    <a:pt x="200" y="9345"/>
                    <a:pt x="143" y="9374"/>
                    <a:pt x="115" y="9402"/>
                  </a:cubicBezTo>
                  <a:cubicBezTo>
                    <a:pt x="115" y="9317"/>
                    <a:pt x="115" y="9202"/>
                    <a:pt x="143" y="9088"/>
                  </a:cubicBezTo>
                  <a:cubicBezTo>
                    <a:pt x="172" y="8973"/>
                    <a:pt x="258" y="8916"/>
                    <a:pt x="286" y="8801"/>
                  </a:cubicBezTo>
                  <a:cubicBezTo>
                    <a:pt x="315" y="8687"/>
                    <a:pt x="258" y="8601"/>
                    <a:pt x="258" y="8487"/>
                  </a:cubicBezTo>
                  <a:cubicBezTo>
                    <a:pt x="200" y="8344"/>
                    <a:pt x="258" y="8229"/>
                    <a:pt x="258" y="8115"/>
                  </a:cubicBezTo>
                  <a:lnTo>
                    <a:pt x="258" y="8029"/>
                  </a:lnTo>
                  <a:lnTo>
                    <a:pt x="258" y="7943"/>
                  </a:lnTo>
                  <a:cubicBezTo>
                    <a:pt x="274" y="7909"/>
                    <a:pt x="311" y="7895"/>
                    <a:pt x="344" y="7895"/>
                  </a:cubicBezTo>
                  <a:cubicBezTo>
                    <a:pt x="367" y="7895"/>
                    <a:pt x="389" y="7902"/>
                    <a:pt x="401" y="7914"/>
                  </a:cubicBezTo>
                  <a:cubicBezTo>
                    <a:pt x="572" y="7972"/>
                    <a:pt x="487" y="8172"/>
                    <a:pt x="487" y="8315"/>
                  </a:cubicBezTo>
                  <a:cubicBezTo>
                    <a:pt x="458" y="8458"/>
                    <a:pt x="658" y="8487"/>
                    <a:pt x="744" y="8487"/>
                  </a:cubicBezTo>
                  <a:cubicBezTo>
                    <a:pt x="830" y="8458"/>
                    <a:pt x="859" y="8401"/>
                    <a:pt x="887" y="8344"/>
                  </a:cubicBezTo>
                  <a:cubicBezTo>
                    <a:pt x="916" y="8329"/>
                    <a:pt x="937" y="8322"/>
                    <a:pt x="959" y="8322"/>
                  </a:cubicBezTo>
                  <a:cubicBezTo>
                    <a:pt x="980" y="8322"/>
                    <a:pt x="1002" y="8329"/>
                    <a:pt x="1030" y="8344"/>
                  </a:cubicBezTo>
                  <a:cubicBezTo>
                    <a:pt x="1052" y="8351"/>
                    <a:pt x="1075" y="8352"/>
                    <a:pt x="1098" y="8352"/>
                  </a:cubicBezTo>
                  <a:cubicBezTo>
                    <a:pt x="1122" y="8352"/>
                    <a:pt x="1145" y="8351"/>
                    <a:pt x="1166" y="8351"/>
                  </a:cubicBezTo>
                  <a:cubicBezTo>
                    <a:pt x="1209" y="8351"/>
                    <a:pt x="1245" y="8358"/>
                    <a:pt x="1259" y="8401"/>
                  </a:cubicBezTo>
                  <a:cubicBezTo>
                    <a:pt x="1288" y="8487"/>
                    <a:pt x="1259" y="8544"/>
                    <a:pt x="1317" y="8601"/>
                  </a:cubicBezTo>
                  <a:cubicBezTo>
                    <a:pt x="1348" y="8612"/>
                    <a:pt x="1376" y="8618"/>
                    <a:pt x="1401" y="8618"/>
                  </a:cubicBezTo>
                  <a:cubicBezTo>
                    <a:pt x="1444" y="8618"/>
                    <a:pt x="1481" y="8598"/>
                    <a:pt x="1517" y="8544"/>
                  </a:cubicBezTo>
                  <a:cubicBezTo>
                    <a:pt x="1574" y="8487"/>
                    <a:pt x="1574" y="8372"/>
                    <a:pt x="1603" y="8315"/>
                  </a:cubicBezTo>
                  <a:lnTo>
                    <a:pt x="1717" y="8086"/>
                  </a:lnTo>
                  <a:cubicBezTo>
                    <a:pt x="1746" y="8000"/>
                    <a:pt x="1746" y="7943"/>
                    <a:pt x="1717" y="7886"/>
                  </a:cubicBezTo>
                  <a:cubicBezTo>
                    <a:pt x="1689" y="7828"/>
                    <a:pt x="1603" y="7800"/>
                    <a:pt x="1631" y="7743"/>
                  </a:cubicBezTo>
                  <a:lnTo>
                    <a:pt x="1631" y="7743"/>
                  </a:lnTo>
                  <a:cubicBezTo>
                    <a:pt x="1674" y="7814"/>
                    <a:pt x="1717" y="7836"/>
                    <a:pt x="1760" y="7836"/>
                  </a:cubicBezTo>
                  <a:cubicBezTo>
                    <a:pt x="1803" y="7836"/>
                    <a:pt x="1846" y="7814"/>
                    <a:pt x="1889" y="7800"/>
                  </a:cubicBezTo>
                  <a:cubicBezTo>
                    <a:pt x="1968" y="7780"/>
                    <a:pt x="2047" y="7747"/>
                    <a:pt x="2126" y="7747"/>
                  </a:cubicBezTo>
                  <a:cubicBezTo>
                    <a:pt x="2161" y="7747"/>
                    <a:pt x="2197" y="7753"/>
                    <a:pt x="2232" y="7771"/>
                  </a:cubicBezTo>
                  <a:cubicBezTo>
                    <a:pt x="2301" y="7771"/>
                    <a:pt x="2406" y="7808"/>
                    <a:pt x="2504" y="7808"/>
                  </a:cubicBezTo>
                  <a:cubicBezTo>
                    <a:pt x="2529" y="7808"/>
                    <a:pt x="2553" y="7806"/>
                    <a:pt x="2576" y="7800"/>
                  </a:cubicBezTo>
                  <a:cubicBezTo>
                    <a:pt x="2662" y="7800"/>
                    <a:pt x="2690" y="7743"/>
                    <a:pt x="2748" y="7685"/>
                  </a:cubicBezTo>
                  <a:cubicBezTo>
                    <a:pt x="2805" y="7657"/>
                    <a:pt x="2862" y="7628"/>
                    <a:pt x="2948" y="7599"/>
                  </a:cubicBezTo>
                  <a:cubicBezTo>
                    <a:pt x="3005" y="7542"/>
                    <a:pt x="3034" y="7514"/>
                    <a:pt x="3091" y="7456"/>
                  </a:cubicBezTo>
                  <a:cubicBezTo>
                    <a:pt x="3120" y="7370"/>
                    <a:pt x="3120" y="7342"/>
                    <a:pt x="3120" y="7256"/>
                  </a:cubicBezTo>
                  <a:cubicBezTo>
                    <a:pt x="3148" y="7170"/>
                    <a:pt x="3234" y="7084"/>
                    <a:pt x="3263" y="6970"/>
                  </a:cubicBezTo>
                  <a:cubicBezTo>
                    <a:pt x="3291" y="6913"/>
                    <a:pt x="3263" y="6884"/>
                    <a:pt x="3234" y="6827"/>
                  </a:cubicBezTo>
                  <a:cubicBezTo>
                    <a:pt x="3177" y="6798"/>
                    <a:pt x="2976" y="6769"/>
                    <a:pt x="2976" y="6741"/>
                  </a:cubicBezTo>
                  <a:cubicBezTo>
                    <a:pt x="2976" y="6741"/>
                    <a:pt x="3177" y="6684"/>
                    <a:pt x="3234" y="6684"/>
                  </a:cubicBezTo>
                  <a:cubicBezTo>
                    <a:pt x="3291" y="6684"/>
                    <a:pt x="3377" y="6655"/>
                    <a:pt x="3434" y="6626"/>
                  </a:cubicBezTo>
                  <a:cubicBezTo>
                    <a:pt x="3470" y="6615"/>
                    <a:pt x="3501" y="6608"/>
                    <a:pt x="3526" y="6608"/>
                  </a:cubicBezTo>
                  <a:cubicBezTo>
                    <a:pt x="3563" y="6608"/>
                    <a:pt x="3589" y="6621"/>
                    <a:pt x="3606" y="6655"/>
                  </a:cubicBezTo>
                  <a:cubicBezTo>
                    <a:pt x="3692" y="6684"/>
                    <a:pt x="3663" y="6769"/>
                    <a:pt x="3606" y="6798"/>
                  </a:cubicBezTo>
                  <a:cubicBezTo>
                    <a:pt x="3520" y="6884"/>
                    <a:pt x="3406" y="6941"/>
                    <a:pt x="3377" y="7056"/>
                  </a:cubicBezTo>
                  <a:cubicBezTo>
                    <a:pt x="3320" y="7170"/>
                    <a:pt x="3463" y="7256"/>
                    <a:pt x="3549" y="7342"/>
                  </a:cubicBezTo>
                  <a:cubicBezTo>
                    <a:pt x="3601" y="7394"/>
                    <a:pt x="3606" y="7517"/>
                    <a:pt x="3714" y="7517"/>
                  </a:cubicBezTo>
                  <a:cubicBezTo>
                    <a:pt x="3725" y="7517"/>
                    <a:pt x="3736" y="7516"/>
                    <a:pt x="3749" y="7514"/>
                  </a:cubicBezTo>
                  <a:cubicBezTo>
                    <a:pt x="3892" y="7485"/>
                    <a:pt x="3892" y="7342"/>
                    <a:pt x="3950" y="7227"/>
                  </a:cubicBezTo>
                  <a:cubicBezTo>
                    <a:pt x="3978" y="7170"/>
                    <a:pt x="4007" y="7056"/>
                    <a:pt x="4121" y="7056"/>
                  </a:cubicBezTo>
                  <a:cubicBezTo>
                    <a:pt x="4165" y="7056"/>
                    <a:pt x="4260" y="7140"/>
                    <a:pt x="4341" y="7140"/>
                  </a:cubicBezTo>
                  <a:cubicBezTo>
                    <a:pt x="4365" y="7140"/>
                    <a:pt x="4388" y="7133"/>
                    <a:pt x="4407" y="7113"/>
                  </a:cubicBezTo>
                  <a:cubicBezTo>
                    <a:pt x="4465" y="7056"/>
                    <a:pt x="4322" y="6884"/>
                    <a:pt x="4293" y="6827"/>
                  </a:cubicBezTo>
                  <a:cubicBezTo>
                    <a:pt x="4219" y="6777"/>
                    <a:pt x="4145" y="6707"/>
                    <a:pt x="4052" y="6707"/>
                  </a:cubicBezTo>
                  <a:cubicBezTo>
                    <a:pt x="4038" y="6707"/>
                    <a:pt x="4022" y="6708"/>
                    <a:pt x="4007" y="6712"/>
                  </a:cubicBezTo>
                  <a:cubicBezTo>
                    <a:pt x="4035" y="6626"/>
                    <a:pt x="4121" y="6569"/>
                    <a:pt x="4150" y="6483"/>
                  </a:cubicBezTo>
                  <a:cubicBezTo>
                    <a:pt x="4178" y="6369"/>
                    <a:pt x="4064" y="6369"/>
                    <a:pt x="4007" y="6369"/>
                  </a:cubicBezTo>
                  <a:cubicBezTo>
                    <a:pt x="3950" y="6369"/>
                    <a:pt x="3864" y="6369"/>
                    <a:pt x="3778" y="6340"/>
                  </a:cubicBezTo>
                  <a:cubicBezTo>
                    <a:pt x="3721" y="6283"/>
                    <a:pt x="3721" y="6254"/>
                    <a:pt x="3692" y="6197"/>
                  </a:cubicBezTo>
                  <a:cubicBezTo>
                    <a:pt x="3721" y="6197"/>
                    <a:pt x="3749" y="6283"/>
                    <a:pt x="3778" y="6283"/>
                  </a:cubicBezTo>
                  <a:cubicBezTo>
                    <a:pt x="3835" y="6283"/>
                    <a:pt x="3892" y="6197"/>
                    <a:pt x="3950" y="6168"/>
                  </a:cubicBezTo>
                  <a:cubicBezTo>
                    <a:pt x="4035" y="6025"/>
                    <a:pt x="4121" y="5825"/>
                    <a:pt x="4121" y="5653"/>
                  </a:cubicBezTo>
                  <a:cubicBezTo>
                    <a:pt x="4121" y="5739"/>
                    <a:pt x="4121" y="5882"/>
                    <a:pt x="4178" y="5940"/>
                  </a:cubicBezTo>
                  <a:cubicBezTo>
                    <a:pt x="4249" y="6010"/>
                    <a:pt x="4320" y="6061"/>
                    <a:pt x="4406" y="6061"/>
                  </a:cubicBezTo>
                  <a:cubicBezTo>
                    <a:pt x="4425" y="6061"/>
                    <a:pt x="4444" y="6059"/>
                    <a:pt x="4465" y="6054"/>
                  </a:cubicBezTo>
                  <a:cubicBezTo>
                    <a:pt x="4722" y="5968"/>
                    <a:pt x="4436" y="5739"/>
                    <a:pt x="4579" y="5653"/>
                  </a:cubicBezTo>
                  <a:cubicBezTo>
                    <a:pt x="4665" y="5625"/>
                    <a:pt x="4751" y="5625"/>
                    <a:pt x="4837" y="5625"/>
                  </a:cubicBezTo>
                  <a:cubicBezTo>
                    <a:pt x="4894" y="5625"/>
                    <a:pt x="4980" y="5596"/>
                    <a:pt x="5037" y="5539"/>
                  </a:cubicBezTo>
                  <a:cubicBezTo>
                    <a:pt x="5123" y="5510"/>
                    <a:pt x="5152" y="5482"/>
                    <a:pt x="5180" y="5396"/>
                  </a:cubicBezTo>
                  <a:cubicBezTo>
                    <a:pt x="5209" y="5310"/>
                    <a:pt x="5209" y="5253"/>
                    <a:pt x="5180" y="5195"/>
                  </a:cubicBezTo>
                  <a:cubicBezTo>
                    <a:pt x="5152" y="5110"/>
                    <a:pt x="5152" y="5052"/>
                    <a:pt x="5180" y="4966"/>
                  </a:cubicBezTo>
                  <a:cubicBezTo>
                    <a:pt x="5209" y="4909"/>
                    <a:pt x="5295" y="4909"/>
                    <a:pt x="5380" y="4852"/>
                  </a:cubicBezTo>
                  <a:cubicBezTo>
                    <a:pt x="5552" y="4795"/>
                    <a:pt x="5438" y="4594"/>
                    <a:pt x="5295" y="4537"/>
                  </a:cubicBezTo>
                  <a:cubicBezTo>
                    <a:pt x="5266" y="4509"/>
                    <a:pt x="5180" y="4537"/>
                    <a:pt x="5180" y="4480"/>
                  </a:cubicBezTo>
                  <a:cubicBezTo>
                    <a:pt x="5180" y="4394"/>
                    <a:pt x="5266" y="4308"/>
                    <a:pt x="5295" y="4251"/>
                  </a:cubicBezTo>
                  <a:cubicBezTo>
                    <a:pt x="5353" y="4231"/>
                    <a:pt x="5399" y="4185"/>
                    <a:pt x="5431" y="4185"/>
                  </a:cubicBezTo>
                  <a:cubicBezTo>
                    <a:pt x="5445" y="4185"/>
                    <a:pt x="5457" y="4195"/>
                    <a:pt x="5466" y="4222"/>
                  </a:cubicBezTo>
                  <a:cubicBezTo>
                    <a:pt x="5524" y="4251"/>
                    <a:pt x="5524" y="4337"/>
                    <a:pt x="5524" y="4365"/>
                  </a:cubicBezTo>
                  <a:cubicBezTo>
                    <a:pt x="5524" y="4394"/>
                    <a:pt x="5552" y="4423"/>
                    <a:pt x="5552" y="4480"/>
                  </a:cubicBezTo>
                  <a:cubicBezTo>
                    <a:pt x="5552" y="4537"/>
                    <a:pt x="5581" y="4623"/>
                    <a:pt x="5581" y="4709"/>
                  </a:cubicBezTo>
                  <a:cubicBezTo>
                    <a:pt x="5581" y="4766"/>
                    <a:pt x="5552" y="4823"/>
                    <a:pt x="5552" y="4852"/>
                  </a:cubicBezTo>
                  <a:cubicBezTo>
                    <a:pt x="5552" y="4938"/>
                    <a:pt x="5581" y="4995"/>
                    <a:pt x="5581" y="5052"/>
                  </a:cubicBezTo>
                  <a:cubicBezTo>
                    <a:pt x="5581" y="5110"/>
                    <a:pt x="5552" y="5224"/>
                    <a:pt x="5638" y="5281"/>
                  </a:cubicBezTo>
                  <a:cubicBezTo>
                    <a:pt x="5664" y="5298"/>
                    <a:pt x="5687" y="5303"/>
                    <a:pt x="5709" y="5303"/>
                  </a:cubicBezTo>
                  <a:cubicBezTo>
                    <a:pt x="5732" y="5303"/>
                    <a:pt x="5754" y="5298"/>
                    <a:pt x="5777" y="5298"/>
                  </a:cubicBezTo>
                  <a:cubicBezTo>
                    <a:pt x="5805" y="5298"/>
                    <a:pt x="5834" y="5305"/>
                    <a:pt x="5867" y="5339"/>
                  </a:cubicBezTo>
                  <a:cubicBezTo>
                    <a:pt x="5835" y="5355"/>
                    <a:pt x="5803" y="5362"/>
                    <a:pt x="5772" y="5362"/>
                  </a:cubicBezTo>
                  <a:cubicBezTo>
                    <a:pt x="5691" y="5362"/>
                    <a:pt x="5614" y="5315"/>
                    <a:pt x="5552" y="5253"/>
                  </a:cubicBezTo>
                  <a:cubicBezTo>
                    <a:pt x="5527" y="5244"/>
                    <a:pt x="5507" y="5241"/>
                    <a:pt x="5489" y="5241"/>
                  </a:cubicBezTo>
                  <a:cubicBezTo>
                    <a:pt x="5445" y="5241"/>
                    <a:pt x="5413" y="5261"/>
                    <a:pt x="5352" y="5281"/>
                  </a:cubicBezTo>
                  <a:cubicBezTo>
                    <a:pt x="5323" y="5339"/>
                    <a:pt x="5295" y="5367"/>
                    <a:pt x="5295" y="5396"/>
                  </a:cubicBezTo>
                  <a:cubicBezTo>
                    <a:pt x="5295" y="5482"/>
                    <a:pt x="5438" y="5567"/>
                    <a:pt x="5495" y="5625"/>
                  </a:cubicBezTo>
                  <a:cubicBezTo>
                    <a:pt x="5543" y="5649"/>
                    <a:pt x="5597" y="5658"/>
                    <a:pt x="5651" y="5658"/>
                  </a:cubicBezTo>
                  <a:cubicBezTo>
                    <a:pt x="5725" y="5658"/>
                    <a:pt x="5801" y="5641"/>
                    <a:pt x="5867" y="5625"/>
                  </a:cubicBezTo>
                  <a:cubicBezTo>
                    <a:pt x="5924" y="5596"/>
                    <a:pt x="6125" y="5539"/>
                    <a:pt x="6182" y="5482"/>
                  </a:cubicBezTo>
                  <a:cubicBezTo>
                    <a:pt x="6268" y="5396"/>
                    <a:pt x="6210" y="5310"/>
                    <a:pt x="6210" y="5224"/>
                  </a:cubicBezTo>
                  <a:cubicBezTo>
                    <a:pt x="6245" y="5120"/>
                    <a:pt x="6313" y="5100"/>
                    <a:pt x="6385" y="5100"/>
                  </a:cubicBezTo>
                  <a:cubicBezTo>
                    <a:pt x="6429" y="5100"/>
                    <a:pt x="6475" y="5108"/>
                    <a:pt x="6516" y="5108"/>
                  </a:cubicBezTo>
                  <a:cubicBezTo>
                    <a:pt x="6573" y="5108"/>
                    <a:pt x="6620" y="5093"/>
                    <a:pt x="6640" y="5024"/>
                  </a:cubicBezTo>
                  <a:cubicBezTo>
                    <a:pt x="6697" y="4909"/>
                    <a:pt x="6697" y="4738"/>
                    <a:pt x="6582" y="4652"/>
                  </a:cubicBezTo>
                  <a:cubicBezTo>
                    <a:pt x="6552" y="4621"/>
                    <a:pt x="6514" y="4612"/>
                    <a:pt x="6476" y="4612"/>
                  </a:cubicBezTo>
                  <a:cubicBezTo>
                    <a:pt x="6423" y="4612"/>
                    <a:pt x="6368" y="4629"/>
                    <a:pt x="6329" y="4629"/>
                  </a:cubicBezTo>
                  <a:cubicBezTo>
                    <a:pt x="6316" y="4629"/>
                    <a:pt x="6305" y="4627"/>
                    <a:pt x="6296" y="4623"/>
                  </a:cubicBezTo>
                  <a:cubicBezTo>
                    <a:pt x="6325" y="4537"/>
                    <a:pt x="6468" y="4480"/>
                    <a:pt x="6439" y="4394"/>
                  </a:cubicBezTo>
                  <a:cubicBezTo>
                    <a:pt x="6411" y="4337"/>
                    <a:pt x="6268" y="4337"/>
                    <a:pt x="6210" y="4251"/>
                  </a:cubicBezTo>
                  <a:cubicBezTo>
                    <a:pt x="6182" y="4222"/>
                    <a:pt x="6210" y="4137"/>
                    <a:pt x="6153" y="4137"/>
                  </a:cubicBezTo>
                  <a:cubicBezTo>
                    <a:pt x="6125" y="4137"/>
                    <a:pt x="6067" y="4194"/>
                    <a:pt x="6039" y="4222"/>
                  </a:cubicBezTo>
                  <a:cubicBezTo>
                    <a:pt x="5981" y="4337"/>
                    <a:pt x="6067" y="4423"/>
                    <a:pt x="6125" y="4509"/>
                  </a:cubicBezTo>
                  <a:cubicBezTo>
                    <a:pt x="6010" y="4480"/>
                    <a:pt x="5838" y="4480"/>
                    <a:pt x="5753" y="4394"/>
                  </a:cubicBezTo>
                  <a:cubicBezTo>
                    <a:pt x="5638" y="4280"/>
                    <a:pt x="5695" y="4137"/>
                    <a:pt x="5753" y="4051"/>
                  </a:cubicBezTo>
                  <a:cubicBezTo>
                    <a:pt x="5838" y="3965"/>
                    <a:pt x="6010" y="3908"/>
                    <a:pt x="5867" y="3793"/>
                  </a:cubicBezTo>
                  <a:cubicBezTo>
                    <a:pt x="5781" y="3707"/>
                    <a:pt x="5753" y="3593"/>
                    <a:pt x="5781" y="3478"/>
                  </a:cubicBezTo>
                  <a:cubicBezTo>
                    <a:pt x="5838" y="3364"/>
                    <a:pt x="5896" y="3249"/>
                    <a:pt x="5924" y="3106"/>
                  </a:cubicBezTo>
                  <a:cubicBezTo>
                    <a:pt x="5981" y="2963"/>
                    <a:pt x="5867" y="2877"/>
                    <a:pt x="5781" y="2763"/>
                  </a:cubicBezTo>
                  <a:cubicBezTo>
                    <a:pt x="5753" y="2734"/>
                    <a:pt x="5753" y="2648"/>
                    <a:pt x="5838" y="2620"/>
                  </a:cubicBezTo>
                  <a:cubicBezTo>
                    <a:pt x="5844" y="2614"/>
                    <a:pt x="5851" y="2612"/>
                    <a:pt x="5859" y="2612"/>
                  </a:cubicBezTo>
                  <a:cubicBezTo>
                    <a:pt x="5891" y="2612"/>
                    <a:pt x="5941" y="2648"/>
                    <a:pt x="6010" y="2648"/>
                  </a:cubicBezTo>
                  <a:cubicBezTo>
                    <a:pt x="6048" y="2656"/>
                    <a:pt x="6085" y="2660"/>
                    <a:pt x="6119" y="2660"/>
                  </a:cubicBezTo>
                  <a:cubicBezTo>
                    <a:pt x="6212" y="2660"/>
                    <a:pt x="6291" y="2633"/>
                    <a:pt x="6354" y="2591"/>
                  </a:cubicBezTo>
                  <a:cubicBezTo>
                    <a:pt x="6468" y="2505"/>
                    <a:pt x="6582" y="2391"/>
                    <a:pt x="6582" y="2305"/>
                  </a:cubicBezTo>
                  <a:cubicBezTo>
                    <a:pt x="6611" y="2190"/>
                    <a:pt x="6497" y="2047"/>
                    <a:pt x="6439" y="1961"/>
                  </a:cubicBezTo>
                  <a:cubicBezTo>
                    <a:pt x="6429" y="1959"/>
                    <a:pt x="6420" y="1958"/>
                    <a:pt x="6412" y="1958"/>
                  </a:cubicBezTo>
                  <a:cubicBezTo>
                    <a:pt x="6325" y="1958"/>
                    <a:pt x="6322" y="2084"/>
                    <a:pt x="6296" y="2162"/>
                  </a:cubicBezTo>
                  <a:cubicBezTo>
                    <a:pt x="6268" y="2248"/>
                    <a:pt x="6153" y="2248"/>
                    <a:pt x="6039" y="2248"/>
                  </a:cubicBezTo>
                  <a:cubicBezTo>
                    <a:pt x="6024" y="2245"/>
                    <a:pt x="6010" y="2243"/>
                    <a:pt x="5999" y="2243"/>
                  </a:cubicBezTo>
                  <a:cubicBezTo>
                    <a:pt x="5901" y="2243"/>
                    <a:pt x="5918" y="2346"/>
                    <a:pt x="5867" y="2448"/>
                  </a:cubicBezTo>
                  <a:cubicBezTo>
                    <a:pt x="5838" y="2534"/>
                    <a:pt x="5695" y="2591"/>
                    <a:pt x="5638" y="2677"/>
                  </a:cubicBezTo>
                  <a:cubicBezTo>
                    <a:pt x="5609" y="2820"/>
                    <a:pt x="5753" y="2906"/>
                    <a:pt x="5781" y="3020"/>
                  </a:cubicBezTo>
                  <a:cubicBezTo>
                    <a:pt x="5867" y="3163"/>
                    <a:pt x="5724" y="3163"/>
                    <a:pt x="5609" y="3163"/>
                  </a:cubicBezTo>
                  <a:cubicBezTo>
                    <a:pt x="5575" y="3181"/>
                    <a:pt x="5434" y="3209"/>
                    <a:pt x="5342" y="3209"/>
                  </a:cubicBezTo>
                  <a:cubicBezTo>
                    <a:pt x="5283" y="3209"/>
                    <a:pt x="5244" y="3197"/>
                    <a:pt x="5266" y="3163"/>
                  </a:cubicBezTo>
                  <a:cubicBezTo>
                    <a:pt x="5266" y="3078"/>
                    <a:pt x="5323" y="3049"/>
                    <a:pt x="5380" y="3020"/>
                  </a:cubicBezTo>
                  <a:cubicBezTo>
                    <a:pt x="5380" y="2935"/>
                    <a:pt x="5409" y="2906"/>
                    <a:pt x="5380" y="2820"/>
                  </a:cubicBezTo>
                  <a:cubicBezTo>
                    <a:pt x="5345" y="2731"/>
                    <a:pt x="5298" y="2686"/>
                    <a:pt x="5240" y="2686"/>
                  </a:cubicBezTo>
                  <a:cubicBezTo>
                    <a:pt x="5205" y="2686"/>
                    <a:pt x="5166" y="2702"/>
                    <a:pt x="5123" y="2734"/>
                  </a:cubicBezTo>
                  <a:cubicBezTo>
                    <a:pt x="5066" y="2763"/>
                    <a:pt x="5009" y="2806"/>
                    <a:pt x="4948" y="2827"/>
                  </a:cubicBezTo>
                  <a:lnTo>
                    <a:pt x="4948" y="2827"/>
                  </a:lnTo>
                  <a:cubicBezTo>
                    <a:pt x="4947" y="2800"/>
                    <a:pt x="4923" y="2782"/>
                    <a:pt x="4923" y="2763"/>
                  </a:cubicBezTo>
                  <a:cubicBezTo>
                    <a:pt x="4923" y="2734"/>
                    <a:pt x="4980" y="2677"/>
                    <a:pt x="4980" y="2648"/>
                  </a:cubicBezTo>
                  <a:cubicBezTo>
                    <a:pt x="5008" y="2591"/>
                    <a:pt x="5066" y="2534"/>
                    <a:pt x="5123" y="2505"/>
                  </a:cubicBezTo>
                  <a:lnTo>
                    <a:pt x="5266" y="2362"/>
                  </a:lnTo>
                  <a:cubicBezTo>
                    <a:pt x="5323" y="2362"/>
                    <a:pt x="5438" y="2334"/>
                    <a:pt x="5352" y="2248"/>
                  </a:cubicBezTo>
                  <a:cubicBezTo>
                    <a:pt x="5323" y="2219"/>
                    <a:pt x="5180" y="2219"/>
                    <a:pt x="5152" y="2219"/>
                  </a:cubicBezTo>
                  <a:cubicBezTo>
                    <a:pt x="5037" y="2219"/>
                    <a:pt x="5066" y="2334"/>
                    <a:pt x="5008" y="2391"/>
                  </a:cubicBezTo>
                  <a:cubicBezTo>
                    <a:pt x="4923" y="2477"/>
                    <a:pt x="4837" y="2477"/>
                    <a:pt x="4751" y="2477"/>
                  </a:cubicBezTo>
                  <a:cubicBezTo>
                    <a:pt x="4579" y="2477"/>
                    <a:pt x="4436" y="2362"/>
                    <a:pt x="4322" y="2219"/>
                  </a:cubicBezTo>
                  <a:cubicBezTo>
                    <a:pt x="4207" y="2047"/>
                    <a:pt x="4035" y="1904"/>
                    <a:pt x="3892" y="1761"/>
                  </a:cubicBezTo>
                  <a:cubicBezTo>
                    <a:pt x="3778" y="1618"/>
                    <a:pt x="3606" y="1475"/>
                    <a:pt x="3635" y="1303"/>
                  </a:cubicBezTo>
                  <a:lnTo>
                    <a:pt x="3635" y="1303"/>
                  </a:lnTo>
                  <a:cubicBezTo>
                    <a:pt x="3477" y="1346"/>
                    <a:pt x="3313" y="1382"/>
                    <a:pt x="3152" y="1382"/>
                  </a:cubicBezTo>
                  <a:cubicBezTo>
                    <a:pt x="2991" y="1382"/>
                    <a:pt x="2833" y="1346"/>
                    <a:pt x="2690" y="1246"/>
                  </a:cubicBezTo>
                  <a:cubicBezTo>
                    <a:pt x="2547" y="1160"/>
                    <a:pt x="2433" y="1017"/>
                    <a:pt x="2261" y="960"/>
                  </a:cubicBezTo>
                  <a:cubicBezTo>
                    <a:pt x="2230" y="952"/>
                    <a:pt x="2202" y="949"/>
                    <a:pt x="2175" y="949"/>
                  </a:cubicBezTo>
                  <a:cubicBezTo>
                    <a:pt x="2103" y="949"/>
                    <a:pt x="2045" y="975"/>
                    <a:pt x="2003" y="1017"/>
                  </a:cubicBezTo>
                  <a:cubicBezTo>
                    <a:pt x="1889" y="1017"/>
                    <a:pt x="1860" y="960"/>
                    <a:pt x="1774" y="931"/>
                  </a:cubicBezTo>
                  <a:cubicBezTo>
                    <a:pt x="1717" y="874"/>
                    <a:pt x="1631" y="759"/>
                    <a:pt x="1574" y="674"/>
                  </a:cubicBezTo>
                  <a:cubicBezTo>
                    <a:pt x="1546" y="645"/>
                    <a:pt x="1488" y="616"/>
                    <a:pt x="1431" y="588"/>
                  </a:cubicBezTo>
                  <a:cubicBezTo>
                    <a:pt x="1402" y="588"/>
                    <a:pt x="1317" y="588"/>
                    <a:pt x="1288" y="531"/>
                  </a:cubicBezTo>
                  <a:cubicBezTo>
                    <a:pt x="1288" y="502"/>
                    <a:pt x="1317" y="445"/>
                    <a:pt x="1317" y="387"/>
                  </a:cubicBezTo>
                  <a:cubicBezTo>
                    <a:pt x="1317" y="367"/>
                    <a:pt x="1331" y="347"/>
                    <a:pt x="1370" y="347"/>
                  </a:cubicBezTo>
                  <a:cubicBezTo>
                    <a:pt x="1386" y="347"/>
                    <a:pt x="1406" y="350"/>
                    <a:pt x="1431" y="359"/>
                  </a:cubicBezTo>
                  <a:cubicBezTo>
                    <a:pt x="1458" y="366"/>
                    <a:pt x="1480" y="369"/>
                    <a:pt x="1499" y="369"/>
                  </a:cubicBezTo>
                  <a:cubicBezTo>
                    <a:pt x="1557" y="369"/>
                    <a:pt x="1574" y="332"/>
                    <a:pt x="1574" y="244"/>
                  </a:cubicBezTo>
                  <a:cubicBezTo>
                    <a:pt x="1574" y="101"/>
                    <a:pt x="1488" y="44"/>
                    <a:pt x="1345" y="15"/>
                  </a:cubicBezTo>
                  <a:cubicBezTo>
                    <a:pt x="1319" y="5"/>
                    <a:pt x="1292" y="0"/>
                    <a:pt x="1264" y="0"/>
                  </a:cubicBezTo>
                  <a:close/>
                </a:path>
              </a:pathLst>
            </a:custGeom>
            <a:solidFill>
              <a:srgbClr val="E2B1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2" name="Google Shape;2342;p42"/>
            <p:cNvSpPr/>
            <p:nvPr/>
          </p:nvSpPr>
          <p:spPr>
            <a:xfrm>
              <a:off x="5433913" y="2632525"/>
              <a:ext cx="172450" cy="174925"/>
            </a:xfrm>
            <a:custGeom>
              <a:avLst/>
              <a:gdLst/>
              <a:ahLst/>
              <a:cxnLst/>
              <a:rect l="l" t="t" r="r" b="b"/>
              <a:pathLst>
                <a:path w="6898" h="6997" extrusionOk="0">
                  <a:moveTo>
                    <a:pt x="5610" y="1215"/>
                  </a:moveTo>
                  <a:cubicBezTo>
                    <a:pt x="5595" y="1259"/>
                    <a:pt x="5551" y="1295"/>
                    <a:pt x="5504" y="1313"/>
                  </a:cubicBezTo>
                  <a:lnTo>
                    <a:pt x="5504" y="1313"/>
                  </a:lnTo>
                  <a:cubicBezTo>
                    <a:pt x="5527" y="1289"/>
                    <a:pt x="5587" y="1261"/>
                    <a:pt x="5610" y="1215"/>
                  </a:cubicBezTo>
                  <a:close/>
                  <a:moveTo>
                    <a:pt x="2639" y="3422"/>
                  </a:moveTo>
                  <a:lnTo>
                    <a:pt x="2639" y="3422"/>
                  </a:lnTo>
                  <a:cubicBezTo>
                    <a:pt x="2747" y="3510"/>
                    <a:pt x="2876" y="3534"/>
                    <a:pt x="3005" y="3534"/>
                  </a:cubicBezTo>
                  <a:cubicBezTo>
                    <a:pt x="2962" y="3553"/>
                    <a:pt x="2924" y="3561"/>
                    <a:pt x="2889" y="3561"/>
                  </a:cubicBezTo>
                  <a:cubicBezTo>
                    <a:pt x="2788" y="3561"/>
                    <a:pt x="2713" y="3494"/>
                    <a:pt x="2639" y="3422"/>
                  </a:cubicBezTo>
                  <a:close/>
                  <a:moveTo>
                    <a:pt x="6762" y="1"/>
                  </a:moveTo>
                  <a:cubicBezTo>
                    <a:pt x="6681" y="1"/>
                    <a:pt x="6592" y="13"/>
                    <a:pt x="6554" y="13"/>
                  </a:cubicBezTo>
                  <a:cubicBezTo>
                    <a:pt x="6411" y="42"/>
                    <a:pt x="6268" y="128"/>
                    <a:pt x="6211" y="271"/>
                  </a:cubicBezTo>
                  <a:cubicBezTo>
                    <a:pt x="6182" y="328"/>
                    <a:pt x="6182" y="443"/>
                    <a:pt x="6211" y="500"/>
                  </a:cubicBezTo>
                  <a:cubicBezTo>
                    <a:pt x="6211" y="614"/>
                    <a:pt x="6296" y="700"/>
                    <a:pt x="6296" y="758"/>
                  </a:cubicBezTo>
                  <a:cubicBezTo>
                    <a:pt x="6296" y="872"/>
                    <a:pt x="6211" y="872"/>
                    <a:pt x="6153" y="929"/>
                  </a:cubicBezTo>
                  <a:cubicBezTo>
                    <a:pt x="6125" y="987"/>
                    <a:pt x="6067" y="1130"/>
                    <a:pt x="6010" y="1130"/>
                  </a:cubicBezTo>
                  <a:cubicBezTo>
                    <a:pt x="5924" y="1130"/>
                    <a:pt x="5838" y="987"/>
                    <a:pt x="5838" y="929"/>
                  </a:cubicBezTo>
                  <a:cubicBezTo>
                    <a:pt x="5838" y="843"/>
                    <a:pt x="5924" y="786"/>
                    <a:pt x="5924" y="700"/>
                  </a:cubicBezTo>
                  <a:cubicBezTo>
                    <a:pt x="5924" y="636"/>
                    <a:pt x="5892" y="555"/>
                    <a:pt x="5828" y="555"/>
                  </a:cubicBezTo>
                  <a:cubicBezTo>
                    <a:pt x="5806" y="555"/>
                    <a:pt x="5781" y="564"/>
                    <a:pt x="5753" y="586"/>
                  </a:cubicBezTo>
                  <a:cubicBezTo>
                    <a:pt x="5695" y="643"/>
                    <a:pt x="5610" y="729"/>
                    <a:pt x="5495" y="729"/>
                  </a:cubicBezTo>
                  <a:cubicBezTo>
                    <a:pt x="5409" y="729"/>
                    <a:pt x="5295" y="700"/>
                    <a:pt x="5209" y="614"/>
                  </a:cubicBezTo>
                  <a:cubicBezTo>
                    <a:pt x="5180" y="595"/>
                    <a:pt x="5152" y="586"/>
                    <a:pt x="5125" y="586"/>
                  </a:cubicBezTo>
                  <a:cubicBezTo>
                    <a:pt x="5072" y="586"/>
                    <a:pt x="5028" y="624"/>
                    <a:pt x="5009" y="700"/>
                  </a:cubicBezTo>
                  <a:cubicBezTo>
                    <a:pt x="4980" y="729"/>
                    <a:pt x="4894" y="843"/>
                    <a:pt x="4980" y="901"/>
                  </a:cubicBezTo>
                  <a:cubicBezTo>
                    <a:pt x="5009" y="929"/>
                    <a:pt x="5037" y="929"/>
                    <a:pt x="5066" y="987"/>
                  </a:cubicBezTo>
                  <a:cubicBezTo>
                    <a:pt x="5123" y="987"/>
                    <a:pt x="5152" y="1015"/>
                    <a:pt x="5180" y="1044"/>
                  </a:cubicBezTo>
                  <a:lnTo>
                    <a:pt x="5409" y="1273"/>
                  </a:lnTo>
                  <a:cubicBezTo>
                    <a:pt x="5429" y="1292"/>
                    <a:pt x="5448" y="1312"/>
                    <a:pt x="5468" y="1322"/>
                  </a:cubicBezTo>
                  <a:lnTo>
                    <a:pt x="5468" y="1322"/>
                  </a:lnTo>
                  <a:cubicBezTo>
                    <a:pt x="5460" y="1324"/>
                    <a:pt x="5452" y="1324"/>
                    <a:pt x="5444" y="1324"/>
                  </a:cubicBezTo>
                  <a:cubicBezTo>
                    <a:pt x="5419" y="1324"/>
                    <a:pt x="5397" y="1317"/>
                    <a:pt x="5381" y="1301"/>
                  </a:cubicBezTo>
                  <a:cubicBezTo>
                    <a:pt x="5295" y="1215"/>
                    <a:pt x="5266" y="1158"/>
                    <a:pt x="5152" y="1130"/>
                  </a:cubicBezTo>
                  <a:cubicBezTo>
                    <a:pt x="5113" y="1111"/>
                    <a:pt x="5082" y="1104"/>
                    <a:pt x="5052" y="1104"/>
                  </a:cubicBezTo>
                  <a:cubicBezTo>
                    <a:pt x="4993" y="1104"/>
                    <a:pt x="4942" y="1130"/>
                    <a:pt x="4865" y="1130"/>
                  </a:cubicBezTo>
                  <a:cubicBezTo>
                    <a:pt x="4837" y="1130"/>
                    <a:pt x="4751" y="1130"/>
                    <a:pt x="4722" y="1158"/>
                  </a:cubicBezTo>
                  <a:cubicBezTo>
                    <a:pt x="4694" y="1187"/>
                    <a:pt x="4694" y="1244"/>
                    <a:pt x="4665" y="1301"/>
                  </a:cubicBezTo>
                  <a:cubicBezTo>
                    <a:pt x="4551" y="1502"/>
                    <a:pt x="4551" y="1731"/>
                    <a:pt x="4694" y="1931"/>
                  </a:cubicBezTo>
                  <a:cubicBezTo>
                    <a:pt x="4717" y="2001"/>
                    <a:pt x="4797" y="2089"/>
                    <a:pt x="4857" y="2089"/>
                  </a:cubicBezTo>
                  <a:cubicBezTo>
                    <a:pt x="4871" y="2089"/>
                    <a:pt x="4883" y="2085"/>
                    <a:pt x="4894" y="2074"/>
                  </a:cubicBezTo>
                  <a:cubicBezTo>
                    <a:pt x="4980" y="2045"/>
                    <a:pt x="4980" y="1988"/>
                    <a:pt x="5009" y="1931"/>
                  </a:cubicBezTo>
                  <a:lnTo>
                    <a:pt x="5009" y="1931"/>
                  </a:lnTo>
                  <a:cubicBezTo>
                    <a:pt x="4984" y="2028"/>
                    <a:pt x="4960" y="2207"/>
                    <a:pt x="4866" y="2207"/>
                  </a:cubicBezTo>
                  <a:cubicBezTo>
                    <a:pt x="4849" y="2207"/>
                    <a:pt x="4830" y="2202"/>
                    <a:pt x="4808" y="2189"/>
                  </a:cubicBezTo>
                  <a:cubicBezTo>
                    <a:pt x="4751" y="2189"/>
                    <a:pt x="4694" y="2131"/>
                    <a:pt x="4665" y="2074"/>
                  </a:cubicBezTo>
                  <a:cubicBezTo>
                    <a:pt x="4608" y="2045"/>
                    <a:pt x="4579" y="2017"/>
                    <a:pt x="4551" y="1931"/>
                  </a:cubicBezTo>
                  <a:cubicBezTo>
                    <a:pt x="4522" y="1874"/>
                    <a:pt x="4522" y="1788"/>
                    <a:pt x="4465" y="1759"/>
                  </a:cubicBezTo>
                  <a:cubicBezTo>
                    <a:pt x="4436" y="1731"/>
                    <a:pt x="4408" y="1702"/>
                    <a:pt x="4322" y="1702"/>
                  </a:cubicBezTo>
                  <a:cubicBezTo>
                    <a:pt x="4264" y="1702"/>
                    <a:pt x="4179" y="1702"/>
                    <a:pt x="4121" y="1759"/>
                  </a:cubicBezTo>
                  <a:cubicBezTo>
                    <a:pt x="4035" y="1788"/>
                    <a:pt x="3978" y="1902"/>
                    <a:pt x="3892" y="1988"/>
                  </a:cubicBezTo>
                  <a:cubicBezTo>
                    <a:pt x="3835" y="2045"/>
                    <a:pt x="3864" y="2045"/>
                    <a:pt x="3892" y="2160"/>
                  </a:cubicBezTo>
                  <a:cubicBezTo>
                    <a:pt x="3957" y="2268"/>
                    <a:pt x="3989" y="2474"/>
                    <a:pt x="4112" y="2556"/>
                  </a:cubicBezTo>
                  <a:lnTo>
                    <a:pt x="4112" y="2556"/>
                  </a:lnTo>
                  <a:cubicBezTo>
                    <a:pt x="4061" y="2542"/>
                    <a:pt x="4022" y="2520"/>
                    <a:pt x="4007" y="2475"/>
                  </a:cubicBezTo>
                  <a:cubicBezTo>
                    <a:pt x="3978" y="2446"/>
                    <a:pt x="3978" y="2360"/>
                    <a:pt x="3950" y="2332"/>
                  </a:cubicBezTo>
                  <a:lnTo>
                    <a:pt x="3835" y="2217"/>
                  </a:lnTo>
                  <a:cubicBezTo>
                    <a:pt x="3807" y="2189"/>
                    <a:pt x="3749" y="2160"/>
                    <a:pt x="3749" y="2131"/>
                  </a:cubicBezTo>
                  <a:cubicBezTo>
                    <a:pt x="3721" y="2045"/>
                    <a:pt x="3749" y="2017"/>
                    <a:pt x="3749" y="1988"/>
                  </a:cubicBezTo>
                  <a:cubicBezTo>
                    <a:pt x="3749" y="1902"/>
                    <a:pt x="3692" y="1902"/>
                    <a:pt x="3606" y="1902"/>
                  </a:cubicBezTo>
                  <a:cubicBezTo>
                    <a:pt x="3549" y="1902"/>
                    <a:pt x="3463" y="1874"/>
                    <a:pt x="3406" y="1874"/>
                  </a:cubicBezTo>
                  <a:cubicBezTo>
                    <a:pt x="3364" y="1863"/>
                    <a:pt x="3318" y="1857"/>
                    <a:pt x="3274" y="1857"/>
                  </a:cubicBezTo>
                  <a:cubicBezTo>
                    <a:pt x="3198" y="1857"/>
                    <a:pt x="3127" y="1877"/>
                    <a:pt x="3091" y="1931"/>
                  </a:cubicBezTo>
                  <a:cubicBezTo>
                    <a:pt x="3034" y="2017"/>
                    <a:pt x="3091" y="2045"/>
                    <a:pt x="3091" y="2131"/>
                  </a:cubicBezTo>
                  <a:cubicBezTo>
                    <a:pt x="3091" y="2189"/>
                    <a:pt x="3091" y="2217"/>
                    <a:pt x="3034" y="2303"/>
                  </a:cubicBezTo>
                  <a:cubicBezTo>
                    <a:pt x="3034" y="2360"/>
                    <a:pt x="3005" y="2417"/>
                    <a:pt x="2977" y="2475"/>
                  </a:cubicBezTo>
                  <a:cubicBezTo>
                    <a:pt x="2977" y="2503"/>
                    <a:pt x="2948" y="2589"/>
                    <a:pt x="2891" y="2618"/>
                  </a:cubicBezTo>
                  <a:cubicBezTo>
                    <a:pt x="2874" y="2651"/>
                    <a:pt x="2810" y="2684"/>
                    <a:pt x="2753" y="2684"/>
                  </a:cubicBezTo>
                  <a:cubicBezTo>
                    <a:pt x="2712" y="2684"/>
                    <a:pt x="2674" y="2666"/>
                    <a:pt x="2662" y="2618"/>
                  </a:cubicBezTo>
                  <a:cubicBezTo>
                    <a:pt x="2605" y="2532"/>
                    <a:pt x="2690" y="2389"/>
                    <a:pt x="2547" y="2389"/>
                  </a:cubicBezTo>
                  <a:cubicBezTo>
                    <a:pt x="2461" y="2389"/>
                    <a:pt x="2433" y="2446"/>
                    <a:pt x="2404" y="2503"/>
                  </a:cubicBezTo>
                  <a:cubicBezTo>
                    <a:pt x="2376" y="2561"/>
                    <a:pt x="2404" y="2618"/>
                    <a:pt x="2404" y="2675"/>
                  </a:cubicBezTo>
                  <a:cubicBezTo>
                    <a:pt x="2367" y="2638"/>
                    <a:pt x="2331" y="2628"/>
                    <a:pt x="2292" y="2628"/>
                  </a:cubicBezTo>
                  <a:cubicBezTo>
                    <a:pt x="2239" y="2628"/>
                    <a:pt x="2183" y="2646"/>
                    <a:pt x="2118" y="2646"/>
                  </a:cubicBezTo>
                  <a:cubicBezTo>
                    <a:pt x="2032" y="2646"/>
                    <a:pt x="2004" y="2646"/>
                    <a:pt x="1975" y="2618"/>
                  </a:cubicBezTo>
                  <a:cubicBezTo>
                    <a:pt x="1889" y="2618"/>
                    <a:pt x="1889" y="2503"/>
                    <a:pt x="1860" y="2503"/>
                  </a:cubicBezTo>
                  <a:cubicBezTo>
                    <a:pt x="1854" y="2502"/>
                    <a:pt x="1849" y="2501"/>
                    <a:pt x="1843" y="2501"/>
                  </a:cubicBezTo>
                  <a:cubicBezTo>
                    <a:pt x="1740" y="2501"/>
                    <a:pt x="1689" y="2735"/>
                    <a:pt x="1689" y="2790"/>
                  </a:cubicBezTo>
                  <a:cubicBezTo>
                    <a:pt x="1689" y="2904"/>
                    <a:pt x="1746" y="3018"/>
                    <a:pt x="1832" y="3104"/>
                  </a:cubicBezTo>
                  <a:cubicBezTo>
                    <a:pt x="1860" y="3190"/>
                    <a:pt x="1946" y="3247"/>
                    <a:pt x="2032" y="3247"/>
                  </a:cubicBezTo>
                  <a:cubicBezTo>
                    <a:pt x="2116" y="3226"/>
                    <a:pt x="2201" y="3159"/>
                    <a:pt x="2285" y="3159"/>
                  </a:cubicBezTo>
                  <a:cubicBezTo>
                    <a:pt x="2315" y="3159"/>
                    <a:pt x="2345" y="3168"/>
                    <a:pt x="2376" y="3190"/>
                  </a:cubicBezTo>
                  <a:cubicBezTo>
                    <a:pt x="2441" y="3234"/>
                    <a:pt x="2507" y="3294"/>
                    <a:pt x="2559" y="3346"/>
                  </a:cubicBezTo>
                  <a:lnTo>
                    <a:pt x="2559" y="3346"/>
                  </a:lnTo>
                  <a:cubicBezTo>
                    <a:pt x="2497" y="3290"/>
                    <a:pt x="2430" y="3246"/>
                    <a:pt x="2344" y="3246"/>
                  </a:cubicBezTo>
                  <a:cubicBezTo>
                    <a:pt x="2336" y="3246"/>
                    <a:pt x="2327" y="3247"/>
                    <a:pt x="2318" y="3247"/>
                  </a:cubicBezTo>
                  <a:cubicBezTo>
                    <a:pt x="2175" y="3247"/>
                    <a:pt x="2147" y="3448"/>
                    <a:pt x="2032" y="3476"/>
                  </a:cubicBezTo>
                  <a:cubicBezTo>
                    <a:pt x="2024" y="3479"/>
                    <a:pt x="2017" y="3480"/>
                    <a:pt x="2009" y="3480"/>
                  </a:cubicBezTo>
                  <a:cubicBezTo>
                    <a:pt x="1931" y="3480"/>
                    <a:pt x="1855" y="3359"/>
                    <a:pt x="1803" y="3333"/>
                  </a:cubicBezTo>
                  <a:cubicBezTo>
                    <a:pt x="1746" y="3333"/>
                    <a:pt x="1717" y="3305"/>
                    <a:pt x="1689" y="3247"/>
                  </a:cubicBezTo>
                  <a:cubicBezTo>
                    <a:pt x="1660" y="3219"/>
                    <a:pt x="1689" y="3190"/>
                    <a:pt x="1689" y="3104"/>
                  </a:cubicBezTo>
                  <a:cubicBezTo>
                    <a:pt x="1689" y="3041"/>
                    <a:pt x="1610" y="3021"/>
                    <a:pt x="1530" y="3021"/>
                  </a:cubicBezTo>
                  <a:cubicBezTo>
                    <a:pt x="1465" y="3021"/>
                    <a:pt x="1400" y="3034"/>
                    <a:pt x="1374" y="3047"/>
                  </a:cubicBezTo>
                  <a:cubicBezTo>
                    <a:pt x="1288" y="3076"/>
                    <a:pt x="1116" y="3190"/>
                    <a:pt x="1145" y="3305"/>
                  </a:cubicBezTo>
                  <a:cubicBezTo>
                    <a:pt x="1174" y="3362"/>
                    <a:pt x="1259" y="3391"/>
                    <a:pt x="1288" y="3448"/>
                  </a:cubicBezTo>
                  <a:cubicBezTo>
                    <a:pt x="1317" y="3476"/>
                    <a:pt x="1374" y="3534"/>
                    <a:pt x="1374" y="3619"/>
                  </a:cubicBezTo>
                  <a:cubicBezTo>
                    <a:pt x="1315" y="3608"/>
                    <a:pt x="1265" y="3601"/>
                    <a:pt x="1219" y="3601"/>
                  </a:cubicBezTo>
                  <a:cubicBezTo>
                    <a:pt x="1155" y="3601"/>
                    <a:pt x="1098" y="3615"/>
                    <a:pt x="1030" y="3648"/>
                  </a:cubicBezTo>
                  <a:cubicBezTo>
                    <a:pt x="1116" y="3505"/>
                    <a:pt x="1174" y="3162"/>
                    <a:pt x="973" y="3076"/>
                  </a:cubicBezTo>
                  <a:cubicBezTo>
                    <a:pt x="952" y="3069"/>
                    <a:pt x="930" y="3065"/>
                    <a:pt x="909" y="3065"/>
                  </a:cubicBezTo>
                  <a:cubicBezTo>
                    <a:pt x="844" y="3065"/>
                    <a:pt x="780" y="3097"/>
                    <a:pt x="716" y="3162"/>
                  </a:cubicBezTo>
                  <a:cubicBezTo>
                    <a:pt x="658" y="3219"/>
                    <a:pt x="601" y="3333"/>
                    <a:pt x="687" y="3362"/>
                  </a:cubicBezTo>
                  <a:cubicBezTo>
                    <a:pt x="687" y="3391"/>
                    <a:pt x="744" y="3391"/>
                    <a:pt x="744" y="3391"/>
                  </a:cubicBezTo>
                  <a:lnTo>
                    <a:pt x="716" y="3505"/>
                  </a:lnTo>
                  <a:cubicBezTo>
                    <a:pt x="716" y="3591"/>
                    <a:pt x="744" y="3648"/>
                    <a:pt x="744" y="3734"/>
                  </a:cubicBezTo>
                  <a:lnTo>
                    <a:pt x="744" y="3791"/>
                  </a:lnTo>
                  <a:lnTo>
                    <a:pt x="802" y="3848"/>
                  </a:lnTo>
                  <a:cubicBezTo>
                    <a:pt x="821" y="3848"/>
                    <a:pt x="840" y="3861"/>
                    <a:pt x="859" y="3861"/>
                  </a:cubicBezTo>
                  <a:cubicBezTo>
                    <a:pt x="868" y="3861"/>
                    <a:pt x="878" y="3858"/>
                    <a:pt x="887" y="3848"/>
                  </a:cubicBezTo>
                  <a:cubicBezTo>
                    <a:pt x="945" y="3848"/>
                    <a:pt x="945" y="3791"/>
                    <a:pt x="973" y="3791"/>
                  </a:cubicBezTo>
                  <a:lnTo>
                    <a:pt x="973" y="3906"/>
                  </a:lnTo>
                  <a:cubicBezTo>
                    <a:pt x="973" y="3963"/>
                    <a:pt x="952" y="3984"/>
                    <a:pt x="923" y="3984"/>
                  </a:cubicBezTo>
                  <a:cubicBezTo>
                    <a:pt x="895" y="3984"/>
                    <a:pt x="859" y="3963"/>
                    <a:pt x="830" y="3934"/>
                  </a:cubicBezTo>
                  <a:cubicBezTo>
                    <a:pt x="716" y="3934"/>
                    <a:pt x="601" y="3992"/>
                    <a:pt x="515" y="3992"/>
                  </a:cubicBezTo>
                  <a:cubicBezTo>
                    <a:pt x="429" y="3992"/>
                    <a:pt x="286" y="4020"/>
                    <a:pt x="372" y="4135"/>
                  </a:cubicBezTo>
                  <a:cubicBezTo>
                    <a:pt x="401" y="4163"/>
                    <a:pt x="515" y="4192"/>
                    <a:pt x="573" y="4220"/>
                  </a:cubicBezTo>
                  <a:cubicBezTo>
                    <a:pt x="601" y="4278"/>
                    <a:pt x="658" y="4306"/>
                    <a:pt x="716" y="4306"/>
                  </a:cubicBezTo>
                  <a:cubicBezTo>
                    <a:pt x="744" y="4335"/>
                    <a:pt x="802" y="4335"/>
                    <a:pt x="830" y="4335"/>
                  </a:cubicBezTo>
                  <a:cubicBezTo>
                    <a:pt x="859" y="4335"/>
                    <a:pt x="973" y="4449"/>
                    <a:pt x="887" y="4478"/>
                  </a:cubicBezTo>
                  <a:lnTo>
                    <a:pt x="830" y="4478"/>
                  </a:lnTo>
                  <a:cubicBezTo>
                    <a:pt x="773" y="4478"/>
                    <a:pt x="773" y="4507"/>
                    <a:pt x="744" y="4564"/>
                  </a:cubicBezTo>
                  <a:cubicBezTo>
                    <a:pt x="687" y="4621"/>
                    <a:pt x="687" y="4621"/>
                    <a:pt x="744" y="4707"/>
                  </a:cubicBezTo>
                  <a:cubicBezTo>
                    <a:pt x="830" y="4793"/>
                    <a:pt x="773" y="4936"/>
                    <a:pt x="859" y="5050"/>
                  </a:cubicBezTo>
                  <a:cubicBezTo>
                    <a:pt x="887" y="5079"/>
                    <a:pt x="945" y="5165"/>
                    <a:pt x="1002" y="5165"/>
                  </a:cubicBezTo>
                  <a:cubicBezTo>
                    <a:pt x="1016" y="5179"/>
                    <a:pt x="1045" y="5179"/>
                    <a:pt x="1070" y="5179"/>
                  </a:cubicBezTo>
                  <a:cubicBezTo>
                    <a:pt x="1095" y="5179"/>
                    <a:pt x="1116" y="5179"/>
                    <a:pt x="1116" y="5194"/>
                  </a:cubicBezTo>
                  <a:lnTo>
                    <a:pt x="1088" y="5279"/>
                  </a:lnTo>
                  <a:lnTo>
                    <a:pt x="859" y="5165"/>
                  </a:lnTo>
                  <a:cubicBezTo>
                    <a:pt x="802" y="5136"/>
                    <a:pt x="716" y="5079"/>
                    <a:pt x="687" y="5022"/>
                  </a:cubicBezTo>
                  <a:cubicBezTo>
                    <a:pt x="658" y="4907"/>
                    <a:pt x="744" y="4736"/>
                    <a:pt x="573" y="4736"/>
                  </a:cubicBezTo>
                  <a:cubicBezTo>
                    <a:pt x="515" y="4764"/>
                    <a:pt x="544" y="4764"/>
                    <a:pt x="515" y="4793"/>
                  </a:cubicBezTo>
                  <a:cubicBezTo>
                    <a:pt x="507" y="4797"/>
                    <a:pt x="500" y="4799"/>
                    <a:pt x="493" y="4799"/>
                  </a:cubicBezTo>
                  <a:cubicBezTo>
                    <a:pt x="451" y="4799"/>
                    <a:pt x="429" y="4732"/>
                    <a:pt x="429" y="4707"/>
                  </a:cubicBezTo>
                  <a:cubicBezTo>
                    <a:pt x="391" y="4631"/>
                    <a:pt x="340" y="4618"/>
                    <a:pt x="277" y="4618"/>
                  </a:cubicBezTo>
                  <a:cubicBezTo>
                    <a:pt x="245" y="4618"/>
                    <a:pt x="210" y="4621"/>
                    <a:pt x="172" y="4621"/>
                  </a:cubicBezTo>
                  <a:cubicBezTo>
                    <a:pt x="86" y="4650"/>
                    <a:pt x="0" y="4650"/>
                    <a:pt x="0" y="4793"/>
                  </a:cubicBezTo>
                  <a:cubicBezTo>
                    <a:pt x="29" y="4936"/>
                    <a:pt x="0" y="5079"/>
                    <a:pt x="0" y="5222"/>
                  </a:cubicBezTo>
                  <a:lnTo>
                    <a:pt x="0" y="5880"/>
                  </a:lnTo>
                  <a:cubicBezTo>
                    <a:pt x="115" y="5880"/>
                    <a:pt x="86" y="5709"/>
                    <a:pt x="286" y="5623"/>
                  </a:cubicBezTo>
                  <a:lnTo>
                    <a:pt x="286" y="5623"/>
                  </a:lnTo>
                  <a:cubicBezTo>
                    <a:pt x="258" y="5709"/>
                    <a:pt x="229" y="5795"/>
                    <a:pt x="286" y="5880"/>
                  </a:cubicBezTo>
                  <a:cubicBezTo>
                    <a:pt x="315" y="5938"/>
                    <a:pt x="429" y="5995"/>
                    <a:pt x="515" y="5995"/>
                  </a:cubicBezTo>
                  <a:cubicBezTo>
                    <a:pt x="675" y="5995"/>
                    <a:pt x="811" y="5821"/>
                    <a:pt x="851" y="5658"/>
                  </a:cubicBezTo>
                  <a:lnTo>
                    <a:pt x="851" y="5658"/>
                  </a:lnTo>
                  <a:cubicBezTo>
                    <a:pt x="836" y="5750"/>
                    <a:pt x="862" y="5804"/>
                    <a:pt x="887" y="5880"/>
                  </a:cubicBezTo>
                  <a:cubicBezTo>
                    <a:pt x="916" y="5938"/>
                    <a:pt x="916" y="6052"/>
                    <a:pt x="916" y="6138"/>
                  </a:cubicBezTo>
                  <a:cubicBezTo>
                    <a:pt x="973" y="6310"/>
                    <a:pt x="1002" y="6481"/>
                    <a:pt x="1059" y="6653"/>
                  </a:cubicBezTo>
                  <a:cubicBezTo>
                    <a:pt x="1059" y="6739"/>
                    <a:pt x="1116" y="6768"/>
                    <a:pt x="1174" y="6768"/>
                  </a:cubicBezTo>
                  <a:cubicBezTo>
                    <a:pt x="1288" y="6768"/>
                    <a:pt x="1288" y="6710"/>
                    <a:pt x="1288" y="6624"/>
                  </a:cubicBezTo>
                  <a:cubicBezTo>
                    <a:pt x="1288" y="6453"/>
                    <a:pt x="1317" y="6281"/>
                    <a:pt x="1345" y="6081"/>
                  </a:cubicBezTo>
                  <a:lnTo>
                    <a:pt x="1345" y="6081"/>
                  </a:lnTo>
                  <a:cubicBezTo>
                    <a:pt x="1488" y="6167"/>
                    <a:pt x="1288" y="6310"/>
                    <a:pt x="1431" y="6338"/>
                  </a:cubicBezTo>
                  <a:cubicBezTo>
                    <a:pt x="1439" y="6340"/>
                    <a:pt x="1446" y="6341"/>
                    <a:pt x="1454" y="6341"/>
                  </a:cubicBezTo>
                  <a:cubicBezTo>
                    <a:pt x="1560" y="6341"/>
                    <a:pt x="1662" y="6161"/>
                    <a:pt x="1689" y="6081"/>
                  </a:cubicBezTo>
                  <a:cubicBezTo>
                    <a:pt x="1746" y="5938"/>
                    <a:pt x="1717" y="5795"/>
                    <a:pt x="1660" y="5709"/>
                  </a:cubicBezTo>
                  <a:cubicBezTo>
                    <a:pt x="1603" y="5594"/>
                    <a:pt x="1546" y="5508"/>
                    <a:pt x="1660" y="5422"/>
                  </a:cubicBezTo>
                  <a:lnTo>
                    <a:pt x="1660" y="5422"/>
                  </a:lnTo>
                  <a:cubicBezTo>
                    <a:pt x="1660" y="5508"/>
                    <a:pt x="1603" y="5594"/>
                    <a:pt x="1717" y="5623"/>
                  </a:cubicBezTo>
                  <a:cubicBezTo>
                    <a:pt x="1748" y="5630"/>
                    <a:pt x="1775" y="5634"/>
                    <a:pt x="1798" y="5634"/>
                  </a:cubicBezTo>
                  <a:cubicBezTo>
                    <a:pt x="1862" y="5634"/>
                    <a:pt x="1904" y="5607"/>
                    <a:pt x="1946" y="5566"/>
                  </a:cubicBezTo>
                  <a:cubicBezTo>
                    <a:pt x="2004" y="5451"/>
                    <a:pt x="2004" y="5365"/>
                    <a:pt x="2089" y="5308"/>
                  </a:cubicBezTo>
                  <a:cubicBezTo>
                    <a:pt x="2147" y="5222"/>
                    <a:pt x="2261" y="5194"/>
                    <a:pt x="2261" y="5079"/>
                  </a:cubicBezTo>
                  <a:cubicBezTo>
                    <a:pt x="2261" y="5050"/>
                    <a:pt x="2232" y="4993"/>
                    <a:pt x="2232" y="4936"/>
                  </a:cubicBezTo>
                  <a:cubicBezTo>
                    <a:pt x="2232" y="4907"/>
                    <a:pt x="2175" y="4850"/>
                    <a:pt x="2175" y="4793"/>
                  </a:cubicBezTo>
                  <a:cubicBezTo>
                    <a:pt x="2147" y="4707"/>
                    <a:pt x="2147" y="4593"/>
                    <a:pt x="2089" y="4507"/>
                  </a:cubicBezTo>
                  <a:cubicBezTo>
                    <a:pt x="2032" y="4478"/>
                    <a:pt x="1975" y="4421"/>
                    <a:pt x="1975" y="4364"/>
                  </a:cubicBezTo>
                  <a:cubicBezTo>
                    <a:pt x="2004" y="4306"/>
                    <a:pt x="2118" y="4306"/>
                    <a:pt x="2147" y="4278"/>
                  </a:cubicBezTo>
                  <a:lnTo>
                    <a:pt x="2147" y="4278"/>
                  </a:lnTo>
                  <a:cubicBezTo>
                    <a:pt x="2118" y="4306"/>
                    <a:pt x="2089" y="4335"/>
                    <a:pt x="2089" y="4421"/>
                  </a:cubicBezTo>
                  <a:cubicBezTo>
                    <a:pt x="2089" y="4449"/>
                    <a:pt x="2147" y="4478"/>
                    <a:pt x="2175" y="4507"/>
                  </a:cubicBezTo>
                  <a:cubicBezTo>
                    <a:pt x="2261" y="4621"/>
                    <a:pt x="2318" y="4707"/>
                    <a:pt x="2433" y="4736"/>
                  </a:cubicBezTo>
                  <a:cubicBezTo>
                    <a:pt x="2576" y="4793"/>
                    <a:pt x="2690" y="4850"/>
                    <a:pt x="2805" y="4907"/>
                  </a:cubicBezTo>
                  <a:cubicBezTo>
                    <a:pt x="2862" y="4993"/>
                    <a:pt x="2948" y="5079"/>
                    <a:pt x="3034" y="5165"/>
                  </a:cubicBezTo>
                  <a:cubicBezTo>
                    <a:pt x="3201" y="5284"/>
                    <a:pt x="3388" y="5344"/>
                    <a:pt x="3578" y="5344"/>
                  </a:cubicBezTo>
                  <a:cubicBezTo>
                    <a:pt x="3616" y="5344"/>
                    <a:pt x="3654" y="5341"/>
                    <a:pt x="3692" y="5337"/>
                  </a:cubicBezTo>
                  <a:cubicBezTo>
                    <a:pt x="3773" y="5316"/>
                    <a:pt x="3840" y="5296"/>
                    <a:pt x="3912" y="5296"/>
                  </a:cubicBezTo>
                  <a:cubicBezTo>
                    <a:pt x="3942" y="5296"/>
                    <a:pt x="3973" y="5300"/>
                    <a:pt x="4007" y="5308"/>
                  </a:cubicBezTo>
                  <a:cubicBezTo>
                    <a:pt x="4093" y="5337"/>
                    <a:pt x="4121" y="5365"/>
                    <a:pt x="4150" y="5422"/>
                  </a:cubicBezTo>
                  <a:cubicBezTo>
                    <a:pt x="4164" y="5437"/>
                    <a:pt x="4193" y="5437"/>
                    <a:pt x="4222" y="5437"/>
                  </a:cubicBezTo>
                  <a:cubicBezTo>
                    <a:pt x="4250" y="5437"/>
                    <a:pt x="4279" y="5437"/>
                    <a:pt x="4293" y="5451"/>
                  </a:cubicBezTo>
                  <a:cubicBezTo>
                    <a:pt x="4236" y="5566"/>
                    <a:pt x="4179" y="5651"/>
                    <a:pt x="4121" y="5737"/>
                  </a:cubicBezTo>
                  <a:cubicBezTo>
                    <a:pt x="4093" y="5795"/>
                    <a:pt x="3978" y="5880"/>
                    <a:pt x="3892" y="5909"/>
                  </a:cubicBezTo>
                  <a:cubicBezTo>
                    <a:pt x="3835" y="5938"/>
                    <a:pt x="3692" y="6023"/>
                    <a:pt x="3663" y="6081"/>
                  </a:cubicBezTo>
                  <a:cubicBezTo>
                    <a:pt x="3606" y="6167"/>
                    <a:pt x="3663" y="6224"/>
                    <a:pt x="3692" y="6310"/>
                  </a:cubicBezTo>
                  <a:cubicBezTo>
                    <a:pt x="3721" y="6367"/>
                    <a:pt x="3721" y="6453"/>
                    <a:pt x="3807" y="6481"/>
                  </a:cubicBezTo>
                  <a:cubicBezTo>
                    <a:pt x="3864" y="6481"/>
                    <a:pt x="3978" y="6453"/>
                    <a:pt x="4007" y="6453"/>
                  </a:cubicBezTo>
                  <a:cubicBezTo>
                    <a:pt x="4150" y="6424"/>
                    <a:pt x="4293" y="6338"/>
                    <a:pt x="4408" y="6224"/>
                  </a:cubicBezTo>
                  <a:cubicBezTo>
                    <a:pt x="4522" y="6138"/>
                    <a:pt x="4665" y="6023"/>
                    <a:pt x="4665" y="5880"/>
                  </a:cubicBezTo>
                  <a:cubicBezTo>
                    <a:pt x="4608" y="5795"/>
                    <a:pt x="4551" y="5766"/>
                    <a:pt x="4551" y="5709"/>
                  </a:cubicBezTo>
                  <a:cubicBezTo>
                    <a:pt x="4522" y="5623"/>
                    <a:pt x="4579" y="5566"/>
                    <a:pt x="4608" y="5508"/>
                  </a:cubicBezTo>
                  <a:lnTo>
                    <a:pt x="4608" y="5508"/>
                  </a:lnTo>
                  <a:cubicBezTo>
                    <a:pt x="4579" y="5594"/>
                    <a:pt x="4579" y="5651"/>
                    <a:pt x="4665" y="5737"/>
                  </a:cubicBezTo>
                  <a:cubicBezTo>
                    <a:pt x="4694" y="5766"/>
                    <a:pt x="4751" y="5766"/>
                    <a:pt x="4751" y="5880"/>
                  </a:cubicBezTo>
                  <a:cubicBezTo>
                    <a:pt x="4722" y="5995"/>
                    <a:pt x="4694" y="6052"/>
                    <a:pt x="4722" y="6167"/>
                  </a:cubicBezTo>
                  <a:cubicBezTo>
                    <a:pt x="4722" y="6224"/>
                    <a:pt x="4808" y="6310"/>
                    <a:pt x="4808" y="6367"/>
                  </a:cubicBezTo>
                  <a:cubicBezTo>
                    <a:pt x="4808" y="6453"/>
                    <a:pt x="4665" y="6453"/>
                    <a:pt x="4608" y="6481"/>
                  </a:cubicBezTo>
                  <a:cubicBezTo>
                    <a:pt x="4579" y="6510"/>
                    <a:pt x="4551" y="6567"/>
                    <a:pt x="4551" y="6624"/>
                  </a:cubicBezTo>
                  <a:cubicBezTo>
                    <a:pt x="4522" y="6739"/>
                    <a:pt x="4551" y="6882"/>
                    <a:pt x="4551" y="6997"/>
                  </a:cubicBezTo>
                  <a:cubicBezTo>
                    <a:pt x="4722" y="6997"/>
                    <a:pt x="4951" y="6939"/>
                    <a:pt x="5037" y="6796"/>
                  </a:cubicBezTo>
                  <a:cubicBezTo>
                    <a:pt x="5123" y="6739"/>
                    <a:pt x="5123" y="6624"/>
                    <a:pt x="5180" y="6567"/>
                  </a:cubicBezTo>
                  <a:cubicBezTo>
                    <a:pt x="5266" y="6481"/>
                    <a:pt x="5381" y="6453"/>
                    <a:pt x="5438" y="6424"/>
                  </a:cubicBezTo>
                  <a:cubicBezTo>
                    <a:pt x="5524" y="6367"/>
                    <a:pt x="5581" y="6338"/>
                    <a:pt x="5610" y="6281"/>
                  </a:cubicBezTo>
                  <a:cubicBezTo>
                    <a:pt x="5667" y="6167"/>
                    <a:pt x="5610" y="6052"/>
                    <a:pt x="5667" y="5995"/>
                  </a:cubicBezTo>
                  <a:cubicBezTo>
                    <a:pt x="5695" y="5909"/>
                    <a:pt x="5810" y="5880"/>
                    <a:pt x="5867" y="5795"/>
                  </a:cubicBezTo>
                  <a:cubicBezTo>
                    <a:pt x="5982" y="5737"/>
                    <a:pt x="6010" y="5623"/>
                    <a:pt x="6096" y="5508"/>
                  </a:cubicBezTo>
                  <a:cubicBezTo>
                    <a:pt x="6211" y="5337"/>
                    <a:pt x="6354" y="5194"/>
                    <a:pt x="6497" y="5050"/>
                  </a:cubicBezTo>
                  <a:lnTo>
                    <a:pt x="6726" y="4850"/>
                  </a:lnTo>
                  <a:cubicBezTo>
                    <a:pt x="6754" y="4764"/>
                    <a:pt x="6783" y="4621"/>
                    <a:pt x="6783" y="4507"/>
                  </a:cubicBezTo>
                  <a:cubicBezTo>
                    <a:pt x="6840" y="3992"/>
                    <a:pt x="6840" y="3448"/>
                    <a:pt x="6840" y="2904"/>
                  </a:cubicBezTo>
                  <a:cubicBezTo>
                    <a:pt x="6840" y="2360"/>
                    <a:pt x="6869" y="1788"/>
                    <a:pt x="6869" y="1273"/>
                  </a:cubicBezTo>
                  <a:cubicBezTo>
                    <a:pt x="6897" y="987"/>
                    <a:pt x="6897" y="729"/>
                    <a:pt x="6897" y="443"/>
                  </a:cubicBezTo>
                  <a:lnTo>
                    <a:pt x="6897" y="185"/>
                  </a:lnTo>
                  <a:lnTo>
                    <a:pt x="6897" y="128"/>
                  </a:lnTo>
                  <a:cubicBezTo>
                    <a:pt x="6897" y="42"/>
                    <a:pt x="6897" y="42"/>
                    <a:pt x="6869" y="13"/>
                  </a:cubicBezTo>
                  <a:cubicBezTo>
                    <a:pt x="6840" y="4"/>
                    <a:pt x="6802" y="1"/>
                    <a:pt x="6762" y="1"/>
                  </a:cubicBezTo>
                  <a:close/>
                </a:path>
              </a:pathLst>
            </a:custGeom>
            <a:solidFill>
              <a:srgbClr val="E2B1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3" name="Google Shape;2343;p42"/>
            <p:cNvSpPr/>
            <p:nvPr/>
          </p:nvSpPr>
          <p:spPr>
            <a:xfrm>
              <a:off x="5427463" y="2738050"/>
              <a:ext cx="107350" cy="183050"/>
            </a:xfrm>
            <a:custGeom>
              <a:avLst/>
              <a:gdLst/>
              <a:ahLst/>
              <a:cxnLst/>
              <a:rect l="l" t="t" r="r" b="b"/>
              <a:pathLst>
                <a:path w="4294" h="7322" extrusionOk="0">
                  <a:moveTo>
                    <a:pt x="2039" y="1"/>
                  </a:moveTo>
                  <a:cubicBezTo>
                    <a:pt x="1941" y="1"/>
                    <a:pt x="1824" y="129"/>
                    <a:pt x="1804" y="228"/>
                  </a:cubicBezTo>
                  <a:cubicBezTo>
                    <a:pt x="1804" y="314"/>
                    <a:pt x="1832" y="286"/>
                    <a:pt x="1918" y="372"/>
                  </a:cubicBezTo>
                  <a:cubicBezTo>
                    <a:pt x="1975" y="400"/>
                    <a:pt x="2004" y="429"/>
                    <a:pt x="2004" y="515"/>
                  </a:cubicBezTo>
                  <a:cubicBezTo>
                    <a:pt x="2004" y="572"/>
                    <a:pt x="2004" y="658"/>
                    <a:pt x="2061" y="715"/>
                  </a:cubicBezTo>
                  <a:cubicBezTo>
                    <a:pt x="2090" y="801"/>
                    <a:pt x="2118" y="858"/>
                    <a:pt x="2118" y="944"/>
                  </a:cubicBezTo>
                  <a:cubicBezTo>
                    <a:pt x="2118" y="1087"/>
                    <a:pt x="1975" y="1030"/>
                    <a:pt x="1918" y="1144"/>
                  </a:cubicBezTo>
                  <a:cubicBezTo>
                    <a:pt x="1861" y="1230"/>
                    <a:pt x="1918" y="1316"/>
                    <a:pt x="1832" y="1402"/>
                  </a:cubicBezTo>
                  <a:cubicBezTo>
                    <a:pt x="1820" y="1414"/>
                    <a:pt x="1794" y="1421"/>
                    <a:pt x="1767" y="1421"/>
                  </a:cubicBezTo>
                  <a:cubicBezTo>
                    <a:pt x="1728" y="1421"/>
                    <a:pt x="1689" y="1407"/>
                    <a:pt x="1689" y="1373"/>
                  </a:cubicBezTo>
                  <a:cubicBezTo>
                    <a:pt x="1689" y="1316"/>
                    <a:pt x="1775" y="1287"/>
                    <a:pt x="1804" y="1259"/>
                  </a:cubicBezTo>
                  <a:cubicBezTo>
                    <a:pt x="1827" y="1188"/>
                    <a:pt x="1812" y="1137"/>
                    <a:pt x="1758" y="1137"/>
                  </a:cubicBezTo>
                  <a:cubicBezTo>
                    <a:pt x="1746" y="1137"/>
                    <a:pt x="1733" y="1139"/>
                    <a:pt x="1718" y="1144"/>
                  </a:cubicBezTo>
                  <a:cubicBezTo>
                    <a:pt x="1689" y="1144"/>
                    <a:pt x="1575" y="1230"/>
                    <a:pt x="1546" y="1287"/>
                  </a:cubicBezTo>
                  <a:cubicBezTo>
                    <a:pt x="1489" y="1430"/>
                    <a:pt x="1689" y="1602"/>
                    <a:pt x="1689" y="1745"/>
                  </a:cubicBezTo>
                  <a:cubicBezTo>
                    <a:pt x="1718" y="1946"/>
                    <a:pt x="1575" y="2031"/>
                    <a:pt x="1432" y="2117"/>
                  </a:cubicBezTo>
                  <a:cubicBezTo>
                    <a:pt x="1489" y="2031"/>
                    <a:pt x="1575" y="1946"/>
                    <a:pt x="1489" y="1860"/>
                  </a:cubicBezTo>
                  <a:cubicBezTo>
                    <a:pt x="1460" y="1845"/>
                    <a:pt x="1432" y="1838"/>
                    <a:pt x="1407" y="1838"/>
                  </a:cubicBezTo>
                  <a:cubicBezTo>
                    <a:pt x="1381" y="1838"/>
                    <a:pt x="1360" y="1845"/>
                    <a:pt x="1346" y="1860"/>
                  </a:cubicBezTo>
                  <a:cubicBezTo>
                    <a:pt x="1346" y="1860"/>
                    <a:pt x="1260" y="1888"/>
                    <a:pt x="1260" y="1946"/>
                  </a:cubicBezTo>
                  <a:cubicBezTo>
                    <a:pt x="1260" y="1960"/>
                    <a:pt x="1281" y="1960"/>
                    <a:pt x="1306" y="1960"/>
                  </a:cubicBezTo>
                  <a:cubicBezTo>
                    <a:pt x="1331" y="1960"/>
                    <a:pt x="1360" y="1960"/>
                    <a:pt x="1374" y="1974"/>
                  </a:cubicBezTo>
                  <a:cubicBezTo>
                    <a:pt x="1432" y="2003"/>
                    <a:pt x="1374" y="2031"/>
                    <a:pt x="1346" y="2089"/>
                  </a:cubicBezTo>
                  <a:cubicBezTo>
                    <a:pt x="1288" y="2146"/>
                    <a:pt x="1346" y="2289"/>
                    <a:pt x="1346" y="2375"/>
                  </a:cubicBezTo>
                  <a:cubicBezTo>
                    <a:pt x="1346" y="2403"/>
                    <a:pt x="1403" y="2461"/>
                    <a:pt x="1346" y="2518"/>
                  </a:cubicBezTo>
                  <a:cubicBezTo>
                    <a:pt x="1260" y="2518"/>
                    <a:pt x="1260" y="2403"/>
                    <a:pt x="1231" y="2375"/>
                  </a:cubicBezTo>
                  <a:cubicBezTo>
                    <a:pt x="1203" y="2260"/>
                    <a:pt x="1145" y="2146"/>
                    <a:pt x="1145" y="2031"/>
                  </a:cubicBezTo>
                  <a:cubicBezTo>
                    <a:pt x="1145" y="1946"/>
                    <a:pt x="1145" y="1802"/>
                    <a:pt x="1117" y="1688"/>
                  </a:cubicBezTo>
                  <a:cubicBezTo>
                    <a:pt x="1117" y="1659"/>
                    <a:pt x="1002" y="1488"/>
                    <a:pt x="1060" y="1430"/>
                  </a:cubicBezTo>
                  <a:cubicBezTo>
                    <a:pt x="1088" y="1430"/>
                    <a:pt x="1145" y="1430"/>
                    <a:pt x="1117" y="1402"/>
                  </a:cubicBezTo>
                  <a:cubicBezTo>
                    <a:pt x="1088" y="1402"/>
                    <a:pt x="974" y="1373"/>
                    <a:pt x="945" y="1373"/>
                  </a:cubicBezTo>
                  <a:cubicBezTo>
                    <a:pt x="831" y="1373"/>
                    <a:pt x="974" y="1545"/>
                    <a:pt x="859" y="1602"/>
                  </a:cubicBezTo>
                  <a:cubicBezTo>
                    <a:pt x="831" y="1602"/>
                    <a:pt x="773" y="1602"/>
                    <a:pt x="716" y="1659"/>
                  </a:cubicBezTo>
                  <a:cubicBezTo>
                    <a:pt x="693" y="1683"/>
                    <a:pt x="670" y="1724"/>
                    <a:pt x="616" y="1724"/>
                  </a:cubicBezTo>
                  <a:cubicBezTo>
                    <a:pt x="604" y="1724"/>
                    <a:pt x="589" y="1722"/>
                    <a:pt x="573" y="1717"/>
                  </a:cubicBezTo>
                  <a:cubicBezTo>
                    <a:pt x="544" y="1717"/>
                    <a:pt x="430" y="1631"/>
                    <a:pt x="430" y="1574"/>
                  </a:cubicBezTo>
                  <a:cubicBezTo>
                    <a:pt x="430" y="1516"/>
                    <a:pt x="544" y="1488"/>
                    <a:pt x="573" y="1430"/>
                  </a:cubicBezTo>
                  <a:cubicBezTo>
                    <a:pt x="613" y="1391"/>
                    <a:pt x="569" y="1337"/>
                    <a:pt x="510" y="1337"/>
                  </a:cubicBezTo>
                  <a:cubicBezTo>
                    <a:pt x="485" y="1337"/>
                    <a:pt x="456" y="1347"/>
                    <a:pt x="430" y="1373"/>
                  </a:cubicBezTo>
                  <a:cubicBezTo>
                    <a:pt x="344" y="1430"/>
                    <a:pt x="287" y="1545"/>
                    <a:pt x="258" y="1659"/>
                  </a:cubicBezTo>
                  <a:cubicBezTo>
                    <a:pt x="258" y="1802"/>
                    <a:pt x="258" y="1860"/>
                    <a:pt x="230" y="1860"/>
                  </a:cubicBezTo>
                  <a:lnTo>
                    <a:pt x="86" y="1860"/>
                  </a:lnTo>
                  <a:cubicBezTo>
                    <a:pt x="58" y="1917"/>
                    <a:pt x="58" y="1917"/>
                    <a:pt x="58" y="1946"/>
                  </a:cubicBezTo>
                  <a:lnTo>
                    <a:pt x="58" y="2203"/>
                  </a:lnTo>
                  <a:lnTo>
                    <a:pt x="58" y="2661"/>
                  </a:lnTo>
                  <a:lnTo>
                    <a:pt x="58" y="2919"/>
                  </a:lnTo>
                  <a:lnTo>
                    <a:pt x="58" y="3005"/>
                  </a:lnTo>
                  <a:cubicBezTo>
                    <a:pt x="58" y="3062"/>
                    <a:pt x="58" y="3062"/>
                    <a:pt x="86" y="3062"/>
                  </a:cubicBezTo>
                  <a:cubicBezTo>
                    <a:pt x="115" y="3062"/>
                    <a:pt x="115" y="3005"/>
                    <a:pt x="144" y="3005"/>
                  </a:cubicBezTo>
                  <a:cubicBezTo>
                    <a:pt x="201" y="3005"/>
                    <a:pt x="230" y="3090"/>
                    <a:pt x="258" y="3119"/>
                  </a:cubicBezTo>
                  <a:cubicBezTo>
                    <a:pt x="287" y="3205"/>
                    <a:pt x="287" y="3233"/>
                    <a:pt x="258" y="3291"/>
                  </a:cubicBezTo>
                  <a:cubicBezTo>
                    <a:pt x="230" y="3348"/>
                    <a:pt x="230" y="3377"/>
                    <a:pt x="201" y="3434"/>
                  </a:cubicBezTo>
                  <a:cubicBezTo>
                    <a:pt x="201" y="3491"/>
                    <a:pt x="144" y="3520"/>
                    <a:pt x="115" y="3548"/>
                  </a:cubicBezTo>
                  <a:cubicBezTo>
                    <a:pt x="86" y="3577"/>
                    <a:pt x="58" y="3577"/>
                    <a:pt x="58" y="3634"/>
                  </a:cubicBezTo>
                  <a:lnTo>
                    <a:pt x="58" y="3720"/>
                  </a:lnTo>
                  <a:cubicBezTo>
                    <a:pt x="86" y="4006"/>
                    <a:pt x="86" y="4350"/>
                    <a:pt x="86" y="4664"/>
                  </a:cubicBezTo>
                  <a:lnTo>
                    <a:pt x="86" y="5523"/>
                  </a:lnTo>
                  <a:cubicBezTo>
                    <a:pt x="86" y="5637"/>
                    <a:pt x="115" y="5781"/>
                    <a:pt x="115" y="5924"/>
                  </a:cubicBezTo>
                  <a:lnTo>
                    <a:pt x="115" y="6267"/>
                  </a:lnTo>
                  <a:cubicBezTo>
                    <a:pt x="115" y="6496"/>
                    <a:pt x="230" y="6696"/>
                    <a:pt x="144" y="6925"/>
                  </a:cubicBezTo>
                  <a:cubicBezTo>
                    <a:pt x="115" y="7011"/>
                    <a:pt x="1" y="7097"/>
                    <a:pt x="58" y="7240"/>
                  </a:cubicBezTo>
                  <a:cubicBezTo>
                    <a:pt x="78" y="7281"/>
                    <a:pt x="98" y="7321"/>
                    <a:pt x="139" y="7321"/>
                  </a:cubicBezTo>
                  <a:cubicBezTo>
                    <a:pt x="156" y="7321"/>
                    <a:pt x="176" y="7314"/>
                    <a:pt x="201" y="7297"/>
                  </a:cubicBezTo>
                  <a:cubicBezTo>
                    <a:pt x="287" y="7269"/>
                    <a:pt x="373" y="7126"/>
                    <a:pt x="430" y="7068"/>
                  </a:cubicBezTo>
                  <a:cubicBezTo>
                    <a:pt x="516" y="6954"/>
                    <a:pt x="630" y="6839"/>
                    <a:pt x="687" y="6696"/>
                  </a:cubicBezTo>
                  <a:cubicBezTo>
                    <a:pt x="716" y="6668"/>
                    <a:pt x="773" y="6639"/>
                    <a:pt x="773" y="6582"/>
                  </a:cubicBezTo>
                  <a:cubicBezTo>
                    <a:pt x="773" y="6525"/>
                    <a:pt x="716" y="6439"/>
                    <a:pt x="716" y="6382"/>
                  </a:cubicBezTo>
                  <a:cubicBezTo>
                    <a:pt x="716" y="6267"/>
                    <a:pt x="716" y="6153"/>
                    <a:pt x="831" y="6095"/>
                  </a:cubicBezTo>
                  <a:lnTo>
                    <a:pt x="1088" y="5838"/>
                  </a:lnTo>
                  <a:lnTo>
                    <a:pt x="1346" y="5580"/>
                  </a:lnTo>
                  <a:cubicBezTo>
                    <a:pt x="1403" y="5523"/>
                    <a:pt x="1489" y="5494"/>
                    <a:pt x="1517" y="5409"/>
                  </a:cubicBezTo>
                  <a:cubicBezTo>
                    <a:pt x="1575" y="5265"/>
                    <a:pt x="1489" y="5122"/>
                    <a:pt x="1403" y="5008"/>
                  </a:cubicBezTo>
                  <a:cubicBezTo>
                    <a:pt x="1288" y="4808"/>
                    <a:pt x="1546" y="4865"/>
                    <a:pt x="1689" y="4836"/>
                  </a:cubicBezTo>
                  <a:cubicBezTo>
                    <a:pt x="1775" y="4808"/>
                    <a:pt x="1947" y="4636"/>
                    <a:pt x="1804" y="4550"/>
                  </a:cubicBezTo>
                  <a:cubicBezTo>
                    <a:pt x="1775" y="4521"/>
                    <a:pt x="1689" y="4521"/>
                    <a:pt x="1661" y="4493"/>
                  </a:cubicBezTo>
                  <a:cubicBezTo>
                    <a:pt x="1632" y="4378"/>
                    <a:pt x="1804" y="4378"/>
                    <a:pt x="1832" y="4378"/>
                  </a:cubicBezTo>
                  <a:cubicBezTo>
                    <a:pt x="1918" y="4378"/>
                    <a:pt x="2004" y="4378"/>
                    <a:pt x="2090" y="4350"/>
                  </a:cubicBezTo>
                  <a:cubicBezTo>
                    <a:pt x="2147" y="4292"/>
                    <a:pt x="2204" y="4264"/>
                    <a:pt x="2233" y="4207"/>
                  </a:cubicBezTo>
                  <a:cubicBezTo>
                    <a:pt x="2347" y="4063"/>
                    <a:pt x="2433" y="3863"/>
                    <a:pt x="2376" y="3691"/>
                  </a:cubicBezTo>
                  <a:cubicBezTo>
                    <a:pt x="2376" y="3663"/>
                    <a:pt x="2347" y="3634"/>
                    <a:pt x="2290" y="3577"/>
                  </a:cubicBezTo>
                  <a:cubicBezTo>
                    <a:pt x="2290" y="3548"/>
                    <a:pt x="2233" y="3520"/>
                    <a:pt x="2233" y="3491"/>
                  </a:cubicBezTo>
                  <a:cubicBezTo>
                    <a:pt x="2233" y="3405"/>
                    <a:pt x="2290" y="3348"/>
                    <a:pt x="2347" y="3291"/>
                  </a:cubicBezTo>
                  <a:cubicBezTo>
                    <a:pt x="2376" y="3405"/>
                    <a:pt x="2376" y="3491"/>
                    <a:pt x="2376" y="3577"/>
                  </a:cubicBezTo>
                  <a:cubicBezTo>
                    <a:pt x="2376" y="3666"/>
                    <a:pt x="2393" y="3738"/>
                    <a:pt x="2456" y="3738"/>
                  </a:cubicBezTo>
                  <a:cubicBezTo>
                    <a:pt x="2473" y="3738"/>
                    <a:pt x="2494" y="3733"/>
                    <a:pt x="2519" y="3720"/>
                  </a:cubicBezTo>
                  <a:cubicBezTo>
                    <a:pt x="2634" y="3720"/>
                    <a:pt x="2691" y="3634"/>
                    <a:pt x="2719" y="3520"/>
                  </a:cubicBezTo>
                  <a:cubicBezTo>
                    <a:pt x="2777" y="3434"/>
                    <a:pt x="2777" y="3377"/>
                    <a:pt x="2777" y="3291"/>
                  </a:cubicBezTo>
                  <a:cubicBezTo>
                    <a:pt x="2805" y="3233"/>
                    <a:pt x="2805" y="3148"/>
                    <a:pt x="2777" y="3090"/>
                  </a:cubicBezTo>
                  <a:cubicBezTo>
                    <a:pt x="2777" y="3062"/>
                    <a:pt x="2719" y="2976"/>
                    <a:pt x="2777" y="2947"/>
                  </a:cubicBezTo>
                  <a:cubicBezTo>
                    <a:pt x="2805" y="2861"/>
                    <a:pt x="2863" y="2861"/>
                    <a:pt x="2920" y="2833"/>
                  </a:cubicBezTo>
                  <a:cubicBezTo>
                    <a:pt x="2948" y="2804"/>
                    <a:pt x="2977" y="2776"/>
                    <a:pt x="3063" y="2718"/>
                  </a:cubicBezTo>
                  <a:cubicBezTo>
                    <a:pt x="3091" y="2718"/>
                    <a:pt x="3149" y="2718"/>
                    <a:pt x="3206" y="2690"/>
                  </a:cubicBezTo>
                  <a:cubicBezTo>
                    <a:pt x="3406" y="2575"/>
                    <a:pt x="3378" y="2403"/>
                    <a:pt x="3263" y="2232"/>
                  </a:cubicBezTo>
                  <a:lnTo>
                    <a:pt x="3263" y="2232"/>
                  </a:lnTo>
                  <a:cubicBezTo>
                    <a:pt x="3352" y="2276"/>
                    <a:pt x="3442" y="2373"/>
                    <a:pt x="3544" y="2373"/>
                  </a:cubicBezTo>
                  <a:cubicBezTo>
                    <a:pt x="3573" y="2373"/>
                    <a:pt x="3604" y="2365"/>
                    <a:pt x="3635" y="2346"/>
                  </a:cubicBezTo>
                  <a:cubicBezTo>
                    <a:pt x="3692" y="2260"/>
                    <a:pt x="3664" y="2146"/>
                    <a:pt x="3635" y="2089"/>
                  </a:cubicBezTo>
                  <a:cubicBezTo>
                    <a:pt x="3578" y="2003"/>
                    <a:pt x="3549" y="1946"/>
                    <a:pt x="3492" y="1860"/>
                  </a:cubicBezTo>
                  <a:cubicBezTo>
                    <a:pt x="3807" y="1860"/>
                    <a:pt x="4007" y="1688"/>
                    <a:pt x="4208" y="1402"/>
                  </a:cubicBezTo>
                  <a:cubicBezTo>
                    <a:pt x="4208" y="1316"/>
                    <a:pt x="4293" y="1230"/>
                    <a:pt x="4265" y="1201"/>
                  </a:cubicBezTo>
                  <a:cubicBezTo>
                    <a:pt x="4257" y="1178"/>
                    <a:pt x="4243" y="1170"/>
                    <a:pt x="4225" y="1170"/>
                  </a:cubicBezTo>
                  <a:cubicBezTo>
                    <a:pt x="4178" y="1170"/>
                    <a:pt x="4106" y="1230"/>
                    <a:pt x="4065" y="1230"/>
                  </a:cubicBezTo>
                  <a:cubicBezTo>
                    <a:pt x="3950" y="1230"/>
                    <a:pt x="3921" y="1087"/>
                    <a:pt x="3864" y="973"/>
                  </a:cubicBezTo>
                  <a:cubicBezTo>
                    <a:pt x="3757" y="1062"/>
                    <a:pt x="3638" y="1107"/>
                    <a:pt x="3509" y="1107"/>
                  </a:cubicBezTo>
                  <a:cubicBezTo>
                    <a:pt x="3431" y="1107"/>
                    <a:pt x="3349" y="1091"/>
                    <a:pt x="3263" y="1058"/>
                  </a:cubicBezTo>
                  <a:cubicBezTo>
                    <a:pt x="3235" y="1058"/>
                    <a:pt x="3206" y="1001"/>
                    <a:pt x="3120" y="1001"/>
                  </a:cubicBezTo>
                  <a:lnTo>
                    <a:pt x="3006" y="1001"/>
                  </a:lnTo>
                  <a:cubicBezTo>
                    <a:pt x="2948" y="1001"/>
                    <a:pt x="2920" y="973"/>
                    <a:pt x="2863" y="915"/>
                  </a:cubicBezTo>
                  <a:cubicBezTo>
                    <a:pt x="2834" y="801"/>
                    <a:pt x="2920" y="715"/>
                    <a:pt x="2805" y="686"/>
                  </a:cubicBezTo>
                  <a:cubicBezTo>
                    <a:pt x="2691" y="686"/>
                    <a:pt x="2634" y="658"/>
                    <a:pt x="2519" y="600"/>
                  </a:cubicBezTo>
                  <a:cubicBezTo>
                    <a:pt x="2347" y="515"/>
                    <a:pt x="2147" y="372"/>
                    <a:pt x="2004" y="228"/>
                  </a:cubicBezTo>
                  <a:cubicBezTo>
                    <a:pt x="2019" y="213"/>
                    <a:pt x="2034" y="208"/>
                    <a:pt x="2048" y="208"/>
                  </a:cubicBezTo>
                  <a:cubicBezTo>
                    <a:pt x="2081" y="208"/>
                    <a:pt x="2111" y="234"/>
                    <a:pt x="2132" y="234"/>
                  </a:cubicBezTo>
                  <a:cubicBezTo>
                    <a:pt x="2138" y="234"/>
                    <a:pt x="2143" y="233"/>
                    <a:pt x="2147" y="228"/>
                  </a:cubicBezTo>
                  <a:cubicBezTo>
                    <a:pt x="2233" y="228"/>
                    <a:pt x="2204" y="114"/>
                    <a:pt x="2147" y="85"/>
                  </a:cubicBezTo>
                  <a:cubicBezTo>
                    <a:pt x="2121" y="25"/>
                    <a:pt x="2082" y="1"/>
                    <a:pt x="2039" y="1"/>
                  </a:cubicBezTo>
                  <a:close/>
                </a:path>
              </a:pathLst>
            </a:custGeom>
            <a:solidFill>
              <a:srgbClr val="E2B1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4" name="Google Shape;2344;p42"/>
            <p:cNvSpPr/>
            <p:nvPr/>
          </p:nvSpPr>
          <p:spPr>
            <a:xfrm>
              <a:off x="5499013" y="2518100"/>
              <a:ext cx="110200" cy="150125"/>
            </a:xfrm>
            <a:custGeom>
              <a:avLst/>
              <a:gdLst/>
              <a:ahLst/>
              <a:cxnLst/>
              <a:rect l="l" t="t" r="r" b="b"/>
              <a:pathLst>
                <a:path w="4408" h="6005" extrusionOk="0">
                  <a:moveTo>
                    <a:pt x="3742" y="0"/>
                  </a:moveTo>
                  <a:cubicBezTo>
                    <a:pt x="3670" y="0"/>
                    <a:pt x="3578" y="27"/>
                    <a:pt x="3578" y="69"/>
                  </a:cubicBezTo>
                  <a:cubicBezTo>
                    <a:pt x="3578" y="126"/>
                    <a:pt x="3692" y="154"/>
                    <a:pt x="3692" y="212"/>
                  </a:cubicBezTo>
                  <a:cubicBezTo>
                    <a:pt x="3692" y="298"/>
                    <a:pt x="3578" y="298"/>
                    <a:pt x="3578" y="355"/>
                  </a:cubicBezTo>
                  <a:cubicBezTo>
                    <a:pt x="3578" y="412"/>
                    <a:pt x="3664" y="441"/>
                    <a:pt x="3664" y="469"/>
                  </a:cubicBezTo>
                  <a:cubicBezTo>
                    <a:pt x="3692" y="555"/>
                    <a:pt x="3664" y="584"/>
                    <a:pt x="3664" y="641"/>
                  </a:cubicBezTo>
                  <a:cubicBezTo>
                    <a:pt x="3664" y="689"/>
                    <a:pt x="3683" y="701"/>
                    <a:pt x="3709" y="701"/>
                  </a:cubicBezTo>
                  <a:cubicBezTo>
                    <a:pt x="3740" y="701"/>
                    <a:pt x="3780" y="685"/>
                    <a:pt x="3812" y="685"/>
                  </a:cubicBezTo>
                  <a:cubicBezTo>
                    <a:pt x="3836" y="685"/>
                    <a:pt x="3856" y="694"/>
                    <a:pt x="3864" y="727"/>
                  </a:cubicBezTo>
                  <a:cubicBezTo>
                    <a:pt x="3864" y="755"/>
                    <a:pt x="3864" y="870"/>
                    <a:pt x="3807" y="870"/>
                  </a:cubicBezTo>
                  <a:cubicBezTo>
                    <a:pt x="3750" y="870"/>
                    <a:pt x="3721" y="813"/>
                    <a:pt x="3692" y="813"/>
                  </a:cubicBezTo>
                  <a:cubicBezTo>
                    <a:pt x="3549" y="813"/>
                    <a:pt x="3664" y="1013"/>
                    <a:pt x="3721" y="1042"/>
                  </a:cubicBezTo>
                  <a:cubicBezTo>
                    <a:pt x="3807" y="1042"/>
                    <a:pt x="3835" y="1042"/>
                    <a:pt x="3893" y="1013"/>
                  </a:cubicBezTo>
                  <a:cubicBezTo>
                    <a:pt x="3950" y="1013"/>
                    <a:pt x="4007" y="1013"/>
                    <a:pt x="4007" y="1042"/>
                  </a:cubicBezTo>
                  <a:lnTo>
                    <a:pt x="4007" y="1156"/>
                  </a:lnTo>
                  <a:cubicBezTo>
                    <a:pt x="4036" y="1185"/>
                    <a:pt x="4036" y="1213"/>
                    <a:pt x="4036" y="1271"/>
                  </a:cubicBezTo>
                  <a:cubicBezTo>
                    <a:pt x="4036" y="1328"/>
                    <a:pt x="4007" y="1414"/>
                    <a:pt x="3950" y="1414"/>
                  </a:cubicBezTo>
                  <a:cubicBezTo>
                    <a:pt x="3864" y="1414"/>
                    <a:pt x="3864" y="1328"/>
                    <a:pt x="3835" y="1299"/>
                  </a:cubicBezTo>
                  <a:cubicBezTo>
                    <a:pt x="3835" y="1299"/>
                    <a:pt x="3835" y="1242"/>
                    <a:pt x="3807" y="1242"/>
                  </a:cubicBezTo>
                  <a:cubicBezTo>
                    <a:pt x="3778" y="1228"/>
                    <a:pt x="3757" y="1221"/>
                    <a:pt x="3742" y="1221"/>
                  </a:cubicBezTo>
                  <a:cubicBezTo>
                    <a:pt x="3728" y="1221"/>
                    <a:pt x="3721" y="1228"/>
                    <a:pt x="3721" y="1242"/>
                  </a:cubicBezTo>
                  <a:cubicBezTo>
                    <a:pt x="3692" y="1299"/>
                    <a:pt x="3692" y="1356"/>
                    <a:pt x="3664" y="1385"/>
                  </a:cubicBezTo>
                  <a:cubicBezTo>
                    <a:pt x="3645" y="1404"/>
                    <a:pt x="3626" y="1411"/>
                    <a:pt x="3605" y="1411"/>
                  </a:cubicBezTo>
                  <a:cubicBezTo>
                    <a:pt x="3565" y="1411"/>
                    <a:pt x="3521" y="1385"/>
                    <a:pt x="3463" y="1385"/>
                  </a:cubicBezTo>
                  <a:cubicBezTo>
                    <a:pt x="3521" y="1500"/>
                    <a:pt x="3578" y="1585"/>
                    <a:pt x="3578" y="1671"/>
                  </a:cubicBezTo>
                  <a:cubicBezTo>
                    <a:pt x="3578" y="1786"/>
                    <a:pt x="3435" y="1814"/>
                    <a:pt x="3378" y="1872"/>
                  </a:cubicBezTo>
                  <a:cubicBezTo>
                    <a:pt x="3277" y="1900"/>
                    <a:pt x="3149" y="1936"/>
                    <a:pt x="3031" y="1936"/>
                  </a:cubicBezTo>
                  <a:cubicBezTo>
                    <a:pt x="2913" y="1936"/>
                    <a:pt x="2805" y="1900"/>
                    <a:pt x="2748" y="1786"/>
                  </a:cubicBezTo>
                  <a:cubicBezTo>
                    <a:pt x="2719" y="1729"/>
                    <a:pt x="2805" y="1643"/>
                    <a:pt x="2862" y="1614"/>
                  </a:cubicBezTo>
                  <a:cubicBezTo>
                    <a:pt x="2948" y="1585"/>
                    <a:pt x="3006" y="1528"/>
                    <a:pt x="3006" y="1471"/>
                  </a:cubicBezTo>
                  <a:lnTo>
                    <a:pt x="3006" y="1414"/>
                  </a:lnTo>
                  <a:cubicBezTo>
                    <a:pt x="3006" y="1414"/>
                    <a:pt x="3034" y="1356"/>
                    <a:pt x="3034" y="1328"/>
                  </a:cubicBezTo>
                  <a:cubicBezTo>
                    <a:pt x="3034" y="1287"/>
                    <a:pt x="3006" y="1247"/>
                    <a:pt x="2958" y="1247"/>
                  </a:cubicBezTo>
                  <a:cubicBezTo>
                    <a:pt x="2939" y="1247"/>
                    <a:pt x="2916" y="1254"/>
                    <a:pt x="2891" y="1271"/>
                  </a:cubicBezTo>
                  <a:cubicBezTo>
                    <a:pt x="2748" y="1328"/>
                    <a:pt x="2691" y="1500"/>
                    <a:pt x="2605" y="1643"/>
                  </a:cubicBezTo>
                  <a:cubicBezTo>
                    <a:pt x="2548" y="1786"/>
                    <a:pt x="2405" y="1900"/>
                    <a:pt x="2233" y="1900"/>
                  </a:cubicBezTo>
                  <a:cubicBezTo>
                    <a:pt x="2184" y="1900"/>
                    <a:pt x="2097" y="1882"/>
                    <a:pt x="2022" y="1882"/>
                  </a:cubicBezTo>
                  <a:cubicBezTo>
                    <a:pt x="1965" y="1882"/>
                    <a:pt x="1914" y="1892"/>
                    <a:pt x="1889" y="1929"/>
                  </a:cubicBezTo>
                  <a:cubicBezTo>
                    <a:pt x="1861" y="2015"/>
                    <a:pt x="1947" y="2158"/>
                    <a:pt x="1975" y="2215"/>
                  </a:cubicBezTo>
                  <a:cubicBezTo>
                    <a:pt x="1975" y="2272"/>
                    <a:pt x="2004" y="2301"/>
                    <a:pt x="1975" y="2330"/>
                  </a:cubicBezTo>
                  <a:cubicBezTo>
                    <a:pt x="1961" y="2344"/>
                    <a:pt x="1932" y="2351"/>
                    <a:pt x="1904" y="2351"/>
                  </a:cubicBezTo>
                  <a:cubicBezTo>
                    <a:pt x="1875" y="2351"/>
                    <a:pt x="1846" y="2344"/>
                    <a:pt x="1832" y="2330"/>
                  </a:cubicBezTo>
                  <a:cubicBezTo>
                    <a:pt x="1746" y="2301"/>
                    <a:pt x="1689" y="2215"/>
                    <a:pt x="1660" y="2158"/>
                  </a:cubicBezTo>
                  <a:cubicBezTo>
                    <a:pt x="1603" y="2015"/>
                    <a:pt x="1718" y="1843"/>
                    <a:pt x="1517" y="1757"/>
                  </a:cubicBezTo>
                  <a:lnTo>
                    <a:pt x="1517" y="1757"/>
                  </a:lnTo>
                  <a:cubicBezTo>
                    <a:pt x="1546" y="2043"/>
                    <a:pt x="1431" y="2330"/>
                    <a:pt x="1260" y="2558"/>
                  </a:cubicBezTo>
                  <a:cubicBezTo>
                    <a:pt x="1231" y="2473"/>
                    <a:pt x="1288" y="2415"/>
                    <a:pt x="1174" y="2358"/>
                  </a:cubicBezTo>
                  <a:cubicBezTo>
                    <a:pt x="1166" y="2356"/>
                    <a:pt x="1159" y="2354"/>
                    <a:pt x="1151" y="2354"/>
                  </a:cubicBezTo>
                  <a:cubicBezTo>
                    <a:pt x="1074" y="2354"/>
                    <a:pt x="1002" y="2480"/>
                    <a:pt x="1002" y="2558"/>
                  </a:cubicBezTo>
                  <a:cubicBezTo>
                    <a:pt x="1002" y="2616"/>
                    <a:pt x="1117" y="2644"/>
                    <a:pt x="1174" y="2702"/>
                  </a:cubicBezTo>
                  <a:cubicBezTo>
                    <a:pt x="1231" y="2730"/>
                    <a:pt x="1296" y="2737"/>
                    <a:pt x="1364" y="2737"/>
                  </a:cubicBezTo>
                  <a:cubicBezTo>
                    <a:pt x="1431" y="2737"/>
                    <a:pt x="1503" y="2730"/>
                    <a:pt x="1575" y="2730"/>
                  </a:cubicBezTo>
                  <a:cubicBezTo>
                    <a:pt x="1517" y="2845"/>
                    <a:pt x="1317" y="2988"/>
                    <a:pt x="1317" y="3074"/>
                  </a:cubicBezTo>
                  <a:cubicBezTo>
                    <a:pt x="1317" y="3112"/>
                    <a:pt x="1333" y="3125"/>
                    <a:pt x="1357" y="3125"/>
                  </a:cubicBezTo>
                  <a:cubicBezTo>
                    <a:pt x="1406" y="3125"/>
                    <a:pt x="1489" y="3074"/>
                    <a:pt x="1546" y="3074"/>
                  </a:cubicBezTo>
                  <a:cubicBezTo>
                    <a:pt x="1718" y="3074"/>
                    <a:pt x="1718" y="3303"/>
                    <a:pt x="1861" y="3331"/>
                  </a:cubicBezTo>
                  <a:cubicBezTo>
                    <a:pt x="1817" y="3357"/>
                    <a:pt x="1784" y="3368"/>
                    <a:pt x="1756" y="3368"/>
                  </a:cubicBezTo>
                  <a:cubicBezTo>
                    <a:pt x="1692" y="3368"/>
                    <a:pt x="1654" y="3314"/>
                    <a:pt x="1575" y="3274"/>
                  </a:cubicBezTo>
                  <a:cubicBezTo>
                    <a:pt x="1543" y="3243"/>
                    <a:pt x="1503" y="3220"/>
                    <a:pt x="1464" y="3220"/>
                  </a:cubicBezTo>
                  <a:cubicBezTo>
                    <a:pt x="1432" y="3220"/>
                    <a:pt x="1400" y="3235"/>
                    <a:pt x="1374" y="3274"/>
                  </a:cubicBezTo>
                  <a:cubicBezTo>
                    <a:pt x="1260" y="3417"/>
                    <a:pt x="1317" y="3732"/>
                    <a:pt x="1117" y="3760"/>
                  </a:cubicBezTo>
                  <a:cubicBezTo>
                    <a:pt x="1145" y="3560"/>
                    <a:pt x="888" y="3589"/>
                    <a:pt x="830" y="3446"/>
                  </a:cubicBezTo>
                  <a:cubicBezTo>
                    <a:pt x="745" y="3274"/>
                    <a:pt x="1088" y="3188"/>
                    <a:pt x="1145" y="3074"/>
                  </a:cubicBezTo>
                  <a:cubicBezTo>
                    <a:pt x="1231" y="3016"/>
                    <a:pt x="1145" y="2931"/>
                    <a:pt x="1088" y="2873"/>
                  </a:cubicBezTo>
                  <a:cubicBezTo>
                    <a:pt x="1041" y="2826"/>
                    <a:pt x="1002" y="2805"/>
                    <a:pt x="958" y="2805"/>
                  </a:cubicBezTo>
                  <a:cubicBezTo>
                    <a:pt x="922" y="2805"/>
                    <a:pt x="882" y="2819"/>
                    <a:pt x="830" y="2845"/>
                  </a:cubicBezTo>
                  <a:cubicBezTo>
                    <a:pt x="681" y="2901"/>
                    <a:pt x="555" y="2957"/>
                    <a:pt x="430" y="2957"/>
                  </a:cubicBezTo>
                  <a:cubicBezTo>
                    <a:pt x="364" y="2957"/>
                    <a:pt x="299" y="2941"/>
                    <a:pt x="229" y="2902"/>
                  </a:cubicBezTo>
                  <a:lnTo>
                    <a:pt x="229" y="2902"/>
                  </a:lnTo>
                  <a:cubicBezTo>
                    <a:pt x="258" y="2988"/>
                    <a:pt x="287" y="3074"/>
                    <a:pt x="373" y="3131"/>
                  </a:cubicBezTo>
                  <a:cubicBezTo>
                    <a:pt x="430" y="3159"/>
                    <a:pt x="573" y="3159"/>
                    <a:pt x="687" y="3159"/>
                  </a:cubicBezTo>
                  <a:cubicBezTo>
                    <a:pt x="573" y="3303"/>
                    <a:pt x="430" y="3446"/>
                    <a:pt x="401" y="3617"/>
                  </a:cubicBezTo>
                  <a:cubicBezTo>
                    <a:pt x="373" y="3732"/>
                    <a:pt x="487" y="3846"/>
                    <a:pt x="430" y="3989"/>
                  </a:cubicBezTo>
                  <a:cubicBezTo>
                    <a:pt x="373" y="4075"/>
                    <a:pt x="258" y="4075"/>
                    <a:pt x="144" y="4133"/>
                  </a:cubicBezTo>
                  <a:cubicBezTo>
                    <a:pt x="86" y="4133"/>
                    <a:pt x="1" y="4161"/>
                    <a:pt x="1" y="4218"/>
                  </a:cubicBezTo>
                  <a:cubicBezTo>
                    <a:pt x="1" y="4276"/>
                    <a:pt x="58" y="4304"/>
                    <a:pt x="86" y="4333"/>
                  </a:cubicBezTo>
                  <a:cubicBezTo>
                    <a:pt x="201" y="4505"/>
                    <a:pt x="258" y="4762"/>
                    <a:pt x="487" y="4848"/>
                  </a:cubicBezTo>
                  <a:cubicBezTo>
                    <a:pt x="516" y="4862"/>
                    <a:pt x="566" y="4869"/>
                    <a:pt x="623" y="4869"/>
                  </a:cubicBezTo>
                  <a:cubicBezTo>
                    <a:pt x="680" y="4869"/>
                    <a:pt x="745" y="4862"/>
                    <a:pt x="802" y="4848"/>
                  </a:cubicBezTo>
                  <a:cubicBezTo>
                    <a:pt x="830" y="4791"/>
                    <a:pt x="859" y="4791"/>
                    <a:pt x="859" y="4762"/>
                  </a:cubicBezTo>
                  <a:cubicBezTo>
                    <a:pt x="916" y="4734"/>
                    <a:pt x="916" y="4705"/>
                    <a:pt x="916" y="4705"/>
                  </a:cubicBezTo>
                  <a:cubicBezTo>
                    <a:pt x="926" y="4686"/>
                    <a:pt x="932" y="4679"/>
                    <a:pt x="936" y="4679"/>
                  </a:cubicBezTo>
                  <a:cubicBezTo>
                    <a:pt x="945" y="4679"/>
                    <a:pt x="945" y="4705"/>
                    <a:pt x="945" y="4705"/>
                  </a:cubicBezTo>
                  <a:cubicBezTo>
                    <a:pt x="945" y="4734"/>
                    <a:pt x="859" y="4762"/>
                    <a:pt x="859" y="4791"/>
                  </a:cubicBezTo>
                  <a:cubicBezTo>
                    <a:pt x="830" y="4877"/>
                    <a:pt x="802" y="4991"/>
                    <a:pt x="802" y="5077"/>
                  </a:cubicBezTo>
                  <a:cubicBezTo>
                    <a:pt x="830" y="5163"/>
                    <a:pt x="888" y="5220"/>
                    <a:pt x="974" y="5306"/>
                  </a:cubicBezTo>
                  <a:cubicBezTo>
                    <a:pt x="916" y="5363"/>
                    <a:pt x="830" y="5506"/>
                    <a:pt x="773" y="5621"/>
                  </a:cubicBezTo>
                  <a:cubicBezTo>
                    <a:pt x="716" y="5735"/>
                    <a:pt x="773" y="5764"/>
                    <a:pt x="859" y="5792"/>
                  </a:cubicBezTo>
                  <a:cubicBezTo>
                    <a:pt x="1002" y="5850"/>
                    <a:pt x="1088" y="5936"/>
                    <a:pt x="1231" y="5993"/>
                  </a:cubicBezTo>
                  <a:cubicBezTo>
                    <a:pt x="1251" y="6001"/>
                    <a:pt x="1269" y="6004"/>
                    <a:pt x="1285" y="6004"/>
                  </a:cubicBezTo>
                  <a:cubicBezTo>
                    <a:pt x="1388" y="6004"/>
                    <a:pt x="1424" y="5863"/>
                    <a:pt x="1374" y="5764"/>
                  </a:cubicBezTo>
                  <a:cubicBezTo>
                    <a:pt x="1346" y="5707"/>
                    <a:pt x="1260" y="5621"/>
                    <a:pt x="1346" y="5564"/>
                  </a:cubicBezTo>
                  <a:cubicBezTo>
                    <a:pt x="1403" y="5506"/>
                    <a:pt x="1546" y="5506"/>
                    <a:pt x="1632" y="5506"/>
                  </a:cubicBezTo>
                  <a:cubicBezTo>
                    <a:pt x="1689" y="5506"/>
                    <a:pt x="1804" y="5506"/>
                    <a:pt x="1861" y="5592"/>
                  </a:cubicBezTo>
                  <a:cubicBezTo>
                    <a:pt x="1918" y="5621"/>
                    <a:pt x="1918" y="5678"/>
                    <a:pt x="1947" y="5735"/>
                  </a:cubicBezTo>
                  <a:cubicBezTo>
                    <a:pt x="1975" y="5764"/>
                    <a:pt x="2061" y="5764"/>
                    <a:pt x="2118" y="5764"/>
                  </a:cubicBezTo>
                  <a:cubicBezTo>
                    <a:pt x="2261" y="5707"/>
                    <a:pt x="2147" y="5506"/>
                    <a:pt x="2261" y="5363"/>
                  </a:cubicBezTo>
                  <a:cubicBezTo>
                    <a:pt x="2261" y="5306"/>
                    <a:pt x="2261" y="5191"/>
                    <a:pt x="2319" y="5134"/>
                  </a:cubicBezTo>
                  <a:cubicBezTo>
                    <a:pt x="2405" y="5020"/>
                    <a:pt x="2519" y="4991"/>
                    <a:pt x="2605" y="4934"/>
                  </a:cubicBezTo>
                  <a:cubicBezTo>
                    <a:pt x="2748" y="4877"/>
                    <a:pt x="2805" y="4734"/>
                    <a:pt x="2891" y="4619"/>
                  </a:cubicBezTo>
                  <a:cubicBezTo>
                    <a:pt x="2977" y="4505"/>
                    <a:pt x="3120" y="4447"/>
                    <a:pt x="3234" y="4362"/>
                  </a:cubicBezTo>
                  <a:cubicBezTo>
                    <a:pt x="3292" y="4333"/>
                    <a:pt x="3463" y="4304"/>
                    <a:pt x="3463" y="4161"/>
                  </a:cubicBezTo>
                  <a:cubicBezTo>
                    <a:pt x="3463" y="4075"/>
                    <a:pt x="3378" y="3932"/>
                    <a:pt x="3292" y="3875"/>
                  </a:cubicBezTo>
                  <a:cubicBezTo>
                    <a:pt x="3234" y="3760"/>
                    <a:pt x="3149" y="3646"/>
                    <a:pt x="3006" y="3646"/>
                  </a:cubicBezTo>
                  <a:cubicBezTo>
                    <a:pt x="3091" y="3646"/>
                    <a:pt x="3120" y="3646"/>
                    <a:pt x="3177" y="3703"/>
                  </a:cubicBezTo>
                  <a:cubicBezTo>
                    <a:pt x="3263" y="3760"/>
                    <a:pt x="3320" y="3875"/>
                    <a:pt x="3406" y="3932"/>
                  </a:cubicBezTo>
                  <a:cubicBezTo>
                    <a:pt x="3435" y="3989"/>
                    <a:pt x="3521" y="4047"/>
                    <a:pt x="3578" y="4047"/>
                  </a:cubicBezTo>
                  <a:cubicBezTo>
                    <a:pt x="3607" y="4047"/>
                    <a:pt x="3664" y="3932"/>
                    <a:pt x="3692" y="3904"/>
                  </a:cubicBezTo>
                  <a:cubicBezTo>
                    <a:pt x="3750" y="3789"/>
                    <a:pt x="3807" y="3732"/>
                    <a:pt x="3893" y="3732"/>
                  </a:cubicBezTo>
                  <a:cubicBezTo>
                    <a:pt x="3950" y="3732"/>
                    <a:pt x="4093" y="3732"/>
                    <a:pt x="4122" y="3760"/>
                  </a:cubicBezTo>
                  <a:cubicBezTo>
                    <a:pt x="4179" y="3846"/>
                    <a:pt x="4150" y="3932"/>
                    <a:pt x="4150" y="4018"/>
                  </a:cubicBezTo>
                  <a:cubicBezTo>
                    <a:pt x="4179" y="4133"/>
                    <a:pt x="4236" y="4276"/>
                    <a:pt x="4293" y="4362"/>
                  </a:cubicBezTo>
                  <a:cubicBezTo>
                    <a:pt x="4322" y="3904"/>
                    <a:pt x="4322" y="3446"/>
                    <a:pt x="4322" y="2988"/>
                  </a:cubicBezTo>
                  <a:lnTo>
                    <a:pt x="4322" y="2272"/>
                  </a:lnTo>
                  <a:lnTo>
                    <a:pt x="4322" y="2072"/>
                  </a:lnTo>
                  <a:cubicBezTo>
                    <a:pt x="4322" y="2043"/>
                    <a:pt x="4322" y="2043"/>
                    <a:pt x="4293" y="2015"/>
                  </a:cubicBezTo>
                  <a:cubicBezTo>
                    <a:pt x="4265" y="1986"/>
                    <a:pt x="4265" y="1929"/>
                    <a:pt x="4293" y="1872"/>
                  </a:cubicBezTo>
                  <a:cubicBezTo>
                    <a:pt x="4408" y="1729"/>
                    <a:pt x="4379" y="1557"/>
                    <a:pt x="4322" y="1356"/>
                  </a:cubicBezTo>
                  <a:cubicBezTo>
                    <a:pt x="4322" y="1299"/>
                    <a:pt x="4293" y="1185"/>
                    <a:pt x="4293" y="1128"/>
                  </a:cubicBezTo>
                  <a:cubicBezTo>
                    <a:pt x="4265" y="1042"/>
                    <a:pt x="4236" y="984"/>
                    <a:pt x="4236" y="899"/>
                  </a:cubicBezTo>
                  <a:cubicBezTo>
                    <a:pt x="4236" y="841"/>
                    <a:pt x="4293" y="755"/>
                    <a:pt x="4293" y="698"/>
                  </a:cubicBezTo>
                  <a:cubicBezTo>
                    <a:pt x="4293" y="612"/>
                    <a:pt x="4265" y="555"/>
                    <a:pt x="4236" y="498"/>
                  </a:cubicBezTo>
                  <a:cubicBezTo>
                    <a:pt x="4179" y="469"/>
                    <a:pt x="4122" y="412"/>
                    <a:pt x="4093" y="412"/>
                  </a:cubicBezTo>
                  <a:cubicBezTo>
                    <a:pt x="4036" y="412"/>
                    <a:pt x="4007" y="469"/>
                    <a:pt x="3979" y="498"/>
                  </a:cubicBezTo>
                  <a:cubicBezTo>
                    <a:pt x="3913" y="542"/>
                    <a:pt x="3881" y="603"/>
                    <a:pt x="3843" y="603"/>
                  </a:cubicBezTo>
                  <a:cubicBezTo>
                    <a:pt x="3832" y="603"/>
                    <a:pt x="3820" y="597"/>
                    <a:pt x="3807" y="584"/>
                  </a:cubicBezTo>
                  <a:cubicBezTo>
                    <a:pt x="3721" y="498"/>
                    <a:pt x="3721" y="469"/>
                    <a:pt x="3750" y="412"/>
                  </a:cubicBezTo>
                  <a:cubicBezTo>
                    <a:pt x="3807" y="298"/>
                    <a:pt x="3807" y="298"/>
                    <a:pt x="3807" y="183"/>
                  </a:cubicBezTo>
                  <a:cubicBezTo>
                    <a:pt x="3807" y="126"/>
                    <a:pt x="3835" y="40"/>
                    <a:pt x="3807" y="11"/>
                  </a:cubicBezTo>
                  <a:cubicBezTo>
                    <a:pt x="3792" y="4"/>
                    <a:pt x="3768" y="0"/>
                    <a:pt x="3742" y="0"/>
                  </a:cubicBezTo>
                  <a:close/>
                </a:path>
              </a:pathLst>
            </a:custGeom>
            <a:solidFill>
              <a:srgbClr val="E2B1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5" name="Google Shape;2345;p42"/>
            <p:cNvSpPr/>
            <p:nvPr/>
          </p:nvSpPr>
          <p:spPr>
            <a:xfrm>
              <a:off x="5433913" y="2753775"/>
              <a:ext cx="167450" cy="228150"/>
            </a:xfrm>
            <a:custGeom>
              <a:avLst/>
              <a:gdLst/>
              <a:ahLst/>
              <a:cxnLst/>
              <a:rect l="l" t="t" r="r" b="b"/>
              <a:pathLst>
                <a:path w="6698" h="9126" extrusionOk="0">
                  <a:moveTo>
                    <a:pt x="6611" y="0"/>
                  </a:moveTo>
                  <a:cubicBezTo>
                    <a:pt x="6583" y="0"/>
                    <a:pt x="6554" y="29"/>
                    <a:pt x="6497" y="29"/>
                  </a:cubicBezTo>
                  <a:lnTo>
                    <a:pt x="6354" y="172"/>
                  </a:lnTo>
                  <a:cubicBezTo>
                    <a:pt x="6125" y="344"/>
                    <a:pt x="5982" y="601"/>
                    <a:pt x="5781" y="859"/>
                  </a:cubicBezTo>
                  <a:cubicBezTo>
                    <a:pt x="5724" y="945"/>
                    <a:pt x="5610" y="1059"/>
                    <a:pt x="5495" y="1145"/>
                  </a:cubicBezTo>
                  <a:cubicBezTo>
                    <a:pt x="5466" y="1173"/>
                    <a:pt x="5409" y="1202"/>
                    <a:pt x="5409" y="1231"/>
                  </a:cubicBezTo>
                  <a:cubicBezTo>
                    <a:pt x="5352" y="1317"/>
                    <a:pt x="5438" y="1345"/>
                    <a:pt x="5438" y="1431"/>
                  </a:cubicBezTo>
                  <a:cubicBezTo>
                    <a:pt x="5438" y="1517"/>
                    <a:pt x="5266" y="1574"/>
                    <a:pt x="5180" y="1603"/>
                  </a:cubicBezTo>
                  <a:cubicBezTo>
                    <a:pt x="5066" y="1660"/>
                    <a:pt x="4980" y="1717"/>
                    <a:pt x="4894" y="1774"/>
                  </a:cubicBezTo>
                  <a:cubicBezTo>
                    <a:pt x="4865" y="1803"/>
                    <a:pt x="4837" y="1860"/>
                    <a:pt x="4837" y="1918"/>
                  </a:cubicBezTo>
                  <a:cubicBezTo>
                    <a:pt x="4837" y="2003"/>
                    <a:pt x="4837" y="2032"/>
                    <a:pt x="4751" y="2061"/>
                  </a:cubicBezTo>
                  <a:cubicBezTo>
                    <a:pt x="4722" y="2075"/>
                    <a:pt x="4687" y="2075"/>
                    <a:pt x="4651" y="2075"/>
                  </a:cubicBezTo>
                  <a:cubicBezTo>
                    <a:pt x="4615" y="2075"/>
                    <a:pt x="4579" y="2075"/>
                    <a:pt x="4551" y="2089"/>
                  </a:cubicBezTo>
                  <a:cubicBezTo>
                    <a:pt x="4465" y="2089"/>
                    <a:pt x="4436" y="2118"/>
                    <a:pt x="4350" y="2175"/>
                  </a:cubicBezTo>
                  <a:cubicBezTo>
                    <a:pt x="4179" y="2232"/>
                    <a:pt x="4236" y="2461"/>
                    <a:pt x="4093" y="2604"/>
                  </a:cubicBezTo>
                  <a:cubicBezTo>
                    <a:pt x="3892" y="2776"/>
                    <a:pt x="3749" y="2919"/>
                    <a:pt x="3606" y="3148"/>
                  </a:cubicBezTo>
                  <a:cubicBezTo>
                    <a:pt x="3492" y="3349"/>
                    <a:pt x="3377" y="3578"/>
                    <a:pt x="3206" y="3749"/>
                  </a:cubicBezTo>
                  <a:cubicBezTo>
                    <a:pt x="3120" y="3921"/>
                    <a:pt x="2919" y="4093"/>
                    <a:pt x="2776" y="4293"/>
                  </a:cubicBezTo>
                  <a:cubicBezTo>
                    <a:pt x="2719" y="4350"/>
                    <a:pt x="2690" y="4465"/>
                    <a:pt x="2605" y="4522"/>
                  </a:cubicBezTo>
                  <a:cubicBezTo>
                    <a:pt x="2576" y="4608"/>
                    <a:pt x="2547" y="4722"/>
                    <a:pt x="2490" y="4780"/>
                  </a:cubicBezTo>
                  <a:cubicBezTo>
                    <a:pt x="2461" y="4808"/>
                    <a:pt x="2404" y="4865"/>
                    <a:pt x="2347" y="4894"/>
                  </a:cubicBezTo>
                  <a:cubicBezTo>
                    <a:pt x="2318" y="4951"/>
                    <a:pt x="2290" y="5008"/>
                    <a:pt x="2261" y="5037"/>
                  </a:cubicBezTo>
                  <a:cubicBezTo>
                    <a:pt x="2175" y="5152"/>
                    <a:pt x="2118" y="5209"/>
                    <a:pt x="2032" y="5295"/>
                  </a:cubicBezTo>
                  <a:cubicBezTo>
                    <a:pt x="1717" y="5609"/>
                    <a:pt x="1431" y="5953"/>
                    <a:pt x="1145" y="6325"/>
                  </a:cubicBezTo>
                  <a:cubicBezTo>
                    <a:pt x="887" y="6668"/>
                    <a:pt x="630" y="7012"/>
                    <a:pt x="344" y="7327"/>
                  </a:cubicBezTo>
                  <a:cubicBezTo>
                    <a:pt x="286" y="7384"/>
                    <a:pt x="172" y="7470"/>
                    <a:pt x="115" y="7527"/>
                  </a:cubicBezTo>
                  <a:cubicBezTo>
                    <a:pt x="57" y="7613"/>
                    <a:pt x="29" y="7613"/>
                    <a:pt x="29" y="7670"/>
                  </a:cubicBezTo>
                  <a:lnTo>
                    <a:pt x="29" y="7813"/>
                  </a:lnTo>
                  <a:cubicBezTo>
                    <a:pt x="29" y="7956"/>
                    <a:pt x="0" y="8071"/>
                    <a:pt x="0" y="8214"/>
                  </a:cubicBezTo>
                  <a:lnTo>
                    <a:pt x="0" y="8586"/>
                  </a:lnTo>
                  <a:cubicBezTo>
                    <a:pt x="0" y="8672"/>
                    <a:pt x="0" y="8786"/>
                    <a:pt x="29" y="8901"/>
                  </a:cubicBezTo>
                  <a:cubicBezTo>
                    <a:pt x="29" y="8958"/>
                    <a:pt x="115" y="9044"/>
                    <a:pt x="143" y="9072"/>
                  </a:cubicBezTo>
                  <a:cubicBezTo>
                    <a:pt x="163" y="9092"/>
                    <a:pt x="210" y="9126"/>
                    <a:pt x="256" y="9126"/>
                  </a:cubicBezTo>
                  <a:cubicBezTo>
                    <a:pt x="277" y="9126"/>
                    <a:pt x="297" y="9119"/>
                    <a:pt x="315" y="9101"/>
                  </a:cubicBezTo>
                  <a:cubicBezTo>
                    <a:pt x="401" y="9044"/>
                    <a:pt x="429" y="8929"/>
                    <a:pt x="458" y="8872"/>
                  </a:cubicBezTo>
                  <a:cubicBezTo>
                    <a:pt x="573" y="8643"/>
                    <a:pt x="716" y="8471"/>
                    <a:pt x="830" y="8300"/>
                  </a:cubicBezTo>
                  <a:cubicBezTo>
                    <a:pt x="887" y="8214"/>
                    <a:pt x="973" y="8099"/>
                    <a:pt x="1002" y="8013"/>
                  </a:cubicBezTo>
                  <a:cubicBezTo>
                    <a:pt x="1030" y="7899"/>
                    <a:pt x="1002" y="7813"/>
                    <a:pt x="1002" y="7727"/>
                  </a:cubicBezTo>
                  <a:cubicBezTo>
                    <a:pt x="1002" y="7584"/>
                    <a:pt x="1145" y="7470"/>
                    <a:pt x="1259" y="7355"/>
                  </a:cubicBezTo>
                  <a:cubicBezTo>
                    <a:pt x="1431" y="7212"/>
                    <a:pt x="1574" y="7098"/>
                    <a:pt x="1775" y="7069"/>
                  </a:cubicBezTo>
                  <a:cubicBezTo>
                    <a:pt x="1975" y="7012"/>
                    <a:pt x="2147" y="6955"/>
                    <a:pt x="2147" y="6754"/>
                  </a:cubicBezTo>
                  <a:cubicBezTo>
                    <a:pt x="2147" y="6670"/>
                    <a:pt x="2107" y="6645"/>
                    <a:pt x="2062" y="6645"/>
                  </a:cubicBezTo>
                  <a:cubicBezTo>
                    <a:pt x="2031" y="6645"/>
                    <a:pt x="1998" y="6657"/>
                    <a:pt x="1975" y="6668"/>
                  </a:cubicBezTo>
                  <a:cubicBezTo>
                    <a:pt x="1911" y="6733"/>
                    <a:pt x="1862" y="6765"/>
                    <a:pt x="1794" y="6765"/>
                  </a:cubicBezTo>
                  <a:cubicBezTo>
                    <a:pt x="1771" y="6765"/>
                    <a:pt x="1746" y="6761"/>
                    <a:pt x="1717" y="6754"/>
                  </a:cubicBezTo>
                  <a:cubicBezTo>
                    <a:pt x="1775" y="6583"/>
                    <a:pt x="1975" y="6439"/>
                    <a:pt x="2061" y="6239"/>
                  </a:cubicBezTo>
                  <a:cubicBezTo>
                    <a:pt x="2118" y="6182"/>
                    <a:pt x="2147" y="6067"/>
                    <a:pt x="2261" y="6067"/>
                  </a:cubicBezTo>
                  <a:cubicBezTo>
                    <a:pt x="2347" y="6067"/>
                    <a:pt x="2404" y="6153"/>
                    <a:pt x="2433" y="6210"/>
                  </a:cubicBezTo>
                  <a:cubicBezTo>
                    <a:pt x="2486" y="6310"/>
                    <a:pt x="2556" y="6342"/>
                    <a:pt x="2634" y="6342"/>
                  </a:cubicBezTo>
                  <a:cubicBezTo>
                    <a:pt x="2773" y="6342"/>
                    <a:pt x="2937" y="6239"/>
                    <a:pt x="3075" y="6239"/>
                  </a:cubicBezTo>
                  <a:cubicBezTo>
                    <a:pt x="3147" y="6239"/>
                    <a:pt x="3212" y="6267"/>
                    <a:pt x="3263" y="6354"/>
                  </a:cubicBezTo>
                  <a:cubicBezTo>
                    <a:pt x="3320" y="6525"/>
                    <a:pt x="3206" y="6726"/>
                    <a:pt x="3148" y="6869"/>
                  </a:cubicBezTo>
                  <a:cubicBezTo>
                    <a:pt x="3062" y="6926"/>
                    <a:pt x="3120" y="7040"/>
                    <a:pt x="3206" y="7040"/>
                  </a:cubicBezTo>
                  <a:cubicBezTo>
                    <a:pt x="3263" y="7040"/>
                    <a:pt x="3320" y="7012"/>
                    <a:pt x="3377" y="6955"/>
                  </a:cubicBezTo>
                  <a:cubicBezTo>
                    <a:pt x="3434" y="6897"/>
                    <a:pt x="3434" y="6811"/>
                    <a:pt x="3463" y="6754"/>
                  </a:cubicBezTo>
                  <a:cubicBezTo>
                    <a:pt x="3520" y="6640"/>
                    <a:pt x="3549" y="6583"/>
                    <a:pt x="3606" y="6497"/>
                  </a:cubicBezTo>
                  <a:lnTo>
                    <a:pt x="3807" y="6325"/>
                  </a:lnTo>
                  <a:cubicBezTo>
                    <a:pt x="3864" y="6239"/>
                    <a:pt x="3864" y="6210"/>
                    <a:pt x="3864" y="6153"/>
                  </a:cubicBezTo>
                  <a:cubicBezTo>
                    <a:pt x="3864" y="5810"/>
                    <a:pt x="4150" y="5495"/>
                    <a:pt x="4322" y="5237"/>
                  </a:cubicBezTo>
                  <a:cubicBezTo>
                    <a:pt x="4436" y="5066"/>
                    <a:pt x="4551" y="4894"/>
                    <a:pt x="4608" y="4722"/>
                  </a:cubicBezTo>
                  <a:cubicBezTo>
                    <a:pt x="4694" y="4522"/>
                    <a:pt x="4722" y="4350"/>
                    <a:pt x="4608" y="4207"/>
                  </a:cubicBezTo>
                  <a:cubicBezTo>
                    <a:pt x="4551" y="4093"/>
                    <a:pt x="4608" y="3806"/>
                    <a:pt x="4694" y="3721"/>
                  </a:cubicBezTo>
                  <a:cubicBezTo>
                    <a:pt x="4751" y="3578"/>
                    <a:pt x="4894" y="3463"/>
                    <a:pt x="4923" y="3291"/>
                  </a:cubicBezTo>
                  <a:lnTo>
                    <a:pt x="4923" y="3005"/>
                  </a:lnTo>
                  <a:cubicBezTo>
                    <a:pt x="4923" y="2891"/>
                    <a:pt x="4980" y="2805"/>
                    <a:pt x="5009" y="2748"/>
                  </a:cubicBezTo>
                  <a:cubicBezTo>
                    <a:pt x="5066" y="2576"/>
                    <a:pt x="5209" y="2433"/>
                    <a:pt x="5323" y="2290"/>
                  </a:cubicBezTo>
                  <a:cubicBezTo>
                    <a:pt x="5466" y="2147"/>
                    <a:pt x="5495" y="1946"/>
                    <a:pt x="5610" y="1803"/>
                  </a:cubicBezTo>
                  <a:cubicBezTo>
                    <a:pt x="5695" y="1660"/>
                    <a:pt x="5838" y="1517"/>
                    <a:pt x="5953" y="1374"/>
                  </a:cubicBezTo>
                  <a:cubicBezTo>
                    <a:pt x="6153" y="1145"/>
                    <a:pt x="6439" y="887"/>
                    <a:pt x="6583" y="572"/>
                  </a:cubicBezTo>
                  <a:lnTo>
                    <a:pt x="6611" y="515"/>
                  </a:lnTo>
                  <a:cubicBezTo>
                    <a:pt x="6668" y="487"/>
                    <a:pt x="6668" y="458"/>
                    <a:pt x="6668" y="429"/>
                  </a:cubicBezTo>
                  <a:cubicBezTo>
                    <a:pt x="6697" y="344"/>
                    <a:pt x="6697" y="229"/>
                    <a:pt x="6668" y="143"/>
                  </a:cubicBezTo>
                  <a:cubicBezTo>
                    <a:pt x="6668" y="86"/>
                    <a:pt x="6668" y="0"/>
                    <a:pt x="6611" y="0"/>
                  </a:cubicBezTo>
                  <a:close/>
                </a:path>
              </a:pathLst>
            </a:custGeom>
            <a:solidFill>
              <a:srgbClr val="E2B1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6" name="Google Shape;2346;p42"/>
            <p:cNvSpPr/>
            <p:nvPr/>
          </p:nvSpPr>
          <p:spPr>
            <a:xfrm>
              <a:off x="5435338" y="2633475"/>
              <a:ext cx="123800" cy="137475"/>
            </a:xfrm>
            <a:custGeom>
              <a:avLst/>
              <a:gdLst/>
              <a:ahLst/>
              <a:cxnLst/>
              <a:rect l="l" t="t" r="r" b="b"/>
              <a:pathLst>
                <a:path w="4952" h="5499" extrusionOk="0">
                  <a:moveTo>
                    <a:pt x="229" y="3438"/>
                  </a:moveTo>
                  <a:cubicBezTo>
                    <a:pt x="254" y="3487"/>
                    <a:pt x="278" y="3598"/>
                    <a:pt x="338" y="3665"/>
                  </a:cubicBezTo>
                  <a:lnTo>
                    <a:pt x="338" y="3665"/>
                  </a:lnTo>
                  <a:cubicBezTo>
                    <a:pt x="331" y="3680"/>
                    <a:pt x="317" y="3696"/>
                    <a:pt x="287" y="3696"/>
                  </a:cubicBezTo>
                  <a:cubicBezTo>
                    <a:pt x="282" y="3697"/>
                    <a:pt x="278" y="3698"/>
                    <a:pt x="274" y="3698"/>
                  </a:cubicBezTo>
                  <a:cubicBezTo>
                    <a:pt x="201" y="3698"/>
                    <a:pt x="202" y="3466"/>
                    <a:pt x="229" y="3438"/>
                  </a:cubicBezTo>
                  <a:close/>
                  <a:moveTo>
                    <a:pt x="487" y="3696"/>
                  </a:moveTo>
                  <a:cubicBezTo>
                    <a:pt x="516" y="3696"/>
                    <a:pt x="544" y="3696"/>
                    <a:pt x="573" y="3725"/>
                  </a:cubicBezTo>
                  <a:cubicBezTo>
                    <a:pt x="614" y="3765"/>
                    <a:pt x="596" y="3821"/>
                    <a:pt x="604" y="3860"/>
                  </a:cubicBezTo>
                  <a:lnTo>
                    <a:pt x="604" y="3860"/>
                  </a:lnTo>
                  <a:cubicBezTo>
                    <a:pt x="572" y="3838"/>
                    <a:pt x="568" y="3777"/>
                    <a:pt x="544" y="3753"/>
                  </a:cubicBezTo>
                  <a:cubicBezTo>
                    <a:pt x="521" y="3730"/>
                    <a:pt x="497" y="3706"/>
                    <a:pt x="457" y="3698"/>
                  </a:cubicBezTo>
                  <a:lnTo>
                    <a:pt x="457" y="3698"/>
                  </a:lnTo>
                  <a:cubicBezTo>
                    <a:pt x="466" y="3697"/>
                    <a:pt x="476" y="3696"/>
                    <a:pt x="487" y="3696"/>
                  </a:cubicBezTo>
                  <a:close/>
                  <a:moveTo>
                    <a:pt x="3514" y="0"/>
                  </a:moveTo>
                  <a:cubicBezTo>
                    <a:pt x="3507" y="0"/>
                    <a:pt x="3500" y="2"/>
                    <a:pt x="3492" y="4"/>
                  </a:cubicBezTo>
                  <a:cubicBezTo>
                    <a:pt x="3414" y="30"/>
                    <a:pt x="3383" y="151"/>
                    <a:pt x="3292" y="151"/>
                  </a:cubicBezTo>
                  <a:cubicBezTo>
                    <a:pt x="3283" y="151"/>
                    <a:pt x="3273" y="150"/>
                    <a:pt x="3263" y="147"/>
                  </a:cubicBezTo>
                  <a:lnTo>
                    <a:pt x="3263" y="147"/>
                  </a:lnTo>
                  <a:cubicBezTo>
                    <a:pt x="3234" y="233"/>
                    <a:pt x="3177" y="262"/>
                    <a:pt x="3292" y="462"/>
                  </a:cubicBezTo>
                  <a:cubicBezTo>
                    <a:pt x="3292" y="491"/>
                    <a:pt x="3349" y="576"/>
                    <a:pt x="3292" y="605"/>
                  </a:cubicBezTo>
                  <a:cubicBezTo>
                    <a:pt x="3234" y="691"/>
                    <a:pt x="3120" y="691"/>
                    <a:pt x="3063" y="691"/>
                  </a:cubicBezTo>
                  <a:cubicBezTo>
                    <a:pt x="2948" y="691"/>
                    <a:pt x="2862" y="834"/>
                    <a:pt x="2805" y="920"/>
                  </a:cubicBezTo>
                  <a:cubicBezTo>
                    <a:pt x="2719" y="1034"/>
                    <a:pt x="2691" y="1177"/>
                    <a:pt x="2719" y="1321"/>
                  </a:cubicBezTo>
                  <a:cubicBezTo>
                    <a:pt x="2691" y="1206"/>
                    <a:pt x="2633" y="1206"/>
                    <a:pt x="2548" y="1206"/>
                  </a:cubicBezTo>
                  <a:cubicBezTo>
                    <a:pt x="2490" y="1206"/>
                    <a:pt x="2433" y="1177"/>
                    <a:pt x="2404" y="1120"/>
                  </a:cubicBezTo>
                  <a:cubicBezTo>
                    <a:pt x="2404" y="1034"/>
                    <a:pt x="2404" y="977"/>
                    <a:pt x="2347" y="920"/>
                  </a:cubicBezTo>
                  <a:cubicBezTo>
                    <a:pt x="2335" y="916"/>
                    <a:pt x="2324" y="914"/>
                    <a:pt x="2314" y="914"/>
                  </a:cubicBezTo>
                  <a:cubicBezTo>
                    <a:pt x="2246" y="914"/>
                    <a:pt x="2196" y="985"/>
                    <a:pt x="2147" y="1034"/>
                  </a:cubicBezTo>
                  <a:cubicBezTo>
                    <a:pt x="2121" y="1138"/>
                    <a:pt x="2119" y="1357"/>
                    <a:pt x="2013" y="1357"/>
                  </a:cubicBezTo>
                  <a:cubicBezTo>
                    <a:pt x="2002" y="1357"/>
                    <a:pt x="1989" y="1355"/>
                    <a:pt x="1975" y="1349"/>
                  </a:cubicBezTo>
                  <a:cubicBezTo>
                    <a:pt x="1887" y="1327"/>
                    <a:pt x="1815" y="1236"/>
                    <a:pt x="1734" y="1236"/>
                  </a:cubicBezTo>
                  <a:cubicBezTo>
                    <a:pt x="1711" y="1236"/>
                    <a:pt x="1686" y="1244"/>
                    <a:pt x="1660" y="1263"/>
                  </a:cubicBezTo>
                  <a:lnTo>
                    <a:pt x="1546" y="1177"/>
                  </a:lnTo>
                  <a:cubicBezTo>
                    <a:pt x="1522" y="1166"/>
                    <a:pt x="1498" y="1159"/>
                    <a:pt x="1477" y="1159"/>
                  </a:cubicBezTo>
                  <a:cubicBezTo>
                    <a:pt x="1446" y="1159"/>
                    <a:pt x="1420" y="1173"/>
                    <a:pt x="1403" y="1206"/>
                  </a:cubicBezTo>
                  <a:cubicBezTo>
                    <a:pt x="1374" y="1292"/>
                    <a:pt x="1374" y="1321"/>
                    <a:pt x="1403" y="1406"/>
                  </a:cubicBezTo>
                  <a:cubicBezTo>
                    <a:pt x="1431" y="1435"/>
                    <a:pt x="1431" y="1464"/>
                    <a:pt x="1431" y="1492"/>
                  </a:cubicBezTo>
                  <a:cubicBezTo>
                    <a:pt x="1431" y="1531"/>
                    <a:pt x="1426" y="1546"/>
                    <a:pt x="1417" y="1546"/>
                  </a:cubicBezTo>
                  <a:cubicBezTo>
                    <a:pt x="1406" y="1546"/>
                    <a:pt x="1390" y="1524"/>
                    <a:pt x="1374" y="1492"/>
                  </a:cubicBezTo>
                  <a:cubicBezTo>
                    <a:pt x="1323" y="1472"/>
                    <a:pt x="1276" y="1462"/>
                    <a:pt x="1232" y="1462"/>
                  </a:cubicBezTo>
                  <a:cubicBezTo>
                    <a:pt x="1150" y="1462"/>
                    <a:pt x="1076" y="1494"/>
                    <a:pt x="1002" y="1550"/>
                  </a:cubicBezTo>
                  <a:cubicBezTo>
                    <a:pt x="916" y="1607"/>
                    <a:pt x="859" y="1693"/>
                    <a:pt x="916" y="1836"/>
                  </a:cubicBezTo>
                  <a:cubicBezTo>
                    <a:pt x="945" y="1864"/>
                    <a:pt x="1059" y="2007"/>
                    <a:pt x="973" y="2065"/>
                  </a:cubicBezTo>
                  <a:cubicBezTo>
                    <a:pt x="945" y="2065"/>
                    <a:pt x="859" y="2122"/>
                    <a:pt x="830" y="2122"/>
                  </a:cubicBezTo>
                  <a:cubicBezTo>
                    <a:pt x="773" y="2122"/>
                    <a:pt x="716" y="2151"/>
                    <a:pt x="687" y="2151"/>
                  </a:cubicBezTo>
                  <a:cubicBezTo>
                    <a:pt x="659" y="2151"/>
                    <a:pt x="573" y="2151"/>
                    <a:pt x="544" y="2122"/>
                  </a:cubicBezTo>
                  <a:cubicBezTo>
                    <a:pt x="516" y="2065"/>
                    <a:pt x="487" y="2007"/>
                    <a:pt x="430" y="1979"/>
                  </a:cubicBezTo>
                  <a:lnTo>
                    <a:pt x="287" y="1979"/>
                  </a:lnTo>
                  <a:cubicBezTo>
                    <a:pt x="264" y="1986"/>
                    <a:pt x="243" y="1990"/>
                    <a:pt x="223" y="1990"/>
                  </a:cubicBezTo>
                  <a:cubicBezTo>
                    <a:pt x="170" y="1990"/>
                    <a:pt x="128" y="1963"/>
                    <a:pt x="86" y="1922"/>
                  </a:cubicBezTo>
                  <a:lnTo>
                    <a:pt x="86" y="1922"/>
                  </a:lnTo>
                  <a:cubicBezTo>
                    <a:pt x="86" y="2007"/>
                    <a:pt x="86" y="2036"/>
                    <a:pt x="115" y="2122"/>
                  </a:cubicBezTo>
                  <a:cubicBezTo>
                    <a:pt x="115" y="2151"/>
                    <a:pt x="144" y="2179"/>
                    <a:pt x="201" y="2208"/>
                  </a:cubicBezTo>
                  <a:cubicBezTo>
                    <a:pt x="201" y="2265"/>
                    <a:pt x="229" y="2294"/>
                    <a:pt x="229" y="2322"/>
                  </a:cubicBezTo>
                  <a:cubicBezTo>
                    <a:pt x="229" y="2408"/>
                    <a:pt x="144" y="2437"/>
                    <a:pt x="144" y="2465"/>
                  </a:cubicBezTo>
                  <a:cubicBezTo>
                    <a:pt x="115" y="2580"/>
                    <a:pt x="201" y="2637"/>
                    <a:pt x="201" y="2752"/>
                  </a:cubicBezTo>
                  <a:cubicBezTo>
                    <a:pt x="201" y="2837"/>
                    <a:pt x="115" y="2866"/>
                    <a:pt x="115" y="2923"/>
                  </a:cubicBezTo>
                  <a:cubicBezTo>
                    <a:pt x="86" y="2895"/>
                    <a:pt x="115" y="2866"/>
                    <a:pt x="86" y="2866"/>
                  </a:cubicBezTo>
                  <a:cubicBezTo>
                    <a:pt x="0" y="3639"/>
                    <a:pt x="58" y="4469"/>
                    <a:pt x="58" y="5270"/>
                  </a:cubicBezTo>
                  <a:cubicBezTo>
                    <a:pt x="144" y="5156"/>
                    <a:pt x="58" y="4984"/>
                    <a:pt x="115" y="4869"/>
                  </a:cubicBezTo>
                  <a:cubicBezTo>
                    <a:pt x="131" y="4822"/>
                    <a:pt x="207" y="4801"/>
                    <a:pt x="282" y="4801"/>
                  </a:cubicBezTo>
                  <a:cubicBezTo>
                    <a:pt x="344" y="4801"/>
                    <a:pt x="404" y="4815"/>
                    <a:pt x="430" y="4841"/>
                  </a:cubicBezTo>
                  <a:cubicBezTo>
                    <a:pt x="516" y="4898"/>
                    <a:pt x="487" y="4984"/>
                    <a:pt x="430" y="5012"/>
                  </a:cubicBezTo>
                  <a:cubicBezTo>
                    <a:pt x="430" y="5041"/>
                    <a:pt x="401" y="5070"/>
                    <a:pt x="401" y="5127"/>
                  </a:cubicBezTo>
                  <a:cubicBezTo>
                    <a:pt x="401" y="5135"/>
                    <a:pt x="403" y="5138"/>
                    <a:pt x="407" y="5138"/>
                  </a:cubicBezTo>
                  <a:cubicBezTo>
                    <a:pt x="418" y="5138"/>
                    <a:pt x="445" y="5112"/>
                    <a:pt x="487" y="5070"/>
                  </a:cubicBezTo>
                  <a:cubicBezTo>
                    <a:pt x="516" y="5041"/>
                    <a:pt x="544" y="4927"/>
                    <a:pt x="630" y="4927"/>
                  </a:cubicBezTo>
                  <a:cubicBezTo>
                    <a:pt x="659" y="4927"/>
                    <a:pt x="687" y="5012"/>
                    <a:pt x="687" y="5041"/>
                  </a:cubicBezTo>
                  <a:cubicBezTo>
                    <a:pt x="687" y="5070"/>
                    <a:pt x="659" y="5070"/>
                    <a:pt x="630" y="5127"/>
                  </a:cubicBezTo>
                  <a:cubicBezTo>
                    <a:pt x="573" y="5156"/>
                    <a:pt x="516" y="5184"/>
                    <a:pt x="516" y="5213"/>
                  </a:cubicBezTo>
                  <a:cubicBezTo>
                    <a:pt x="516" y="5270"/>
                    <a:pt x="573" y="5299"/>
                    <a:pt x="630" y="5299"/>
                  </a:cubicBezTo>
                  <a:cubicBezTo>
                    <a:pt x="659" y="5299"/>
                    <a:pt x="687" y="5270"/>
                    <a:pt x="716" y="5213"/>
                  </a:cubicBezTo>
                  <a:cubicBezTo>
                    <a:pt x="728" y="5209"/>
                    <a:pt x="737" y="5207"/>
                    <a:pt x="745" y="5207"/>
                  </a:cubicBezTo>
                  <a:cubicBezTo>
                    <a:pt x="794" y="5207"/>
                    <a:pt x="773" y="5278"/>
                    <a:pt x="773" y="5327"/>
                  </a:cubicBezTo>
                  <a:cubicBezTo>
                    <a:pt x="773" y="5351"/>
                    <a:pt x="773" y="5455"/>
                    <a:pt x="807" y="5455"/>
                  </a:cubicBezTo>
                  <a:cubicBezTo>
                    <a:pt x="813" y="5455"/>
                    <a:pt x="821" y="5451"/>
                    <a:pt x="830" y="5442"/>
                  </a:cubicBezTo>
                  <a:cubicBezTo>
                    <a:pt x="859" y="5413"/>
                    <a:pt x="859" y="5356"/>
                    <a:pt x="859" y="5327"/>
                  </a:cubicBezTo>
                  <a:cubicBezTo>
                    <a:pt x="883" y="5303"/>
                    <a:pt x="902" y="5294"/>
                    <a:pt x="918" y="5294"/>
                  </a:cubicBezTo>
                  <a:cubicBezTo>
                    <a:pt x="940" y="5294"/>
                    <a:pt x="957" y="5311"/>
                    <a:pt x="973" y="5327"/>
                  </a:cubicBezTo>
                  <a:cubicBezTo>
                    <a:pt x="1002" y="5356"/>
                    <a:pt x="1088" y="5442"/>
                    <a:pt x="1117" y="5499"/>
                  </a:cubicBezTo>
                  <a:cubicBezTo>
                    <a:pt x="1145" y="5356"/>
                    <a:pt x="1260" y="5270"/>
                    <a:pt x="1260" y="5127"/>
                  </a:cubicBezTo>
                  <a:lnTo>
                    <a:pt x="1260" y="5127"/>
                  </a:lnTo>
                  <a:cubicBezTo>
                    <a:pt x="1239" y="5169"/>
                    <a:pt x="1172" y="5195"/>
                    <a:pt x="1092" y="5195"/>
                  </a:cubicBezTo>
                  <a:cubicBezTo>
                    <a:pt x="1063" y="5195"/>
                    <a:pt x="1033" y="5192"/>
                    <a:pt x="1002" y="5184"/>
                  </a:cubicBezTo>
                  <a:cubicBezTo>
                    <a:pt x="916" y="5156"/>
                    <a:pt x="973" y="5156"/>
                    <a:pt x="1002" y="5070"/>
                  </a:cubicBezTo>
                  <a:cubicBezTo>
                    <a:pt x="1059" y="4984"/>
                    <a:pt x="830" y="4927"/>
                    <a:pt x="859" y="4841"/>
                  </a:cubicBezTo>
                  <a:cubicBezTo>
                    <a:pt x="716" y="4783"/>
                    <a:pt x="859" y="4726"/>
                    <a:pt x="916" y="4640"/>
                  </a:cubicBezTo>
                  <a:cubicBezTo>
                    <a:pt x="931" y="4701"/>
                    <a:pt x="970" y="4737"/>
                    <a:pt x="1004" y="4737"/>
                  </a:cubicBezTo>
                  <a:cubicBezTo>
                    <a:pt x="1034" y="4737"/>
                    <a:pt x="1059" y="4708"/>
                    <a:pt x="1059" y="4640"/>
                  </a:cubicBezTo>
                  <a:cubicBezTo>
                    <a:pt x="1088" y="4583"/>
                    <a:pt x="1088" y="4469"/>
                    <a:pt x="1002" y="4411"/>
                  </a:cubicBezTo>
                  <a:cubicBezTo>
                    <a:pt x="973" y="4354"/>
                    <a:pt x="916" y="4354"/>
                    <a:pt x="859" y="4354"/>
                  </a:cubicBezTo>
                  <a:cubicBezTo>
                    <a:pt x="802" y="4326"/>
                    <a:pt x="716" y="4326"/>
                    <a:pt x="687" y="4297"/>
                  </a:cubicBezTo>
                  <a:cubicBezTo>
                    <a:pt x="630" y="4211"/>
                    <a:pt x="516" y="4154"/>
                    <a:pt x="401" y="4154"/>
                  </a:cubicBezTo>
                  <a:cubicBezTo>
                    <a:pt x="487" y="4125"/>
                    <a:pt x="544" y="4125"/>
                    <a:pt x="630" y="4125"/>
                  </a:cubicBezTo>
                  <a:cubicBezTo>
                    <a:pt x="716" y="4125"/>
                    <a:pt x="830" y="4182"/>
                    <a:pt x="916" y="4182"/>
                  </a:cubicBezTo>
                  <a:cubicBezTo>
                    <a:pt x="1002" y="4182"/>
                    <a:pt x="1088" y="4039"/>
                    <a:pt x="1088" y="3982"/>
                  </a:cubicBezTo>
                  <a:cubicBezTo>
                    <a:pt x="1088" y="3925"/>
                    <a:pt x="1002" y="3868"/>
                    <a:pt x="973" y="3868"/>
                  </a:cubicBezTo>
                  <a:cubicBezTo>
                    <a:pt x="945" y="3868"/>
                    <a:pt x="916" y="3896"/>
                    <a:pt x="859" y="3896"/>
                  </a:cubicBezTo>
                  <a:cubicBezTo>
                    <a:pt x="830" y="3896"/>
                    <a:pt x="830" y="3868"/>
                    <a:pt x="802" y="3868"/>
                  </a:cubicBezTo>
                  <a:cubicBezTo>
                    <a:pt x="792" y="3858"/>
                    <a:pt x="786" y="3855"/>
                    <a:pt x="780" y="3855"/>
                  </a:cubicBezTo>
                  <a:cubicBezTo>
                    <a:pt x="777" y="3855"/>
                    <a:pt x="775" y="3855"/>
                    <a:pt x="773" y="3856"/>
                  </a:cubicBezTo>
                  <a:lnTo>
                    <a:pt x="773" y="3856"/>
                  </a:lnTo>
                  <a:cubicBezTo>
                    <a:pt x="773" y="3850"/>
                    <a:pt x="773" y="3845"/>
                    <a:pt x="773" y="3839"/>
                  </a:cubicBezTo>
                  <a:cubicBezTo>
                    <a:pt x="802" y="3753"/>
                    <a:pt x="859" y="3782"/>
                    <a:pt x="916" y="3725"/>
                  </a:cubicBezTo>
                  <a:cubicBezTo>
                    <a:pt x="945" y="3639"/>
                    <a:pt x="802" y="3610"/>
                    <a:pt x="773" y="3581"/>
                  </a:cubicBezTo>
                  <a:cubicBezTo>
                    <a:pt x="802" y="3496"/>
                    <a:pt x="945" y="3553"/>
                    <a:pt x="945" y="3438"/>
                  </a:cubicBezTo>
                  <a:cubicBezTo>
                    <a:pt x="945" y="3391"/>
                    <a:pt x="932" y="3375"/>
                    <a:pt x="913" y="3375"/>
                  </a:cubicBezTo>
                  <a:cubicBezTo>
                    <a:pt x="875" y="3375"/>
                    <a:pt x="811" y="3438"/>
                    <a:pt x="773" y="3438"/>
                  </a:cubicBezTo>
                  <a:lnTo>
                    <a:pt x="687" y="3438"/>
                  </a:lnTo>
                  <a:cubicBezTo>
                    <a:pt x="659" y="3410"/>
                    <a:pt x="687" y="3410"/>
                    <a:pt x="687" y="3353"/>
                  </a:cubicBezTo>
                  <a:cubicBezTo>
                    <a:pt x="716" y="3324"/>
                    <a:pt x="773" y="3295"/>
                    <a:pt x="830" y="3267"/>
                  </a:cubicBezTo>
                  <a:cubicBezTo>
                    <a:pt x="870" y="3243"/>
                    <a:pt x="905" y="3232"/>
                    <a:pt x="935" y="3232"/>
                  </a:cubicBezTo>
                  <a:cubicBezTo>
                    <a:pt x="1014" y="3232"/>
                    <a:pt x="1059" y="3306"/>
                    <a:pt x="1059" y="3410"/>
                  </a:cubicBezTo>
                  <a:lnTo>
                    <a:pt x="1059" y="3553"/>
                  </a:lnTo>
                  <a:cubicBezTo>
                    <a:pt x="1002" y="3581"/>
                    <a:pt x="973" y="3610"/>
                    <a:pt x="973" y="3696"/>
                  </a:cubicBezTo>
                  <a:cubicBezTo>
                    <a:pt x="973" y="3719"/>
                    <a:pt x="992" y="3761"/>
                    <a:pt x="1030" y="3761"/>
                  </a:cubicBezTo>
                  <a:cubicBezTo>
                    <a:pt x="1039" y="3761"/>
                    <a:pt x="1048" y="3759"/>
                    <a:pt x="1059" y="3753"/>
                  </a:cubicBezTo>
                  <a:cubicBezTo>
                    <a:pt x="1088" y="3753"/>
                    <a:pt x="1088" y="3696"/>
                    <a:pt x="1145" y="3696"/>
                  </a:cubicBezTo>
                  <a:cubicBezTo>
                    <a:pt x="1231" y="3725"/>
                    <a:pt x="1260" y="3753"/>
                    <a:pt x="1288" y="3753"/>
                  </a:cubicBezTo>
                  <a:cubicBezTo>
                    <a:pt x="1346" y="3782"/>
                    <a:pt x="1403" y="3782"/>
                    <a:pt x="1431" y="3782"/>
                  </a:cubicBezTo>
                  <a:cubicBezTo>
                    <a:pt x="1517" y="3753"/>
                    <a:pt x="1489" y="3696"/>
                    <a:pt x="1431" y="3639"/>
                  </a:cubicBezTo>
                  <a:cubicBezTo>
                    <a:pt x="1403" y="3610"/>
                    <a:pt x="1374" y="3610"/>
                    <a:pt x="1374" y="3553"/>
                  </a:cubicBezTo>
                  <a:cubicBezTo>
                    <a:pt x="1374" y="3496"/>
                    <a:pt x="1431" y="3410"/>
                    <a:pt x="1346" y="3410"/>
                  </a:cubicBezTo>
                  <a:cubicBezTo>
                    <a:pt x="1260" y="3410"/>
                    <a:pt x="1231" y="3467"/>
                    <a:pt x="1145" y="3467"/>
                  </a:cubicBezTo>
                  <a:cubicBezTo>
                    <a:pt x="1231" y="3209"/>
                    <a:pt x="1403" y="3181"/>
                    <a:pt x="1660" y="3152"/>
                  </a:cubicBezTo>
                  <a:lnTo>
                    <a:pt x="1660" y="3152"/>
                  </a:lnTo>
                  <a:cubicBezTo>
                    <a:pt x="1660" y="3181"/>
                    <a:pt x="1574" y="3267"/>
                    <a:pt x="1632" y="3324"/>
                  </a:cubicBezTo>
                  <a:cubicBezTo>
                    <a:pt x="1660" y="3353"/>
                    <a:pt x="1689" y="3353"/>
                    <a:pt x="1718" y="3410"/>
                  </a:cubicBezTo>
                  <a:cubicBezTo>
                    <a:pt x="1832" y="3467"/>
                    <a:pt x="1918" y="3639"/>
                    <a:pt x="2061" y="3639"/>
                  </a:cubicBezTo>
                  <a:cubicBezTo>
                    <a:pt x="2147" y="3639"/>
                    <a:pt x="2147" y="3581"/>
                    <a:pt x="2204" y="3496"/>
                  </a:cubicBezTo>
                  <a:cubicBezTo>
                    <a:pt x="2204" y="3438"/>
                    <a:pt x="2261" y="3353"/>
                    <a:pt x="2347" y="3353"/>
                  </a:cubicBezTo>
                  <a:cubicBezTo>
                    <a:pt x="2404" y="3353"/>
                    <a:pt x="2490" y="3438"/>
                    <a:pt x="2548" y="3467"/>
                  </a:cubicBezTo>
                  <a:cubicBezTo>
                    <a:pt x="2633" y="3553"/>
                    <a:pt x="2719" y="3610"/>
                    <a:pt x="2805" y="3696"/>
                  </a:cubicBezTo>
                  <a:cubicBezTo>
                    <a:pt x="2843" y="3629"/>
                    <a:pt x="2885" y="3607"/>
                    <a:pt x="2928" y="3607"/>
                  </a:cubicBezTo>
                  <a:cubicBezTo>
                    <a:pt x="3015" y="3607"/>
                    <a:pt x="3110" y="3696"/>
                    <a:pt x="3206" y="3696"/>
                  </a:cubicBezTo>
                  <a:cubicBezTo>
                    <a:pt x="3149" y="3610"/>
                    <a:pt x="3091" y="3553"/>
                    <a:pt x="3005" y="3496"/>
                  </a:cubicBezTo>
                  <a:cubicBezTo>
                    <a:pt x="2920" y="3467"/>
                    <a:pt x="2834" y="3467"/>
                    <a:pt x="2776" y="3438"/>
                  </a:cubicBezTo>
                  <a:cubicBezTo>
                    <a:pt x="2633" y="3353"/>
                    <a:pt x="2519" y="3209"/>
                    <a:pt x="2376" y="3124"/>
                  </a:cubicBezTo>
                  <a:cubicBezTo>
                    <a:pt x="2343" y="3098"/>
                    <a:pt x="2314" y="3088"/>
                    <a:pt x="2286" y="3088"/>
                  </a:cubicBezTo>
                  <a:cubicBezTo>
                    <a:pt x="2199" y="3088"/>
                    <a:pt x="2128" y="3184"/>
                    <a:pt x="2032" y="3184"/>
                  </a:cubicBezTo>
                  <a:cubicBezTo>
                    <a:pt x="2023" y="3184"/>
                    <a:pt x="2013" y="3183"/>
                    <a:pt x="2004" y="3181"/>
                  </a:cubicBezTo>
                  <a:cubicBezTo>
                    <a:pt x="1918" y="3152"/>
                    <a:pt x="1861" y="3009"/>
                    <a:pt x="1803" y="2923"/>
                  </a:cubicBezTo>
                  <a:cubicBezTo>
                    <a:pt x="1775" y="2866"/>
                    <a:pt x="1718" y="2837"/>
                    <a:pt x="1718" y="2752"/>
                  </a:cubicBezTo>
                  <a:cubicBezTo>
                    <a:pt x="1718" y="2694"/>
                    <a:pt x="1775" y="2637"/>
                    <a:pt x="1775" y="2580"/>
                  </a:cubicBezTo>
                  <a:cubicBezTo>
                    <a:pt x="1775" y="2557"/>
                    <a:pt x="1775" y="2478"/>
                    <a:pt x="1805" y="2478"/>
                  </a:cubicBezTo>
                  <a:cubicBezTo>
                    <a:pt x="1812" y="2478"/>
                    <a:pt x="1821" y="2483"/>
                    <a:pt x="1832" y="2494"/>
                  </a:cubicBezTo>
                  <a:cubicBezTo>
                    <a:pt x="1861" y="2551"/>
                    <a:pt x="1861" y="2608"/>
                    <a:pt x="1861" y="2637"/>
                  </a:cubicBezTo>
                  <a:cubicBezTo>
                    <a:pt x="1902" y="2719"/>
                    <a:pt x="1928" y="2786"/>
                    <a:pt x="1961" y="2786"/>
                  </a:cubicBezTo>
                  <a:cubicBezTo>
                    <a:pt x="1974" y="2786"/>
                    <a:pt x="1988" y="2776"/>
                    <a:pt x="2004" y="2752"/>
                  </a:cubicBezTo>
                  <a:cubicBezTo>
                    <a:pt x="2061" y="2723"/>
                    <a:pt x="2090" y="2608"/>
                    <a:pt x="2147" y="2608"/>
                  </a:cubicBezTo>
                  <a:cubicBezTo>
                    <a:pt x="2204" y="2608"/>
                    <a:pt x="2233" y="2694"/>
                    <a:pt x="2233" y="2723"/>
                  </a:cubicBezTo>
                  <a:cubicBezTo>
                    <a:pt x="2233" y="2743"/>
                    <a:pt x="2233" y="2763"/>
                    <a:pt x="2253" y="2763"/>
                  </a:cubicBezTo>
                  <a:cubicBezTo>
                    <a:pt x="2261" y="2763"/>
                    <a:pt x="2273" y="2760"/>
                    <a:pt x="2290" y="2752"/>
                  </a:cubicBezTo>
                  <a:cubicBezTo>
                    <a:pt x="2376" y="2752"/>
                    <a:pt x="2376" y="2694"/>
                    <a:pt x="2376" y="2637"/>
                  </a:cubicBezTo>
                  <a:cubicBezTo>
                    <a:pt x="2347" y="2580"/>
                    <a:pt x="2261" y="2551"/>
                    <a:pt x="2290" y="2465"/>
                  </a:cubicBezTo>
                  <a:cubicBezTo>
                    <a:pt x="2290" y="2408"/>
                    <a:pt x="2404" y="2351"/>
                    <a:pt x="2433" y="2351"/>
                  </a:cubicBezTo>
                  <a:cubicBezTo>
                    <a:pt x="2433" y="2437"/>
                    <a:pt x="2376" y="2580"/>
                    <a:pt x="2433" y="2637"/>
                  </a:cubicBezTo>
                  <a:cubicBezTo>
                    <a:pt x="2490" y="2723"/>
                    <a:pt x="2548" y="2723"/>
                    <a:pt x="2633" y="2723"/>
                  </a:cubicBezTo>
                  <a:cubicBezTo>
                    <a:pt x="2691" y="2723"/>
                    <a:pt x="2805" y="2694"/>
                    <a:pt x="2834" y="2637"/>
                  </a:cubicBezTo>
                  <a:cubicBezTo>
                    <a:pt x="2920" y="2580"/>
                    <a:pt x="2920" y="2494"/>
                    <a:pt x="2920" y="2437"/>
                  </a:cubicBezTo>
                  <a:cubicBezTo>
                    <a:pt x="2920" y="2351"/>
                    <a:pt x="2948" y="2265"/>
                    <a:pt x="3005" y="2208"/>
                  </a:cubicBezTo>
                  <a:cubicBezTo>
                    <a:pt x="3005" y="2179"/>
                    <a:pt x="3120" y="2179"/>
                    <a:pt x="3120" y="2151"/>
                  </a:cubicBezTo>
                  <a:cubicBezTo>
                    <a:pt x="3149" y="2122"/>
                    <a:pt x="3063" y="2065"/>
                    <a:pt x="3063" y="2036"/>
                  </a:cubicBezTo>
                  <a:cubicBezTo>
                    <a:pt x="2990" y="1940"/>
                    <a:pt x="3060" y="1823"/>
                    <a:pt x="3153" y="1823"/>
                  </a:cubicBezTo>
                  <a:cubicBezTo>
                    <a:pt x="3170" y="1823"/>
                    <a:pt x="3188" y="1827"/>
                    <a:pt x="3206" y="1836"/>
                  </a:cubicBezTo>
                  <a:cubicBezTo>
                    <a:pt x="3322" y="1859"/>
                    <a:pt x="3400" y="1901"/>
                    <a:pt x="3532" y="1901"/>
                  </a:cubicBezTo>
                  <a:cubicBezTo>
                    <a:pt x="3563" y="1901"/>
                    <a:pt x="3597" y="1898"/>
                    <a:pt x="3635" y="1893"/>
                  </a:cubicBezTo>
                  <a:lnTo>
                    <a:pt x="3635" y="1893"/>
                  </a:lnTo>
                  <a:cubicBezTo>
                    <a:pt x="3578" y="1979"/>
                    <a:pt x="3521" y="2036"/>
                    <a:pt x="3549" y="2122"/>
                  </a:cubicBezTo>
                  <a:cubicBezTo>
                    <a:pt x="3578" y="2179"/>
                    <a:pt x="3692" y="2179"/>
                    <a:pt x="3778" y="2265"/>
                  </a:cubicBezTo>
                  <a:cubicBezTo>
                    <a:pt x="3835" y="2294"/>
                    <a:pt x="3835" y="2351"/>
                    <a:pt x="3835" y="2437"/>
                  </a:cubicBezTo>
                  <a:cubicBezTo>
                    <a:pt x="3835" y="2494"/>
                    <a:pt x="3807" y="2608"/>
                    <a:pt x="3864" y="2608"/>
                  </a:cubicBezTo>
                  <a:cubicBezTo>
                    <a:pt x="3950" y="2608"/>
                    <a:pt x="3978" y="2551"/>
                    <a:pt x="4007" y="2551"/>
                  </a:cubicBezTo>
                  <a:cubicBezTo>
                    <a:pt x="4093" y="2551"/>
                    <a:pt x="4122" y="2637"/>
                    <a:pt x="4207" y="2694"/>
                  </a:cubicBezTo>
                  <a:cubicBezTo>
                    <a:pt x="4216" y="2696"/>
                    <a:pt x="4224" y="2697"/>
                    <a:pt x="4231" y="2697"/>
                  </a:cubicBezTo>
                  <a:cubicBezTo>
                    <a:pt x="4354" y="2697"/>
                    <a:pt x="4381" y="2491"/>
                    <a:pt x="4408" y="2437"/>
                  </a:cubicBezTo>
                  <a:cubicBezTo>
                    <a:pt x="4360" y="2437"/>
                    <a:pt x="4312" y="2440"/>
                    <a:pt x="4266" y="2440"/>
                  </a:cubicBezTo>
                  <a:cubicBezTo>
                    <a:pt x="4172" y="2440"/>
                    <a:pt x="4083" y="2427"/>
                    <a:pt x="4007" y="2351"/>
                  </a:cubicBezTo>
                  <a:cubicBezTo>
                    <a:pt x="3978" y="2294"/>
                    <a:pt x="3950" y="2208"/>
                    <a:pt x="3921" y="2122"/>
                  </a:cubicBezTo>
                  <a:cubicBezTo>
                    <a:pt x="3921" y="2122"/>
                    <a:pt x="3921" y="2036"/>
                    <a:pt x="3864" y="2036"/>
                  </a:cubicBezTo>
                  <a:lnTo>
                    <a:pt x="3807" y="2036"/>
                  </a:lnTo>
                  <a:cubicBezTo>
                    <a:pt x="3778" y="2007"/>
                    <a:pt x="3807" y="2007"/>
                    <a:pt x="3835" y="1979"/>
                  </a:cubicBezTo>
                  <a:cubicBezTo>
                    <a:pt x="3864" y="1922"/>
                    <a:pt x="3921" y="1864"/>
                    <a:pt x="3950" y="1836"/>
                  </a:cubicBezTo>
                  <a:cubicBezTo>
                    <a:pt x="3970" y="1754"/>
                    <a:pt x="4050" y="1686"/>
                    <a:pt x="4135" y="1686"/>
                  </a:cubicBezTo>
                  <a:cubicBezTo>
                    <a:pt x="4169" y="1686"/>
                    <a:pt x="4204" y="1697"/>
                    <a:pt x="4236" y="1721"/>
                  </a:cubicBezTo>
                  <a:cubicBezTo>
                    <a:pt x="4293" y="1778"/>
                    <a:pt x="4293" y="1893"/>
                    <a:pt x="4351" y="1979"/>
                  </a:cubicBezTo>
                  <a:cubicBezTo>
                    <a:pt x="4351" y="2007"/>
                    <a:pt x="4379" y="2036"/>
                    <a:pt x="4408" y="2065"/>
                  </a:cubicBezTo>
                  <a:lnTo>
                    <a:pt x="4494" y="2065"/>
                  </a:lnTo>
                  <a:cubicBezTo>
                    <a:pt x="4508" y="2093"/>
                    <a:pt x="4515" y="2093"/>
                    <a:pt x="4519" y="2093"/>
                  </a:cubicBezTo>
                  <a:cubicBezTo>
                    <a:pt x="4522" y="2093"/>
                    <a:pt x="4522" y="2093"/>
                    <a:pt x="4522" y="2122"/>
                  </a:cubicBezTo>
                  <a:lnTo>
                    <a:pt x="4522" y="2151"/>
                  </a:lnTo>
                  <a:cubicBezTo>
                    <a:pt x="4539" y="2218"/>
                    <a:pt x="4575" y="2245"/>
                    <a:pt x="4620" y="2245"/>
                  </a:cubicBezTo>
                  <a:cubicBezTo>
                    <a:pt x="4651" y="2245"/>
                    <a:pt x="4687" y="2231"/>
                    <a:pt x="4723" y="2208"/>
                  </a:cubicBezTo>
                  <a:cubicBezTo>
                    <a:pt x="4780" y="2208"/>
                    <a:pt x="4808" y="2179"/>
                    <a:pt x="4837" y="2179"/>
                  </a:cubicBezTo>
                  <a:cubicBezTo>
                    <a:pt x="4866" y="2151"/>
                    <a:pt x="4923" y="2179"/>
                    <a:pt x="4923" y="2122"/>
                  </a:cubicBezTo>
                  <a:cubicBezTo>
                    <a:pt x="4923" y="2065"/>
                    <a:pt x="4866" y="2007"/>
                    <a:pt x="4866" y="1979"/>
                  </a:cubicBezTo>
                  <a:cubicBezTo>
                    <a:pt x="4866" y="1922"/>
                    <a:pt x="4952" y="1893"/>
                    <a:pt x="4952" y="1864"/>
                  </a:cubicBezTo>
                  <a:cubicBezTo>
                    <a:pt x="4952" y="1831"/>
                    <a:pt x="4934" y="1819"/>
                    <a:pt x="4911" y="1819"/>
                  </a:cubicBezTo>
                  <a:cubicBezTo>
                    <a:pt x="4875" y="1819"/>
                    <a:pt x="4826" y="1847"/>
                    <a:pt x="4808" y="1864"/>
                  </a:cubicBezTo>
                  <a:cubicBezTo>
                    <a:pt x="4780" y="1893"/>
                    <a:pt x="4723" y="1922"/>
                    <a:pt x="4723" y="1979"/>
                  </a:cubicBezTo>
                  <a:cubicBezTo>
                    <a:pt x="4702" y="1999"/>
                    <a:pt x="4711" y="2019"/>
                    <a:pt x="4697" y="2019"/>
                  </a:cubicBezTo>
                  <a:cubicBezTo>
                    <a:pt x="4692" y="2019"/>
                    <a:pt x="4682" y="2016"/>
                    <a:pt x="4665" y="2007"/>
                  </a:cubicBezTo>
                  <a:cubicBezTo>
                    <a:pt x="4579" y="1979"/>
                    <a:pt x="4579" y="1922"/>
                    <a:pt x="4579" y="1864"/>
                  </a:cubicBezTo>
                  <a:cubicBezTo>
                    <a:pt x="4579" y="1778"/>
                    <a:pt x="4579" y="1721"/>
                    <a:pt x="4551" y="1693"/>
                  </a:cubicBezTo>
                  <a:cubicBezTo>
                    <a:pt x="4522" y="1635"/>
                    <a:pt x="4408" y="1635"/>
                    <a:pt x="4408" y="1607"/>
                  </a:cubicBezTo>
                  <a:cubicBezTo>
                    <a:pt x="4408" y="1550"/>
                    <a:pt x="4494" y="1550"/>
                    <a:pt x="4522" y="1492"/>
                  </a:cubicBezTo>
                  <a:cubicBezTo>
                    <a:pt x="4551" y="1464"/>
                    <a:pt x="4551" y="1406"/>
                    <a:pt x="4551" y="1349"/>
                  </a:cubicBezTo>
                  <a:cubicBezTo>
                    <a:pt x="4579" y="1292"/>
                    <a:pt x="4551" y="1206"/>
                    <a:pt x="4579" y="1177"/>
                  </a:cubicBezTo>
                  <a:cubicBezTo>
                    <a:pt x="4579" y="1149"/>
                    <a:pt x="4637" y="1120"/>
                    <a:pt x="4637" y="1120"/>
                  </a:cubicBezTo>
                  <a:cubicBezTo>
                    <a:pt x="4637" y="1063"/>
                    <a:pt x="4579" y="1034"/>
                    <a:pt x="4579" y="1034"/>
                  </a:cubicBezTo>
                  <a:cubicBezTo>
                    <a:pt x="4551" y="1006"/>
                    <a:pt x="4494" y="977"/>
                    <a:pt x="4494" y="891"/>
                  </a:cubicBezTo>
                  <a:cubicBezTo>
                    <a:pt x="4436" y="863"/>
                    <a:pt x="4494" y="777"/>
                    <a:pt x="4436" y="748"/>
                  </a:cubicBezTo>
                  <a:cubicBezTo>
                    <a:pt x="4419" y="730"/>
                    <a:pt x="4404" y="724"/>
                    <a:pt x="4390" y="724"/>
                  </a:cubicBezTo>
                  <a:cubicBezTo>
                    <a:pt x="4359" y="724"/>
                    <a:pt x="4333" y="757"/>
                    <a:pt x="4293" y="777"/>
                  </a:cubicBezTo>
                  <a:cubicBezTo>
                    <a:pt x="4265" y="834"/>
                    <a:pt x="4207" y="834"/>
                    <a:pt x="4122" y="834"/>
                  </a:cubicBezTo>
                  <a:cubicBezTo>
                    <a:pt x="3978" y="834"/>
                    <a:pt x="3835" y="863"/>
                    <a:pt x="3778" y="1006"/>
                  </a:cubicBezTo>
                  <a:cubicBezTo>
                    <a:pt x="3692" y="1177"/>
                    <a:pt x="3835" y="1120"/>
                    <a:pt x="3921" y="1177"/>
                  </a:cubicBezTo>
                  <a:cubicBezTo>
                    <a:pt x="3950" y="1263"/>
                    <a:pt x="3921" y="1321"/>
                    <a:pt x="3864" y="1349"/>
                  </a:cubicBezTo>
                  <a:cubicBezTo>
                    <a:pt x="3850" y="1363"/>
                    <a:pt x="3835" y="1368"/>
                    <a:pt x="3819" y="1368"/>
                  </a:cubicBezTo>
                  <a:cubicBezTo>
                    <a:pt x="3769" y="1368"/>
                    <a:pt x="3714" y="1314"/>
                    <a:pt x="3692" y="1292"/>
                  </a:cubicBezTo>
                  <a:cubicBezTo>
                    <a:pt x="3597" y="1197"/>
                    <a:pt x="3522" y="1142"/>
                    <a:pt x="3418" y="1142"/>
                  </a:cubicBezTo>
                  <a:cubicBezTo>
                    <a:pt x="3396" y="1142"/>
                    <a:pt x="3373" y="1144"/>
                    <a:pt x="3349" y="1149"/>
                  </a:cubicBezTo>
                  <a:cubicBezTo>
                    <a:pt x="3492" y="1006"/>
                    <a:pt x="3521" y="805"/>
                    <a:pt x="3692" y="691"/>
                  </a:cubicBezTo>
                  <a:cubicBezTo>
                    <a:pt x="3549" y="662"/>
                    <a:pt x="3435" y="576"/>
                    <a:pt x="3435" y="433"/>
                  </a:cubicBezTo>
                  <a:cubicBezTo>
                    <a:pt x="3435" y="290"/>
                    <a:pt x="3521" y="262"/>
                    <a:pt x="3578" y="176"/>
                  </a:cubicBezTo>
                  <a:cubicBezTo>
                    <a:pt x="3630" y="124"/>
                    <a:pt x="3587" y="0"/>
                    <a:pt x="3514" y="0"/>
                  </a:cubicBezTo>
                  <a:close/>
                </a:path>
              </a:pathLst>
            </a:custGeom>
            <a:solidFill>
              <a:srgbClr val="E2B1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7" name="Google Shape;2347;p42"/>
            <p:cNvSpPr/>
            <p:nvPr/>
          </p:nvSpPr>
          <p:spPr>
            <a:xfrm>
              <a:off x="5534238" y="2766650"/>
              <a:ext cx="66400" cy="143675"/>
            </a:xfrm>
            <a:custGeom>
              <a:avLst/>
              <a:gdLst/>
              <a:ahLst/>
              <a:cxnLst/>
              <a:rect l="l" t="t" r="r" b="b"/>
              <a:pathLst>
                <a:path w="2656" h="5747" extrusionOk="0">
                  <a:moveTo>
                    <a:pt x="2598" y="0"/>
                  </a:moveTo>
                  <a:lnTo>
                    <a:pt x="2570" y="57"/>
                  </a:lnTo>
                  <a:cubicBezTo>
                    <a:pt x="2455" y="258"/>
                    <a:pt x="2398" y="487"/>
                    <a:pt x="2283" y="658"/>
                  </a:cubicBezTo>
                  <a:cubicBezTo>
                    <a:pt x="2198" y="716"/>
                    <a:pt x="2169" y="802"/>
                    <a:pt x="2169" y="916"/>
                  </a:cubicBezTo>
                  <a:cubicBezTo>
                    <a:pt x="2198" y="1002"/>
                    <a:pt x="2283" y="1059"/>
                    <a:pt x="2341" y="1059"/>
                  </a:cubicBezTo>
                  <a:cubicBezTo>
                    <a:pt x="2315" y="1075"/>
                    <a:pt x="2289" y="1081"/>
                    <a:pt x="2263" y="1081"/>
                  </a:cubicBezTo>
                  <a:cubicBezTo>
                    <a:pt x="2164" y="1081"/>
                    <a:pt x="2065" y="991"/>
                    <a:pt x="1967" y="991"/>
                  </a:cubicBezTo>
                  <a:cubicBezTo>
                    <a:pt x="1948" y="991"/>
                    <a:pt x="1930" y="995"/>
                    <a:pt x="1911" y="1002"/>
                  </a:cubicBezTo>
                  <a:cubicBezTo>
                    <a:pt x="1825" y="1088"/>
                    <a:pt x="1682" y="1202"/>
                    <a:pt x="1597" y="1288"/>
                  </a:cubicBezTo>
                  <a:cubicBezTo>
                    <a:pt x="1539" y="1374"/>
                    <a:pt x="1453" y="1488"/>
                    <a:pt x="1396" y="1574"/>
                  </a:cubicBezTo>
                  <a:cubicBezTo>
                    <a:pt x="1310" y="1717"/>
                    <a:pt x="1310" y="1861"/>
                    <a:pt x="1253" y="2004"/>
                  </a:cubicBezTo>
                  <a:cubicBezTo>
                    <a:pt x="967" y="2519"/>
                    <a:pt x="681" y="3005"/>
                    <a:pt x="480" y="3549"/>
                  </a:cubicBezTo>
                  <a:cubicBezTo>
                    <a:pt x="480" y="3578"/>
                    <a:pt x="452" y="3635"/>
                    <a:pt x="452" y="3664"/>
                  </a:cubicBezTo>
                  <a:cubicBezTo>
                    <a:pt x="423" y="3692"/>
                    <a:pt x="423" y="3692"/>
                    <a:pt x="452" y="3721"/>
                  </a:cubicBezTo>
                  <a:cubicBezTo>
                    <a:pt x="480" y="3807"/>
                    <a:pt x="538" y="3807"/>
                    <a:pt x="566" y="3864"/>
                  </a:cubicBezTo>
                  <a:cubicBezTo>
                    <a:pt x="595" y="3978"/>
                    <a:pt x="566" y="4093"/>
                    <a:pt x="538" y="4207"/>
                  </a:cubicBezTo>
                  <a:cubicBezTo>
                    <a:pt x="452" y="4436"/>
                    <a:pt x="280" y="4637"/>
                    <a:pt x="166" y="4866"/>
                  </a:cubicBezTo>
                  <a:cubicBezTo>
                    <a:pt x="166" y="4951"/>
                    <a:pt x="137" y="5009"/>
                    <a:pt x="108" y="5094"/>
                  </a:cubicBezTo>
                  <a:cubicBezTo>
                    <a:pt x="108" y="5123"/>
                    <a:pt x="22" y="5152"/>
                    <a:pt x="22" y="5238"/>
                  </a:cubicBezTo>
                  <a:cubicBezTo>
                    <a:pt x="0" y="5327"/>
                    <a:pt x="65" y="5399"/>
                    <a:pt x="135" y="5399"/>
                  </a:cubicBezTo>
                  <a:cubicBezTo>
                    <a:pt x="155" y="5399"/>
                    <a:pt x="175" y="5393"/>
                    <a:pt x="194" y="5381"/>
                  </a:cubicBezTo>
                  <a:cubicBezTo>
                    <a:pt x="251" y="5381"/>
                    <a:pt x="280" y="5295"/>
                    <a:pt x="309" y="5266"/>
                  </a:cubicBezTo>
                  <a:lnTo>
                    <a:pt x="452" y="5123"/>
                  </a:lnTo>
                  <a:cubicBezTo>
                    <a:pt x="566" y="5066"/>
                    <a:pt x="652" y="4951"/>
                    <a:pt x="738" y="4837"/>
                  </a:cubicBezTo>
                  <a:cubicBezTo>
                    <a:pt x="825" y="4749"/>
                    <a:pt x="913" y="4712"/>
                    <a:pt x="1000" y="4712"/>
                  </a:cubicBezTo>
                  <a:cubicBezTo>
                    <a:pt x="1027" y="4712"/>
                    <a:pt x="1054" y="4716"/>
                    <a:pt x="1081" y="4722"/>
                  </a:cubicBezTo>
                  <a:cubicBezTo>
                    <a:pt x="1144" y="4764"/>
                    <a:pt x="1207" y="4791"/>
                    <a:pt x="1281" y="4791"/>
                  </a:cubicBezTo>
                  <a:cubicBezTo>
                    <a:pt x="1308" y="4791"/>
                    <a:pt x="1337" y="4787"/>
                    <a:pt x="1368" y="4780"/>
                  </a:cubicBezTo>
                  <a:cubicBezTo>
                    <a:pt x="1453" y="4694"/>
                    <a:pt x="1539" y="4579"/>
                    <a:pt x="1597" y="4522"/>
                  </a:cubicBezTo>
                  <a:cubicBezTo>
                    <a:pt x="1682" y="4408"/>
                    <a:pt x="1797" y="4350"/>
                    <a:pt x="1883" y="4265"/>
                  </a:cubicBezTo>
                  <a:cubicBezTo>
                    <a:pt x="1940" y="4522"/>
                    <a:pt x="1969" y="4808"/>
                    <a:pt x="1940" y="5066"/>
                  </a:cubicBezTo>
                  <a:cubicBezTo>
                    <a:pt x="1940" y="5152"/>
                    <a:pt x="1854" y="5266"/>
                    <a:pt x="1797" y="5381"/>
                  </a:cubicBezTo>
                  <a:cubicBezTo>
                    <a:pt x="1711" y="5438"/>
                    <a:pt x="1682" y="5552"/>
                    <a:pt x="1711" y="5667"/>
                  </a:cubicBezTo>
                  <a:cubicBezTo>
                    <a:pt x="1744" y="5725"/>
                    <a:pt x="1782" y="5747"/>
                    <a:pt x="1822" y="5747"/>
                  </a:cubicBezTo>
                  <a:cubicBezTo>
                    <a:pt x="1920" y="5747"/>
                    <a:pt x="2030" y="5613"/>
                    <a:pt x="2112" y="5552"/>
                  </a:cubicBezTo>
                  <a:cubicBezTo>
                    <a:pt x="2169" y="5495"/>
                    <a:pt x="2226" y="5381"/>
                    <a:pt x="2283" y="5295"/>
                  </a:cubicBezTo>
                  <a:cubicBezTo>
                    <a:pt x="2283" y="5266"/>
                    <a:pt x="2312" y="5238"/>
                    <a:pt x="2369" y="5209"/>
                  </a:cubicBezTo>
                  <a:cubicBezTo>
                    <a:pt x="2398" y="5152"/>
                    <a:pt x="2426" y="5152"/>
                    <a:pt x="2455" y="5123"/>
                  </a:cubicBezTo>
                  <a:cubicBezTo>
                    <a:pt x="2512" y="5094"/>
                    <a:pt x="2512" y="5066"/>
                    <a:pt x="2512" y="5009"/>
                  </a:cubicBezTo>
                  <a:lnTo>
                    <a:pt x="2512" y="4923"/>
                  </a:lnTo>
                  <a:lnTo>
                    <a:pt x="2512" y="4694"/>
                  </a:lnTo>
                  <a:lnTo>
                    <a:pt x="2512" y="4293"/>
                  </a:lnTo>
                  <a:cubicBezTo>
                    <a:pt x="2541" y="4007"/>
                    <a:pt x="2541" y="3721"/>
                    <a:pt x="2541" y="3435"/>
                  </a:cubicBezTo>
                  <a:cubicBezTo>
                    <a:pt x="2570" y="2290"/>
                    <a:pt x="2655" y="1145"/>
                    <a:pt x="2598" y="0"/>
                  </a:cubicBezTo>
                  <a:close/>
                </a:path>
              </a:pathLst>
            </a:custGeom>
            <a:solidFill>
              <a:srgbClr val="E2B1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8" name="Google Shape;2348;p42"/>
            <p:cNvSpPr/>
            <p:nvPr/>
          </p:nvSpPr>
          <p:spPr>
            <a:xfrm>
              <a:off x="5529063" y="2908300"/>
              <a:ext cx="70150" cy="124825"/>
            </a:xfrm>
            <a:custGeom>
              <a:avLst/>
              <a:gdLst/>
              <a:ahLst/>
              <a:cxnLst/>
              <a:rect l="l" t="t" r="r" b="b"/>
              <a:pathLst>
                <a:path w="2806" h="4993" extrusionOk="0">
                  <a:moveTo>
                    <a:pt x="2748" y="1"/>
                  </a:moveTo>
                  <a:cubicBezTo>
                    <a:pt x="2662" y="201"/>
                    <a:pt x="2519" y="402"/>
                    <a:pt x="2376" y="545"/>
                  </a:cubicBezTo>
                  <a:cubicBezTo>
                    <a:pt x="2233" y="745"/>
                    <a:pt x="2147" y="917"/>
                    <a:pt x="2032" y="1146"/>
                  </a:cubicBezTo>
                  <a:cubicBezTo>
                    <a:pt x="1804" y="1518"/>
                    <a:pt x="1632" y="1918"/>
                    <a:pt x="1431" y="2348"/>
                  </a:cubicBezTo>
                  <a:cubicBezTo>
                    <a:pt x="1231" y="2720"/>
                    <a:pt x="1059" y="3063"/>
                    <a:pt x="859" y="3435"/>
                  </a:cubicBezTo>
                  <a:cubicBezTo>
                    <a:pt x="630" y="3779"/>
                    <a:pt x="430" y="4093"/>
                    <a:pt x="201" y="4465"/>
                  </a:cubicBezTo>
                  <a:cubicBezTo>
                    <a:pt x="172" y="4523"/>
                    <a:pt x="86" y="4637"/>
                    <a:pt x="58" y="4723"/>
                  </a:cubicBezTo>
                  <a:cubicBezTo>
                    <a:pt x="29" y="4780"/>
                    <a:pt x="1" y="4866"/>
                    <a:pt x="29" y="4923"/>
                  </a:cubicBezTo>
                  <a:cubicBezTo>
                    <a:pt x="38" y="4974"/>
                    <a:pt x="76" y="4992"/>
                    <a:pt x="127" y="4992"/>
                  </a:cubicBezTo>
                  <a:cubicBezTo>
                    <a:pt x="252" y="4992"/>
                    <a:pt x="455" y="4886"/>
                    <a:pt x="516" y="4866"/>
                  </a:cubicBezTo>
                  <a:cubicBezTo>
                    <a:pt x="888" y="4723"/>
                    <a:pt x="1203" y="4494"/>
                    <a:pt x="1489" y="4265"/>
                  </a:cubicBezTo>
                  <a:cubicBezTo>
                    <a:pt x="2061" y="3836"/>
                    <a:pt x="2519" y="3178"/>
                    <a:pt x="2633" y="2462"/>
                  </a:cubicBezTo>
                  <a:cubicBezTo>
                    <a:pt x="2691" y="2061"/>
                    <a:pt x="2805" y="1632"/>
                    <a:pt x="2805" y="1260"/>
                  </a:cubicBezTo>
                  <a:cubicBezTo>
                    <a:pt x="2805" y="1031"/>
                    <a:pt x="2777" y="859"/>
                    <a:pt x="2777" y="630"/>
                  </a:cubicBezTo>
                  <a:cubicBezTo>
                    <a:pt x="2777" y="430"/>
                    <a:pt x="2777" y="201"/>
                    <a:pt x="2748" y="1"/>
                  </a:cubicBezTo>
                  <a:close/>
                </a:path>
              </a:pathLst>
            </a:custGeom>
            <a:solidFill>
              <a:srgbClr val="E2B1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9" name="Google Shape;2349;p42"/>
            <p:cNvSpPr/>
            <p:nvPr/>
          </p:nvSpPr>
          <p:spPr>
            <a:xfrm>
              <a:off x="5550538" y="2608275"/>
              <a:ext cx="52250" cy="63000"/>
            </a:xfrm>
            <a:custGeom>
              <a:avLst/>
              <a:gdLst/>
              <a:ahLst/>
              <a:cxnLst/>
              <a:rect l="l" t="t" r="r" b="b"/>
              <a:pathLst>
                <a:path w="2090" h="2520" extrusionOk="0">
                  <a:moveTo>
                    <a:pt x="852" y="0"/>
                  </a:moveTo>
                  <a:cubicBezTo>
                    <a:pt x="818" y="0"/>
                    <a:pt x="783" y="4"/>
                    <a:pt x="744" y="10"/>
                  </a:cubicBezTo>
                  <a:cubicBezTo>
                    <a:pt x="830" y="68"/>
                    <a:pt x="773" y="182"/>
                    <a:pt x="773" y="297"/>
                  </a:cubicBezTo>
                  <a:cubicBezTo>
                    <a:pt x="812" y="277"/>
                    <a:pt x="893" y="243"/>
                    <a:pt x="967" y="243"/>
                  </a:cubicBezTo>
                  <a:cubicBezTo>
                    <a:pt x="1000" y="243"/>
                    <a:pt x="1032" y="250"/>
                    <a:pt x="1059" y="268"/>
                  </a:cubicBezTo>
                  <a:cubicBezTo>
                    <a:pt x="1088" y="268"/>
                    <a:pt x="1088" y="325"/>
                    <a:pt x="1088" y="382"/>
                  </a:cubicBezTo>
                  <a:cubicBezTo>
                    <a:pt x="1088" y="411"/>
                    <a:pt x="1116" y="440"/>
                    <a:pt x="1173" y="468"/>
                  </a:cubicBezTo>
                  <a:cubicBezTo>
                    <a:pt x="1202" y="554"/>
                    <a:pt x="1317" y="583"/>
                    <a:pt x="1259" y="669"/>
                  </a:cubicBezTo>
                  <a:cubicBezTo>
                    <a:pt x="1231" y="726"/>
                    <a:pt x="1088" y="726"/>
                    <a:pt x="1030" y="755"/>
                  </a:cubicBezTo>
                  <a:cubicBezTo>
                    <a:pt x="830" y="840"/>
                    <a:pt x="744" y="1012"/>
                    <a:pt x="601" y="1155"/>
                  </a:cubicBezTo>
                  <a:cubicBezTo>
                    <a:pt x="515" y="1241"/>
                    <a:pt x="458" y="1298"/>
                    <a:pt x="372" y="1327"/>
                  </a:cubicBezTo>
                  <a:cubicBezTo>
                    <a:pt x="286" y="1413"/>
                    <a:pt x="172" y="1413"/>
                    <a:pt x="143" y="1470"/>
                  </a:cubicBezTo>
                  <a:cubicBezTo>
                    <a:pt x="57" y="1584"/>
                    <a:pt x="0" y="1670"/>
                    <a:pt x="0" y="1813"/>
                  </a:cubicBezTo>
                  <a:cubicBezTo>
                    <a:pt x="29" y="1899"/>
                    <a:pt x="57" y="2042"/>
                    <a:pt x="57" y="2157"/>
                  </a:cubicBezTo>
                  <a:cubicBezTo>
                    <a:pt x="69" y="2215"/>
                    <a:pt x="95" y="2226"/>
                    <a:pt x="130" y="2226"/>
                  </a:cubicBezTo>
                  <a:cubicBezTo>
                    <a:pt x="149" y="2226"/>
                    <a:pt x="172" y="2222"/>
                    <a:pt x="197" y="2222"/>
                  </a:cubicBezTo>
                  <a:cubicBezTo>
                    <a:pt x="233" y="2222"/>
                    <a:pt x="274" y="2231"/>
                    <a:pt x="315" y="2271"/>
                  </a:cubicBezTo>
                  <a:cubicBezTo>
                    <a:pt x="372" y="2271"/>
                    <a:pt x="458" y="2329"/>
                    <a:pt x="487" y="2357"/>
                  </a:cubicBezTo>
                  <a:cubicBezTo>
                    <a:pt x="515" y="2414"/>
                    <a:pt x="544" y="2472"/>
                    <a:pt x="630" y="2500"/>
                  </a:cubicBezTo>
                  <a:cubicBezTo>
                    <a:pt x="636" y="2514"/>
                    <a:pt x="646" y="2519"/>
                    <a:pt x="657" y="2519"/>
                  </a:cubicBezTo>
                  <a:cubicBezTo>
                    <a:pt x="694" y="2519"/>
                    <a:pt x="744" y="2458"/>
                    <a:pt x="744" y="2414"/>
                  </a:cubicBezTo>
                  <a:cubicBezTo>
                    <a:pt x="744" y="2271"/>
                    <a:pt x="515" y="2271"/>
                    <a:pt x="458" y="2157"/>
                  </a:cubicBezTo>
                  <a:cubicBezTo>
                    <a:pt x="401" y="2071"/>
                    <a:pt x="458" y="1985"/>
                    <a:pt x="372" y="1928"/>
                  </a:cubicBezTo>
                  <a:cubicBezTo>
                    <a:pt x="357" y="1920"/>
                    <a:pt x="339" y="1917"/>
                    <a:pt x="322" y="1917"/>
                  </a:cubicBezTo>
                  <a:cubicBezTo>
                    <a:pt x="273" y="1917"/>
                    <a:pt x="221" y="1943"/>
                    <a:pt x="200" y="1985"/>
                  </a:cubicBezTo>
                  <a:cubicBezTo>
                    <a:pt x="229" y="1899"/>
                    <a:pt x="229" y="1728"/>
                    <a:pt x="315" y="1699"/>
                  </a:cubicBezTo>
                  <a:cubicBezTo>
                    <a:pt x="326" y="1688"/>
                    <a:pt x="338" y="1683"/>
                    <a:pt x="351" y="1683"/>
                  </a:cubicBezTo>
                  <a:cubicBezTo>
                    <a:pt x="404" y="1683"/>
                    <a:pt x="464" y="1762"/>
                    <a:pt x="487" y="1785"/>
                  </a:cubicBezTo>
                  <a:cubicBezTo>
                    <a:pt x="540" y="1823"/>
                    <a:pt x="595" y="1839"/>
                    <a:pt x="650" y="1839"/>
                  </a:cubicBezTo>
                  <a:cubicBezTo>
                    <a:pt x="803" y="1839"/>
                    <a:pt x="954" y="1718"/>
                    <a:pt x="1059" y="1613"/>
                  </a:cubicBezTo>
                  <a:lnTo>
                    <a:pt x="1059" y="1613"/>
                  </a:lnTo>
                  <a:cubicBezTo>
                    <a:pt x="916" y="1785"/>
                    <a:pt x="887" y="2071"/>
                    <a:pt x="1088" y="2271"/>
                  </a:cubicBezTo>
                  <a:cubicBezTo>
                    <a:pt x="1101" y="2281"/>
                    <a:pt x="1115" y="2285"/>
                    <a:pt x="1127" y="2285"/>
                  </a:cubicBezTo>
                  <a:cubicBezTo>
                    <a:pt x="1191" y="2285"/>
                    <a:pt x="1235" y="2176"/>
                    <a:pt x="1259" y="2128"/>
                  </a:cubicBezTo>
                  <a:lnTo>
                    <a:pt x="1374" y="2014"/>
                  </a:lnTo>
                  <a:cubicBezTo>
                    <a:pt x="1460" y="2014"/>
                    <a:pt x="1488" y="1985"/>
                    <a:pt x="1517" y="1928"/>
                  </a:cubicBezTo>
                  <a:cubicBezTo>
                    <a:pt x="1631" y="1842"/>
                    <a:pt x="1517" y="1642"/>
                    <a:pt x="1488" y="1499"/>
                  </a:cubicBezTo>
                  <a:cubicBezTo>
                    <a:pt x="1460" y="1384"/>
                    <a:pt x="1488" y="1212"/>
                    <a:pt x="1631" y="1155"/>
                  </a:cubicBezTo>
                  <a:lnTo>
                    <a:pt x="1918" y="1155"/>
                  </a:lnTo>
                  <a:cubicBezTo>
                    <a:pt x="1946" y="1155"/>
                    <a:pt x="2032" y="1155"/>
                    <a:pt x="2061" y="1127"/>
                  </a:cubicBezTo>
                  <a:cubicBezTo>
                    <a:pt x="2089" y="1069"/>
                    <a:pt x="2089" y="1012"/>
                    <a:pt x="2089" y="926"/>
                  </a:cubicBezTo>
                  <a:cubicBezTo>
                    <a:pt x="2089" y="840"/>
                    <a:pt x="2089" y="726"/>
                    <a:pt x="2061" y="611"/>
                  </a:cubicBezTo>
                  <a:cubicBezTo>
                    <a:pt x="2032" y="497"/>
                    <a:pt x="1975" y="440"/>
                    <a:pt x="2032" y="325"/>
                  </a:cubicBezTo>
                  <a:cubicBezTo>
                    <a:pt x="2061" y="268"/>
                    <a:pt x="2089" y="239"/>
                    <a:pt x="2061" y="182"/>
                  </a:cubicBezTo>
                  <a:cubicBezTo>
                    <a:pt x="2032" y="153"/>
                    <a:pt x="1946" y="153"/>
                    <a:pt x="1918" y="153"/>
                  </a:cubicBezTo>
                  <a:cubicBezTo>
                    <a:pt x="1839" y="134"/>
                    <a:pt x="1746" y="100"/>
                    <a:pt x="1659" y="100"/>
                  </a:cubicBezTo>
                  <a:cubicBezTo>
                    <a:pt x="1619" y="100"/>
                    <a:pt x="1581" y="107"/>
                    <a:pt x="1546" y="125"/>
                  </a:cubicBezTo>
                  <a:cubicBezTo>
                    <a:pt x="1488" y="153"/>
                    <a:pt x="1488" y="211"/>
                    <a:pt x="1488" y="297"/>
                  </a:cubicBezTo>
                  <a:cubicBezTo>
                    <a:pt x="1488" y="321"/>
                    <a:pt x="1425" y="451"/>
                    <a:pt x="1371" y="451"/>
                  </a:cubicBezTo>
                  <a:cubicBezTo>
                    <a:pt x="1362" y="451"/>
                    <a:pt x="1353" y="448"/>
                    <a:pt x="1345" y="440"/>
                  </a:cubicBezTo>
                  <a:cubicBezTo>
                    <a:pt x="1317" y="440"/>
                    <a:pt x="1317" y="411"/>
                    <a:pt x="1317" y="354"/>
                  </a:cubicBezTo>
                  <a:cubicBezTo>
                    <a:pt x="1317" y="325"/>
                    <a:pt x="1259" y="325"/>
                    <a:pt x="1231" y="297"/>
                  </a:cubicBezTo>
                  <a:cubicBezTo>
                    <a:pt x="1202" y="268"/>
                    <a:pt x="1173" y="182"/>
                    <a:pt x="1116" y="153"/>
                  </a:cubicBezTo>
                  <a:cubicBezTo>
                    <a:pt x="1050" y="43"/>
                    <a:pt x="966" y="0"/>
                    <a:pt x="852" y="0"/>
                  </a:cubicBezTo>
                  <a:close/>
                </a:path>
              </a:pathLst>
            </a:custGeom>
            <a:solidFill>
              <a:srgbClr val="E2B1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0" name="Google Shape;2350;p42"/>
            <p:cNvSpPr/>
            <p:nvPr/>
          </p:nvSpPr>
          <p:spPr>
            <a:xfrm>
              <a:off x="5441788" y="2311525"/>
              <a:ext cx="164575" cy="86675"/>
            </a:xfrm>
            <a:custGeom>
              <a:avLst/>
              <a:gdLst/>
              <a:ahLst/>
              <a:cxnLst/>
              <a:rect l="l" t="t" r="r" b="b"/>
              <a:pathLst>
                <a:path w="6583" h="3467" extrusionOk="0">
                  <a:moveTo>
                    <a:pt x="3402" y="1"/>
                  </a:moveTo>
                  <a:cubicBezTo>
                    <a:pt x="2988" y="1"/>
                    <a:pt x="2573" y="75"/>
                    <a:pt x="2204" y="204"/>
                  </a:cubicBezTo>
                  <a:cubicBezTo>
                    <a:pt x="859" y="719"/>
                    <a:pt x="0" y="2093"/>
                    <a:pt x="57" y="3466"/>
                  </a:cubicBezTo>
                  <a:cubicBezTo>
                    <a:pt x="114" y="3295"/>
                    <a:pt x="114" y="3123"/>
                    <a:pt x="143" y="2951"/>
                  </a:cubicBezTo>
                  <a:cubicBezTo>
                    <a:pt x="143" y="2751"/>
                    <a:pt x="229" y="2579"/>
                    <a:pt x="258" y="2436"/>
                  </a:cubicBezTo>
                  <a:cubicBezTo>
                    <a:pt x="372" y="2150"/>
                    <a:pt x="515" y="1864"/>
                    <a:pt x="687" y="1606"/>
                  </a:cubicBezTo>
                  <a:cubicBezTo>
                    <a:pt x="1321" y="768"/>
                    <a:pt x="2350" y="306"/>
                    <a:pt x="3390" y="306"/>
                  </a:cubicBezTo>
                  <a:cubicBezTo>
                    <a:pt x="3664" y="306"/>
                    <a:pt x="3938" y="338"/>
                    <a:pt x="4207" y="404"/>
                  </a:cubicBezTo>
                  <a:cubicBezTo>
                    <a:pt x="4837" y="547"/>
                    <a:pt x="5380" y="976"/>
                    <a:pt x="5810" y="1434"/>
                  </a:cubicBezTo>
                  <a:cubicBezTo>
                    <a:pt x="6010" y="1692"/>
                    <a:pt x="6182" y="1978"/>
                    <a:pt x="6296" y="2264"/>
                  </a:cubicBezTo>
                  <a:cubicBezTo>
                    <a:pt x="6439" y="2608"/>
                    <a:pt x="6497" y="2980"/>
                    <a:pt x="6582" y="3323"/>
                  </a:cubicBezTo>
                  <a:cubicBezTo>
                    <a:pt x="6582" y="2579"/>
                    <a:pt x="6353" y="1864"/>
                    <a:pt x="5924" y="1263"/>
                  </a:cubicBezTo>
                  <a:cubicBezTo>
                    <a:pt x="5523" y="748"/>
                    <a:pt x="4951" y="375"/>
                    <a:pt x="4350" y="147"/>
                  </a:cubicBezTo>
                  <a:cubicBezTo>
                    <a:pt x="4049" y="46"/>
                    <a:pt x="3726" y="1"/>
                    <a:pt x="3402" y="1"/>
                  </a:cubicBezTo>
                  <a:close/>
                </a:path>
              </a:pathLst>
            </a:custGeom>
            <a:solidFill>
              <a:srgbClr val="E2B1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1" name="Google Shape;2351;p42"/>
            <p:cNvSpPr/>
            <p:nvPr/>
          </p:nvSpPr>
          <p:spPr>
            <a:xfrm>
              <a:off x="5448213" y="2980575"/>
              <a:ext cx="145275" cy="70975"/>
            </a:xfrm>
            <a:custGeom>
              <a:avLst/>
              <a:gdLst/>
              <a:ahLst/>
              <a:cxnLst/>
              <a:rect l="l" t="t" r="r" b="b"/>
              <a:pathLst>
                <a:path w="5811" h="2839" extrusionOk="0">
                  <a:moveTo>
                    <a:pt x="5810" y="0"/>
                  </a:moveTo>
                  <a:cubicBezTo>
                    <a:pt x="5773" y="19"/>
                    <a:pt x="5784" y="26"/>
                    <a:pt x="5797" y="28"/>
                  </a:cubicBezTo>
                  <a:lnTo>
                    <a:pt x="5797" y="28"/>
                  </a:lnTo>
                  <a:cubicBezTo>
                    <a:pt x="5801" y="19"/>
                    <a:pt x="5806" y="10"/>
                    <a:pt x="5810" y="0"/>
                  </a:cubicBezTo>
                  <a:close/>
                  <a:moveTo>
                    <a:pt x="5797" y="28"/>
                  </a:moveTo>
                  <a:lnTo>
                    <a:pt x="5797" y="28"/>
                  </a:lnTo>
                  <a:cubicBezTo>
                    <a:pt x="5718" y="185"/>
                    <a:pt x="5663" y="294"/>
                    <a:pt x="5581" y="430"/>
                  </a:cubicBezTo>
                  <a:cubicBezTo>
                    <a:pt x="5524" y="544"/>
                    <a:pt x="5467" y="687"/>
                    <a:pt x="5410" y="773"/>
                  </a:cubicBezTo>
                  <a:cubicBezTo>
                    <a:pt x="5266" y="1002"/>
                    <a:pt x="5123" y="1202"/>
                    <a:pt x="4952" y="1403"/>
                  </a:cubicBezTo>
                  <a:cubicBezTo>
                    <a:pt x="4608" y="1718"/>
                    <a:pt x="4265" y="1975"/>
                    <a:pt x="3864" y="2147"/>
                  </a:cubicBezTo>
                  <a:cubicBezTo>
                    <a:pt x="3692" y="2233"/>
                    <a:pt x="3463" y="2290"/>
                    <a:pt x="3263" y="2376"/>
                  </a:cubicBezTo>
                  <a:cubicBezTo>
                    <a:pt x="3120" y="2404"/>
                    <a:pt x="3006" y="2490"/>
                    <a:pt x="2862" y="2548"/>
                  </a:cubicBezTo>
                  <a:cubicBezTo>
                    <a:pt x="2748" y="2576"/>
                    <a:pt x="2605" y="2576"/>
                    <a:pt x="2519" y="2576"/>
                  </a:cubicBezTo>
                  <a:cubicBezTo>
                    <a:pt x="2004" y="2576"/>
                    <a:pt x="1460" y="2433"/>
                    <a:pt x="1031" y="2175"/>
                  </a:cubicBezTo>
                  <a:cubicBezTo>
                    <a:pt x="831" y="2032"/>
                    <a:pt x="602" y="1889"/>
                    <a:pt x="430" y="1718"/>
                  </a:cubicBezTo>
                  <a:cubicBezTo>
                    <a:pt x="329" y="1617"/>
                    <a:pt x="251" y="1450"/>
                    <a:pt x="78" y="1450"/>
                  </a:cubicBezTo>
                  <a:cubicBezTo>
                    <a:pt x="54" y="1450"/>
                    <a:pt x="28" y="1453"/>
                    <a:pt x="1" y="1460"/>
                  </a:cubicBezTo>
                  <a:cubicBezTo>
                    <a:pt x="115" y="1746"/>
                    <a:pt x="373" y="1947"/>
                    <a:pt x="573" y="2118"/>
                  </a:cubicBezTo>
                  <a:cubicBezTo>
                    <a:pt x="802" y="2290"/>
                    <a:pt x="1031" y="2462"/>
                    <a:pt x="1288" y="2576"/>
                  </a:cubicBezTo>
                  <a:cubicBezTo>
                    <a:pt x="1669" y="2755"/>
                    <a:pt x="2081" y="2838"/>
                    <a:pt x="2494" y="2838"/>
                  </a:cubicBezTo>
                  <a:cubicBezTo>
                    <a:pt x="3136" y="2838"/>
                    <a:pt x="3782" y="2638"/>
                    <a:pt x="4322" y="2290"/>
                  </a:cubicBezTo>
                  <a:cubicBezTo>
                    <a:pt x="5123" y="1746"/>
                    <a:pt x="5696" y="1002"/>
                    <a:pt x="5810" y="29"/>
                  </a:cubicBezTo>
                  <a:cubicBezTo>
                    <a:pt x="5810" y="29"/>
                    <a:pt x="5803" y="29"/>
                    <a:pt x="5797" y="28"/>
                  </a:cubicBezTo>
                  <a:close/>
                </a:path>
              </a:pathLst>
            </a:custGeom>
            <a:solidFill>
              <a:srgbClr val="E2B1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2" name="Google Shape;2352;p42"/>
            <p:cNvSpPr/>
            <p:nvPr/>
          </p:nvSpPr>
          <p:spPr>
            <a:xfrm>
              <a:off x="5508313" y="2892575"/>
              <a:ext cx="89450" cy="147300"/>
            </a:xfrm>
            <a:custGeom>
              <a:avLst/>
              <a:gdLst/>
              <a:ahLst/>
              <a:cxnLst/>
              <a:rect l="l" t="t" r="r" b="b"/>
              <a:pathLst>
                <a:path w="3578" h="5892" extrusionOk="0">
                  <a:moveTo>
                    <a:pt x="3463" y="0"/>
                  </a:moveTo>
                  <a:cubicBezTo>
                    <a:pt x="3320" y="57"/>
                    <a:pt x="3349" y="229"/>
                    <a:pt x="3349" y="344"/>
                  </a:cubicBezTo>
                  <a:cubicBezTo>
                    <a:pt x="3349" y="430"/>
                    <a:pt x="3406" y="573"/>
                    <a:pt x="3320" y="687"/>
                  </a:cubicBezTo>
                  <a:cubicBezTo>
                    <a:pt x="3292" y="802"/>
                    <a:pt x="3177" y="945"/>
                    <a:pt x="3120" y="1059"/>
                  </a:cubicBezTo>
                  <a:cubicBezTo>
                    <a:pt x="3034" y="1202"/>
                    <a:pt x="2977" y="1288"/>
                    <a:pt x="2891" y="1431"/>
                  </a:cubicBezTo>
                  <a:cubicBezTo>
                    <a:pt x="2777" y="1689"/>
                    <a:pt x="2691" y="1946"/>
                    <a:pt x="2548" y="2147"/>
                  </a:cubicBezTo>
                  <a:cubicBezTo>
                    <a:pt x="2433" y="2347"/>
                    <a:pt x="2290" y="2547"/>
                    <a:pt x="2176" y="2776"/>
                  </a:cubicBezTo>
                  <a:cubicBezTo>
                    <a:pt x="2118" y="2862"/>
                    <a:pt x="2118" y="2977"/>
                    <a:pt x="2061" y="3091"/>
                  </a:cubicBezTo>
                  <a:cubicBezTo>
                    <a:pt x="2033" y="3148"/>
                    <a:pt x="1975" y="3234"/>
                    <a:pt x="1889" y="3291"/>
                  </a:cubicBezTo>
                  <a:cubicBezTo>
                    <a:pt x="1746" y="3406"/>
                    <a:pt x="1575" y="3492"/>
                    <a:pt x="1546" y="3692"/>
                  </a:cubicBezTo>
                  <a:cubicBezTo>
                    <a:pt x="1489" y="3835"/>
                    <a:pt x="1546" y="3950"/>
                    <a:pt x="1489" y="4064"/>
                  </a:cubicBezTo>
                  <a:cubicBezTo>
                    <a:pt x="1460" y="4150"/>
                    <a:pt x="1403" y="4236"/>
                    <a:pt x="1317" y="4350"/>
                  </a:cubicBezTo>
                  <a:cubicBezTo>
                    <a:pt x="1203" y="4551"/>
                    <a:pt x="1174" y="4780"/>
                    <a:pt x="1031" y="4951"/>
                  </a:cubicBezTo>
                  <a:cubicBezTo>
                    <a:pt x="888" y="5123"/>
                    <a:pt x="745" y="5209"/>
                    <a:pt x="573" y="5238"/>
                  </a:cubicBezTo>
                  <a:cubicBezTo>
                    <a:pt x="458" y="5266"/>
                    <a:pt x="401" y="5352"/>
                    <a:pt x="287" y="5409"/>
                  </a:cubicBezTo>
                  <a:cubicBezTo>
                    <a:pt x="201" y="5495"/>
                    <a:pt x="172" y="5524"/>
                    <a:pt x="115" y="5552"/>
                  </a:cubicBezTo>
                  <a:cubicBezTo>
                    <a:pt x="29" y="5581"/>
                    <a:pt x="1" y="5667"/>
                    <a:pt x="1" y="5724"/>
                  </a:cubicBezTo>
                  <a:cubicBezTo>
                    <a:pt x="1" y="5810"/>
                    <a:pt x="1" y="5810"/>
                    <a:pt x="58" y="5839"/>
                  </a:cubicBezTo>
                  <a:cubicBezTo>
                    <a:pt x="144" y="5867"/>
                    <a:pt x="172" y="5867"/>
                    <a:pt x="258" y="5867"/>
                  </a:cubicBezTo>
                  <a:cubicBezTo>
                    <a:pt x="303" y="5885"/>
                    <a:pt x="347" y="5892"/>
                    <a:pt x="391" y="5892"/>
                  </a:cubicBezTo>
                  <a:cubicBezTo>
                    <a:pt x="490" y="5892"/>
                    <a:pt x="589" y="5858"/>
                    <a:pt x="687" y="5839"/>
                  </a:cubicBezTo>
                  <a:cubicBezTo>
                    <a:pt x="773" y="5839"/>
                    <a:pt x="888" y="5810"/>
                    <a:pt x="916" y="5695"/>
                  </a:cubicBezTo>
                  <a:lnTo>
                    <a:pt x="916" y="5638"/>
                  </a:lnTo>
                  <a:cubicBezTo>
                    <a:pt x="916" y="5581"/>
                    <a:pt x="974" y="5552"/>
                    <a:pt x="974" y="5524"/>
                  </a:cubicBezTo>
                  <a:cubicBezTo>
                    <a:pt x="974" y="5438"/>
                    <a:pt x="1002" y="5381"/>
                    <a:pt x="1031" y="5352"/>
                  </a:cubicBezTo>
                  <a:cubicBezTo>
                    <a:pt x="1059" y="5238"/>
                    <a:pt x="1145" y="5123"/>
                    <a:pt x="1203" y="5009"/>
                  </a:cubicBezTo>
                  <a:lnTo>
                    <a:pt x="1632" y="4379"/>
                  </a:lnTo>
                  <a:cubicBezTo>
                    <a:pt x="1918" y="3950"/>
                    <a:pt x="2147" y="3435"/>
                    <a:pt x="2433" y="3005"/>
                  </a:cubicBezTo>
                  <a:cubicBezTo>
                    <a:pt x="2490" y="2919"/>
                    <a:pt x="2490" y="2834"/>
                    <a:pt x="2548" y="2690"/>
                  </a:cubicBezTo>
                  <a:cubicBezTo>
                    <a:pt x="2576" y="2547"/>
                    <a:pt x="2605" y="2490"/>
                    <a:pt x="2691" y="2376"/>
                  </a:cubicBezTo>
                  <a:cubicBezTo>
                    <a:pt x="2834" y="2175"/>
                    <a:pt x="2920" y="1918"/>
                    <a:pt x="3063" y="1689"/>
                  </a:cubicBezTo>
                  <a:cubicBezTo>
                    <a:pt x="3177" y="1517"/>
                    <a:pt x="3206" y="1317"/>
                    <a:pt x="3406" y="1174"/>
                  </a:cubicBezTo>
                  <a:cubicBezTo>
                    <a:pt x="3578" y="1031"/>
                    <a:pt x="3578" y="830"/>
                    <a:pt x="3578" y="630"/>
                  </a:cubicBezTo>
                  <a:cubicBezTo>
                    <a:pt x="3578" y="458"/>
                    <a:pt x="3521" y="229"/>
                    <a:pt x="3463" y="0"/>
                  </a:cubicBezTo>
                  <a:close/>
                </a:path>
              </a:pathLst>
            </a:custGeom>
            <a:solidFill>
              <a:srgbClr val="E2B1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3" name="Google Shape;2353;p42"/>
            <p:cNvSpPr/>
            <p:nvPr/>
          </p:nvSpPr>
          <p:spPr>
            <a:xfrm>
              <a:off x="5433188" y="2971975"/>
              <a:ext cx="94475" cy="75600"/>
            </a:xfrm>
            <a:custGeom>
              <a:avLst/>
              <a:gdLst/>
              <a:ahLst/>
              <a:cxnLst/>
              <a:rect l="l" t="t" r="r" b="b"/>
              <a:pathLst>
                <a:path w="3779" h="3024" extrusionOk="0">
                  <a:moveTo>
                    <a:pt x="1" y="1"/>
                  </a:moveTo>
                  <a:cubicBezTo>
                    <a:pt x="1" y="430"/>
                    <a:pt x="86" y="860"/>
                    <a:pt x="287" y="1232"/>
                  </a:cubicBezTo>
                  <a:cubicBezTo>
                    <a:pt x="344" y="1432"/>
                    <a:pt x="458" y="1604"/>
                    <a:pt x="573" y="1747"/>
                  </a:cubicBezTo>
                  <a:cubicBezTo>
                    <a:pt x="602" y="1804"/>
                    <a:pt x="630" y="1775"/>
                    <a:pt x="659" y="1804"/>
                  </a:cubicBezTo>
                  <a:lnTo>
                    <a:pt x="745" y="1890"/>
                  </a:lnTo>
                  <a:cubicBezTo>
                    <a:pt x="773" y="1947"/>
                    <a:pt x="859" y="2033"/>
                    <a:pt x="888" y="2062"/>
                  </a:cubicBezTo>
                  <a:cubicBezTo>
                    <a:pt x="1145" y="2319"/>
                    <a:pt x="1432" y="2577"/>
                    <a:pt x="1746" y="2720"/>
                  </a:cubicBezTo>
                  <a:cubicBezTo>
                    <a:pt x="2118" y="2863"/>
                    <a:pt x="2433" y="2949"/>
                    <a:pt x="2777" y="3006"/>
                  </a:cubicBezTo>
                  <a:cubicBezTo>
                    <a:pt x="2889" y="3015"/>
                    <a:pt x="2998" y="3023"/>
                    <a:pt x="3105" y="3023"/>
                  </a:cubicBezTo>
                  <a:cubicBezTo>
                    <a:pt x="3351" y="3023"/>
                    <a:pt x="3578" y="2977"/>
                    <a:pt x="3778" y="2777"/>
                  </a:cubicBezTo>
                  <a:cubicBezTo>
                    <a:pt x="3752" y="2725"/>
                    <a:pt x="3715" y="2709"/>
                    <a:pt x="3668" y="2709"/>
                  </a:cubicBezTo>
                  <a:cubicBezTo>
                    <a:pt x="3611" y="2709"/>
                    <a:pt x="3542" y="2733"/>
                    <a:pt x="3463" y="2748"/>
                  </a:cubicBezTo>
                  <a:lnTo>
                    <a:pt x="3120" y="2748"/>
                  </a:lnTo>
                  <a:cubicBezTo>
                    <a:pt x="2891" y="2748"/>
                    <a:pt x="2634" y="2720"/>
                    <a:pt x="2433" y="2663"/>
                  </a:cubicBezTo>
                  <a:cubicBezTo>
                    <a:pt x="1775" y="2577"/>
                    <a:pt x="1203" y="2205"/>
                    <a:pt x="773" y="1718"/>
                  </a:cubicBezTo>
                  <a:cubicBezTo>
                    <a:pt x="573" y="1461"/>
                    <a:pt x="430" y="1174"/>
                    <a:pt x="315" y="888"/>
                  </a:cubicBezTo>
                  <a:cubicBezTo>
                    <a:pt x="287" y="745"/>
                    <a:pt x="201" y="573"/>
                    <a:pt x="172" y="430"/>
                  </a:cubicBezTo>
                  <a:cubicBezTo>
                    <a:pt x="172" y="344"/>
                    <a:pt x="172" y="316"/>
                    <a:pt x="144" y="287"/>
                  </a:cubicBezTo>
                  <a:cubicBezTo>
                    <a:pt x="86" y="230"/>
                    <a:pt x="58" y="201"/>
                    <a:pt x="58" y="173"/>
                  </a:cubicBezTo>
                  <a:cubicBezTo>
                    <a:pt x="29" y="87"/>
                    <a:pt x="58" y="30"/>
                    <a:pt x="1" y="1"/>
                  </a:cubicBezTo>
                  <a:close/>
                </a:path>
              </a:pathLst>
            </a:custGeom>
            <a:solidFill>
              <a:srgbClr val="E2B1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4" name="Google Shape;2354;p42"/>
            <p:cNvSpPr/>
            <p:nvPr/>
          </p:nvSpPr>
          <p:spPr>
            <a:xfrm>
              <a:off x="5593463" y="2929050"/>
              <a:ext cx="7900" cy="46550"/>
            </a:xfrm>
            <a:custGeom>
              <a:avLst/>
              <a:gdLst/>
              <a:ahLst/>
              <a:cxnLst/>
              <a:rect l="l" t="t" r="r" b="b"/>
              <a:pathLst>
                <a:path w="316" h="1862" extrusionOk="0">
                  <a:moveTo>
                    <a:pt x="201" y="1"/>
                  </a:moveTo>
                  <a:cubicBezTo>
                    <a:pt x="286" y="602"/>
                    <a:pt x="0" y="1146"/>
                    <a:pt x="29" y="1747"/>
                  </a:cubicBezTo>
                  <a:lnTo>
                    <a:pt x="29" y="1861"/>
                  </a:lnTo>
                  <a:cubicBezTo>
                    <a:pt x="229" y="1231"/>
                    <a:pt x="315" y="602"/>
                    <a:pt x="201" y="1"/>
                  </a:cubicBezTo>
                  <a:close/>
                </a:path>
              </a:pathLst>
            </a:custGeom>
            <a:solidFill>
              <a:srgbClr val="E2B1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5" name="Google Shape;2355;p42"/>
            <p:cNvSpPr/>
            <p:nvPr/>
          </p:nvSpPr>
          <p:spPr>
            <a:xfrm>
              <a:off x="5437488" y="2460425"/>
              <a:ext cx="10750" cy="33650"/>
            </a:xfrm>
            <a:custGeom>
              <a:avLst/>
              <a:gdLst/>
              <a:ahLst/>
              <a:cxnLst/>
              <a:rect l="l" t="t" r="r" b="b"/>
              <a:pathLst>
                <a:path w="430" h="1346" extrusionOk="0">
                  <a:moveTo>
                    <a:pt x="115" y="0"/>
                  </a:moveTo>
                  <a:cubicBezTo>
                    <a:pt x="0" y="430"/>
                    <a:pt x="29" y="887"/>
                    <a:pt x="86" y="1345"/>
                  </a:cubicBezTo>
                  <a:cubicBezTo>
                    <a:pt x="172" y="1231"/>
                    <a:pt x="372" y="1145"/>
                    <a:pt x="258" y="1002"/>
                  </a:cubicBezTo>
                  <a:cubicBezTo>
                    <a:pt x="229" y="945"/>
                    <a:pt x="143" y="916"/>
                    <a:pt x="143" y="887"/>
                  </a:cubicBezTo>
                  <a:lnTo>
                    <a:pt x="172" y="859"/>
                  </a:lnTo>
                  <a:cubicBezTo>
                    <a:pt x="229" y="802"/>
                    <a:pt x="258" y="802"/>
                    <a:pt x="286" y="773"/>
                  </a:cubicBezTo>
                  <a:cubicBezTo>
                    <a:pt x="430" y="658"/>
                    <a:pt x="286" y="630"/>
                    <a:pt x="172" y="601"/>
                  </a:cubicBezTo>
                  <a:cubicBezTo>
                    <a:pt x="86" y="573"/>
                    <a:pt x="115" y="487"/>
                    <a:pt x="115" y="372"/>
                  </a:cubicBezTo>
                  <a:lnTo>
                    <a:pt x="115" y="0"/>
                  </a:lnTo>
                  <a:close/>
                </a:path>
              </a:pathLst>
            </a:custGeom>
            <a:solidFill>
              <a:srgbClr val="E2B1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6" name="Google Shape;2356;p42"/>
            <p:cNvSpPr/>
            <p:nvPr/>
          </p:nvSpPr>
          <p:spPr>
            <a:xfrm>
              <a:off x="5434613" y="2876100"/>
              <a:ext cx="6475" cy="38675"/>
            </a:xfrm>
            <a:custGeom>
              <a:avLst/>
              <a:gdLst/>
              <a:ahLst/>
              <a:cxnLst/>
              <a:rect l="l" t="t" r="r" b="b"/>
              <a:pathLst>
                <a:path w="259" h="1547" extrusionOk="0">
                  <a:moveTo>
                    <a:pt x="1" y="1"/>
                  </a:moveTo>
                  <a:lnTo>
                    <a:pt x="1" y="1546"/>
                  </a:lnTo>
                  <a:cubicBezTo>
                    <a:pt x="87" y="1461"/>
                    <a:pt x="201" y="1432"/>
                    <a:pt x="230" y="1317"/>
                  </a:cubicBezTo>
                  <a:cubicBezTo>
                    <a:pt x="258" y="1174"/>
                    <a:pt x="201" y="1117"/>
                    <a:pt x="115" y="1031"/>
                  </a:cubicBezTo>
                  <a:cubicBezTo>
                    <a:pt x="58" y="974"/>
                    <a:pt x="87" y="888"/>
                    <a:pt x="87" y="831"/>
                  </a:cubicBezTo>
                  <a:lnTo>
                    <a:pt x="87" y="545"/>
                  </a:lnTo>
                  <a:cubicBezTo>
                    <a:pt x="29" y="344"/>
                    <a:pt x="29" y="173"/>
                    <a:pt x="1" y="1"/>
                  </a:cubicBezTo>
                  <a:close/>
                </a:path>
              </a:pathLst>
            </a:custGeom>
            <a:solidFill>
              <a:srgbClr val="E2B1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7" name="Google Shape;2357;p42"/>
            <p:cNvSpPr/>
            <p:nvPr/>
          </p:nvSpPr>
          <p:spPr>
            <a:xfrm>
              <a:off x="5433188" y="2810675"/>
              <a:ext cx="10050" cy="18250"/>
            </a:xfrm>
            <a:custGeom>
              <a:avLst/>
              <a:gdLst/>
              <a:ahLst/>
              <a:cxnLst/>
              <a:rect l="l" t="t" r="r" b="b"/>
              <a:pathLst>
                <a:path w="402" h="730" extrusionOk="0">
                  <a:moveTo>
                    <a:pt x="201" y="472"/>
                  </a:moveTo>
                  <a:cubicBezTo>
                    <a:pt x="191" y="472"/>
                    <a:pt x="185" y="475"/>
                    <a:pt x="179" y="478"/>
                  </a:cubicBezTo>
                  <a:lnTo>
                    <a:pt x="179" y="478"/>
                  </a:lnTo>
                  <a:cubicBezTo>
                    <a:pt x="177" y="476"/>
                    <a:pt x="175" y="474"/>
                    <a:pt x="172" y="472"/>
                  </a:cubicBezTo>
                  <a:lnTo>
                    <a:pt x="172" y="472"/>
                  </a:lnTo>
                  <a:cubicBezTo>
                    <a:pt x="172" y="475"/>
                    <a:pt x="173" y="478"/>
                    <a:pt x="173" y="482"/>
                  </a:cubicBezTo>
                  <a:lnTo>
                    <a:pt x="173" y="482"/>
                  </a:lnTo>
                  <a:cubicBezTo>
                    <a:pt x="175" y="481"/>
                    <a:pt x="177" y="479"/>
                    <a:pt x="179" y="478"/>
                  </a:cubicBezTo>
                  <a:lnTo>
                    <a:pt x="179" y="478"/>
                  </a:lnTo>
                  <a:cubicBezTo>
                    <a:pt x="185" y="483"/>
                    <a:pt x="189" y="484"/>
                    <a:pt x="192" y="484"/>
                  </a:cubicBezTo>
                  <a:cubicBezTo>
                    <a:pt x="201" y="484"/>
                    <a:pt x="201" y="472"/>
                    <a:pt x="201" y="472"/>
                  </a:cubicBezTo>
                  <a:close/>
                  <a:moveTo>
                    <a:pt x="154" y="1"/>
                  </a:moveTo>
                  <a:cubicBezTo>
                    <a:pt x="142" y="1"/>
                    <a:pt x="129" y="5"/>
                    <a:pt x="115" y="14"/>
                  </a:cubicBezTo>
                  <a:cubicBezTo>
                    <a:pt x="29" y="14"/>
                    <a:pt x="115" y="157"/>
                    <a:pt x="29" y="185"/>
                  </a:cubicBezTo>
                  <a:cubicBezTo>
                    <a:pt x="1" y="300"/>
                    <a:pt x="1" y="443"/>
                    <a:pt x="1" y="586"/>
                  </a:cubicBezTo>
                  <a:lnTo>
                    <a:pt x="1" y="643"/>
                  </a:lnTo>
                  <a:cubicBezTo>
                    <a:pt x="1" y="672"/>
                    <a:pt x="1" y="672"/>
                    <a:pt x="29" y="729"/>
                  </a:cubicBezTo>
                  <a:lnTo>
                    <a:pt x="144" y="729"/>
                  </a:lnTo>
                  <a:cubicBezTo>
                    <a:pt x="252" y="729"/>
                    <a:pt x="181" y="550"/>
                    <a:pt x="173" y="482"/>
                  </a:cubicBezTo>
                  <a:lnTo>
                    <a:pt x="173" y="482"/>
                  </a:lnTo>
                  <a:cubicBezTo>
                    <a:pt x="170" y="483"/>
                    <a:pt x="168" y="484"/>
                    <a:pt x="165" y="484"/>
                  </a:cubicBezTo>
                  <a:cubicBezTo>
                    <a:pt x="160" y="484"/>
                    <a:pt x="153" y="481"/>
                    <a:pt x="144" y="472"/>
                  </a:cubicBezTo>
                  <a:cubicBezTo>
                    <a:pt x="144" y="472"/>
                    <a:pt x="115" y="443"/>
                    <a:pt x="144" y="443"/>
                  </a:cubicBezTo>
                  <a:cubicBezTo>
                    <a:pt x="172" y="443"/>
                    <a:pt x="172" y="472"/>
                    <a:pt x="201" y="472"/>
                  </a:cubicBezTo>
                  <a:cubicBezTo>
                    <a:pt x="201" y="472"/>
                    <a:pt x="258" y="443"/>
                    <a:pt x="287" y="443"/>
                  </a:cubicBezTo>
                  <a:cubicBezTo>
                    <a:pt x="401" y="357"/>
                    <a:pt x="315" y="243"/>
                    <a:pt x="287" y="185"/>
                  </a:cubicBezTo>
                  <a:cubicBezTo>
                    <a:pt x="263" y="113"/>
                    <a:pt x="218" y="1"/>
                    <a:pt x="154" y="1"/>
                  </a:cubicBezTo>
                  <a:close/>
                </a:path>
              </a:pathLst>
            </a:custGeom>
            <a:solidFill>
              <a:srgbClr val="E2B1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8" name="Google Shape;2358;p42"/>
            <p:cNvSpPr/>
            <p:nvPr/>
          </p:nvSpPr>
          <p:spPr>
            <a:xfrm>
              <a:off x="5433913" y="2681500"/>
              <a:ext cx="7875" cy="19875"/>
            </a:xfrm>
            <a:custGeom>
              <a:avLst/>
              <a:gdLst/>
              <a:ahLst/>
              <a:cxnLst/>
              <a:rect l="l" t="t" r="r" b="b"/>
              <a:pathLst>
                <a:path w="315" h="795" extrusionOk="0">
                  <a:moveTo>
                    <a:pt x="29" y="1"/>
                  </a:moveTo>
                  <a:cubicBezTo>
                    <a:pt x="0" y="201"/>
                    <a:pt x="0" y="373"/>
                    <a:pt x="29" y="516"/>
                  </a:cubicBezTo>
                  <a:cubicBezTo>
                    <a:pt x="29" y="544"/>
                    <a:pt x="0" y="716"/>
                    <a:pt x="29" y="773"/>
                  </a:cubicBezTo>
                  <a:cubicBezTo>
                    <a:pt x="29" y="788"/>
                    <a:pt x="50" y="795"/>
                    <a:pt x="75" y="795"/>
                  </a:cubicBezTo>
                  <a:cubicBezTo>
                    <a:pt x="100" y="795"/>
                    <a:pt x="129" y="788"/>
                    <a:pt x="143" y="773"/>
                  </a:cubicBezTo>
                  <a:cubicBezTo>
                    <a:pt x="315" y="659"/>
                    <a:pt x="0" y="458"/>
                    <a:pt x="286" y="401"/>
                  </a:cubicBezTo>
                  <a:cubicBezTo>
                    <a:pt x="258" y="230"/>
                    <a:pt x="172" y="115"/>
                    <a:pt x="29" y="1"/>
                  </a:cubicBezTo>
                  <a:close/>
                </a:path>
              </a:pathLst>
            </a:custGeom>
            <a:solidFill>
              <a:srgbClr val="E2B1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9" name="Google Shape;2359;p42"/>
            <p:cNvSpPr/>
            <p:nvPr/>
          </p:nvSpPr>
          <p:spPr>
            <a:xfrm>
              <a:off x="5433188" y="2915475"/>
              <a:ext cx="4325" cy="39375"/>
            </a:xfrm>
            <a:custGeom>
              <a:avLst/>
              <a:gdLst/>
              <a:ahLst/>
              <a:cxnLst/>
              <a:rect l="l" t="t" r="r" b="b"/>
              <a:pathLst>
                <a:path w="173" h="1575" extrusionOk="0">
                  <a:moveTo>
                    <a:pt x="58" y="0"/>
                  </a:moveTo>
                  <a:cubicBezTo>
                    <a:pt x="1" y="544"/>
                    <a:pt x="29" y="1030"/>
                    <a:pt x="29" y="1574"/>
                  </a:cubicBezTo>
                  <a:cubicBezTo>
                    <a:pt x="86" y="1431"/>
                    <a:pt x="29" y="1259"/>
                    <a:pt x="58" y="1116"/>
                  </a:cubicBezTo>
                  <a:cubicBezTo>
                    <a:pt x="144" y="916"/>
                    <a:pt x="172" y="716"/>
                    <a:pt x="172" y="544"/>
                  </a:cubicBezTo>
                  <a:lnTo>
                    <a:pt x="58" y="0"/>
                  </a:lnTo>
                  <a:close/>
                </a:path>
              </a:pathLst>
            </a:custGeom>
            <a:solidFill>
              <a:srgbClr val="E2B1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0" name="Google Shape;2360;p42"/>
            <p:cNvSpPr/>
            <p:nvPr/>
          </p:nvSpPr>
          <p:spPr>
            <a:xfrm>
              <a:off x="5433913" y="2700100"/>
              <a:ext cx="7175" cy="9325"/>
            </a:xfrm>
            <a:custGeom>
              <a:avLst/>
              <a:gdLst/>
              <a:ahLst/>
              <a:cxnLst/>
              <a:rect l="l" t="t" r="r" b="b"/>
              <a:pathLst>
                <a:path w="287" h="373" extrusionOk="0">
                  <a:moveTo>
                    <a:pt x="195" y="0"/>
                  </a:moveTo>
                  <a:cubicBezTo>
                    <a:pt x="147" y="0"/>
                    <a:pt x="82" y="40"/>
                    <a:pt x="29" y="58"/>
                  </a:cubicBezTo>
                  <a:cubicBezTo>
                    <a:pt x="0" y="58"/>
                    <a:pt x="29" y="172"/>
                    <a:pt x="57" y="201"/>
                  </a:cubicBezTo>
                  <a:cubicBezTo>
                    <a:pt x="57" y="287"/>
                    <a:pt x="57" y="344"/>
                    <a:pt x="115" y="373"/>
                  </a:cubicBezTo>
                  <a:cubicBezTo>
                    <a:pt x="143" y="315"/>
                    <a:pt x="115" y="172"/>
                    <a:pt x="172" y="144"/>
                  </a:cubicBezTo>
                  <a:cubicBezTo>
                    <a:pt x="258" y="87"/>
                    <a:pt x="286" y="144"/>
                    <a:pt x="258" y="58"/>
                  </a:cubicBezTo>
                  <a:cubicBezTo>
                    <a:pt x="247" y="15"/>
                    <a:pt x="224" y="0"/>
                    <a:pt x="195" y="0"/>
                  </a:cubicBezTo>
                  <a:close/>
                </a:path>
              </a:pathLst>
            </a:custGeom>
            <a:solidFill>
              <a:srgbClr val="E2B1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1" name="Google Shape;2361;p42"/>
            <p:cNvSpPr/>
            <p:nvPr/>
          </p:nvSpPr>
          <p:spPr>
            <a:xfrm>
              <a:off x="5433188" y="2783100"/>
              <a:ext cx="8600" cy="3600"/>
            </a:xfrm>
            <a:custGeom>
              <a:avLst/>
              <a:gdLst/>
              <a:ahLst/>
              <a:cxnLst/>
              <a:rect l="l" t="t" r="r" b="b"/>
              <a:pathLst>
                <a:path w="344" h="144" extrusionOk="0">
                  <a:moveTo>
                    <a:pt x="29" y="0"/>
                  </a:moveTo>
                  <a:cubicBezTo>
                    <a:pt x="29" y="0"/>
                    <a:pt x="1" y="58"/>
                    <a:pt x="29" y="58"/>
                  </a:cubicBezTo>
                  <a:lnTo>
                    <a:pt x="115" y="115"/>
                  </a:lnTo>
                  <a:cubicBezTo>
                    <a:pt x="144" y="115"/>
                    <a:pt x="172" y="144"/>
                    <a:pt x="201" y="144"/>
                  </a:cubicBezTo>
                  <a:cubicBezTo>
                    <a:pt x="287" y="144"/>
                    <a:pt x="344" y="115"/>
                    <a:pt x="315" y="29"/>
                  </a:cubicBezTo>
                  <a:cubicBezTo>
                    <a:pt x="315" y="20"/>
                    <a:pt x="309" y="16"/>
                    <a:pt x="298" y="16"/>
                  </a:cubicBezTo>
                  <a:cubicBezTo>
                    <a:pt x="277" y="16"/>
                    <a:pt x="239" y="29"/>
                    <a:pt x="201" y="29"/>
                  </a:cubicBezTo>
                  <a:cubicBezTo>
                    <a:pt x="184" y="37"/>
                    <a:pt x="170" y="41"/>
                    <a:pt x="156" y="41"/>
                  </a:cubicBezTo>
                  <a:cubicBezTo>
                    <a:pt x="122" y="41"/>
                    <a:pt x="90" y="21"/>
                    <a:pt x="29" y="0"/>
                  </a:cubicBezTo>
                  <a:close/>
                </a:path>
              </a:pathLst>
            </a:custGeom>
            <a:solidFill>
              <a:srgbClr val="E2B1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2" name="Google Shape;2362;p42"/>
            <p:cNvSpPr/>
            <p:nvPr/>
          </p:nvSpPr>
          <p:spPr>
            <a:xfrm>
              <a:off x="5591313" y="2972700"/>
              <a:ext cx="3600" cy="10050"/>
            </a:xfrm>
            <a:custGeom>
              <a:avLst/>
              <a:gdLst/>
              <a:ahLst/>
              <a:cxnLst/>
              <a:rect l="l" t="t" r="r" b="b"/>
              <a:pathLst>
                <a:path w="144" h="402" extrusionOk="0">
                  <a:moveTo>
                    <a:pt x="115" y="1"/>
                  </a:moveTo>
                  <a:cubicBezTo>
                    <a:pt x="86" y="58"/>
                    <a:pt x="86" y="144"/>
                    <a:pt x="0" y="201"/>
                  </a:cubicBezTo>
                  <a:lnTo>
                    <a:pt x="0" y="315"/>
                  </a:lnTo>
                  <a:cubicBezTo>
                    <a:pt x="0" y="344"/>
                    <a:pt x="0" y="401"/>
                    <a:pt x="29" y="401"/>
                  </a:cubicBezTo>
                  <a:cubicBezTo>
                    <a:pt x="143" y="401"/>
                    <a:pt x="115" y="58"/>
                    <a:pt x="115" y="1"/>
                  </a:cubicBezTo>
                  <a:close/>
                </a:path>
              </a:pathLst>
            </a:custGeom>
            <a:solidFill>
              <a:srgbClr val="E2B1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3" name="Google Shape;2363;p42"/>
            <p:cNvSpPr/>
            <p:nvPr/>
          </p:nvSpPr>
          <p:spPr>
            <a:xfrm>
              <a:off x="5434613" y="2617150"/>
              <a:ext cx="55850" cy="68675"/>
            </a:xfrm>
            <a:custGeom>
              <a:avLst/>
              <a:gdLst/>
              <a:ahLst/>
              <a:cxnLst/>
              <a:rect l="l" t="t" r="r" b="b"/>
              <a:pathLst>
                <a:path w="2234" h="2747" extrusionOk="0">
                  <a:moveTo>
                    <a:pt x="234" y="1"/>
                  </a:moveTo>
                  <a:cubicBezTo>
                    <a:pt x="200" y="1"/>
                    <a:pt x="169" y="8"/>
                    <a:pt x="144" y="27"/>
                  </a:cubicBezTo>
                  <a:cubicBezTo>
                    <a:pt x="87" y="56"/>
                    <a:pt x="144" y="199"/>
                    <a:pt x="144" y="256"/>
                  </a:cubicBezTo>
                  <a:lnTo>
                    <a:pt x="144" y="657"/>
                  </a:lnTo>
                  <a:lnTo>
                    <a:pt x="144" y="886"/>
                  </a:lnTo>
                  <a:cubicBezTo>
                    <a:pt x="144" y="943"/>
                    <a:pt x="201" y="1029"/>
                    <a:pt x="201" y="1058"/>
                  </a:cubicBezTo>
                  <a:cubicBezTo>
                    <a:pt x="201" y="1172"/>
                    <a:pt x="87" y="1229"/>
                    <a:pt x="29" y="1315"/>
                  </a:cubicBezTo>
                  <a:lnTo>
                    <a:pt x="29" y="1602"/>
                  </a:lnTo>
                  <a:cubicBezTo>
                    <a:pt x="29" y="1659"/>
                    <a:pt x="1" y="1773"/>
                    <a:pt x="87" y="1802"/>
                  </a:cubicBezTo>
                  <a:cubicBezTo>
                    <a:pt x="93" y="1804"/>
                    <a:pt x="99" y="1805"/>
                    <a:pt x="104" y="1805"/>
                  </a:cubicBezTo>
                  <a:cubicBezTo>
                    <a:pt x="168" y="1805"/>
                    <a:pt x="146" y="1657"/>
                    <a:pt x="173" y="1630"/>
                  </a:cubicBezTo>
                  <a:cubicBezTo>
                    <a:pt x="191" y="1603"/>
                    <a:pt x="209" y="1593"/>
                    <a:pt x="226" y="1593"/>
                  </a:cubicBezTo>
                  <a:cubicBezTo>
                    <a:pt x="263" y="1593"/>
                    <a:pt x="296" y="1639"/>
                    <a:pt x="316" y="1659"/>
                  </a:cubicBezTo>
                  <a:cubicBezTo>
                    <a:pt x="401" y="1745"/>
                    <a:pt x="487" y="1830"/>
                    <a:pt x="516" y="1945"/>
                  </a:cubicBezTo>
                  <a:cubicBezTo>
                    <a:pt x="545" y="1974"/>
                    <a:pt x="545" y="2031"/>
                    <a:pt x="516" y="2059"/>
                  </a:cubicBezTo>
                  <a:cubicBezTo>
                    <a:pt x="502" y="2074"/>
                    <a:pt x="480" y="2081"/>
                    <a:pt x="459" y="2081"/>
                  </a:cubicBezTo>
                  <a:cubicBezTo>
                    <a:pt x="437" y="2081"/>
                    <a:pt x="416" y="2074"/>
                    <a:pt x="401" y="2059"/>
                  </a:cubicBezTo>
                  <a:cubicBezTo>
                    <a:pt x="373" y="2016"/>
                    <a:pt x="337" y="1995"/>
                    <a:pt x="301" y="1995"/>
                  </a:cubicBezTo>
                  <a:cubicBezTo>
                    <a:pt x="266" y="1995"/>
                    <a:pt x="230" y="2016"/>
                    <a:pt x="201" y="2059"/>
                  </a:cubicBezTo>
                  <a:cubicBezTo>
                    <a:pt x="144" y="2088"/>
                    <a:pt x="87" y="2117"/>
                    <a:pt x="29" y="2174"/>
                  </a:cubicBezTo>
                  <a:cubicBezTo>
                    <a:pt x="1" y="2203"/>
                    <a:pt x="29" y="2317"/>
                    <a:pt x="87" y="2346"/>
                  </a:cubicBezTo>
                  <a:cubicBezTo>
                    <a:pt x="87" y="2346"/>
                    <a:pt x="144" y="2374"/>
                    <a:pt x="144" y="2403"/>
                  </a:cubicBezTo>
                  <a:cubicBezTo>
                    <a:pt x="144" y="2460"/>
                    <a:pt x="115" y="2489"/>
                    <a:pt x="87" y="2489"/>
                  </a:cubicBezTo>
                  <a:cubicBezTo>
                    <a:pt x="144" y="2517"/>
                    <a:pt x="258" y="2489"/>
                    <a:pt x="316" y="2546"/>
                  </a:cubicBezTo>
                  <a:cubicBezTo>
                    <a:pt x="401" y="2632"/>
                    <a:pt x="373" y="2746"/>
                    <a:pt x="516" y="2746"/>
                  </a:cubicBezTo>
                  <a:cubicBezTo>
                    <a:pt x="567" y="2746"/>
                    <a:pt x="663" y="2656"/>
                    <a:pt x="724" y="2656"/>
                  </a:cubicBezTo>
                  <a:cubicBezTo>
                    <a:pt x="731" y="2656"/>
                    <a:pt x="739" y="2657"/>
                    <a:pt x="745" y="2660"/>
                  </a:cubicBezTo>
                  <a:cubicBezTo>
                    <a:pt x="802" y="2689"/>
                    <a:pt x="831" y="2746"/>
                    <a:pt x="859" y="2746"/>
                  </a:cubicBezTo>
                  <a:cubicBezTo>
                    <a:pt x="888" y="2746"/>
                    <a:pt x="888" y="2746"/>
                    <a:pt x="888" y="2689"/>
                  </a:cubicBezTo>
                  <a:cubicBezTo>
                    <a:pt x="888" y="2689"/>
                    <a:pt x="945" y="2660"/>
                    <a:pt x="945" y="2632"/>
                  </a:cubicBezTo>
                  <a:lnTo>
                    <a:pt x="1002" y="2603"/>
                  </a:lnTo>
                  <a:cubicBezTo>
                    <a:pt x="1002" y="2546"/>
                    <a:pt x="974" y="2517"/>
                    <a:pt x="945" y="2517"/>
                  </a:cubicBezTo>
                  <a:cubicBezTo>
                    <a:pt x="888" y="2489"/>
                    <a:pt x="859" y="2489"/>
                    <a:pt x="859" y="2403"/>
                  </a:cubicBezTo>
                  <a:cubicBezTo>
                    <a:pt x="859" y="2346"/>
                    <a:pt x="859" y="2317"/>
                    <a:pt x="831" y="2260"/>
                  </a:cubicBezTo>
                  <a:cubicBezTo>
                    <a:pt x="802" y="2231"/>
                    <a:pt x="831" y="2203"/>
                    <a:pt x="859" y="2174"/>
                  </a:cubicBezTo>
                  <a:cubicBezTo>
                    <a:pt x="974" y="2088"/>
                    <a:pt x="1088" y="2059"/>
                    <a:pt x="1231" y="2059"/>
                  </a:cubicBezTo>
                  <a:cubicBezTo>
                    <a:pt x="1212" y="2158"/>
                    <a:pt x="1223" y="2189"/>
                    <a:pt x="1247" y="2189"/>
                  </a:cubicBezTo>
                  <a:cubicBezTo>
                    <a:pt x="1285" y="2189"/>
                    <a:pt x="1358" y="2109"/>
                    <a:pt x="1391" y="2109"/>
                  </a:cubicBezTo>
                  <a:cubicBezTo>
                    <a:pt x="1396" y="2109"/>
                    <a:pt x="1400" y="2111"/>
                    <a:pt x="1403" y="2117"/>
                  </a:cubicBezTo>
                  <a:cubicBezTo>
                    <a:pt x="1460" y="2059"/>
                    <a:pt x="1403" y="2031"/>
                    <a:pt x="1375" y="1945"/>
                  </a:cubicBezTo>
                  <a:cubicBezTo>
                    <a:pt x="1317" y="1859"/>
                    <a:pt x="1317" y="1802"/>
                    <a:pt x="1375" y="1745"/>
                  </a:cubicBezTo>
                  <a:cubicBezTo>
                    <a:pt x="1460" y="1945"/>
                    <a:pt x="1718" y="1830"/>
                    <a:pt x="1861" y="1974"/>
                  </a:cubicBezTo>
                  <a:cubicBezTo>
                    <a:pt x="1895" y="2007"/>
                    <a:pt x="1920" y="2023"/>
                    <a:pt x="1939" y="2023"/>
                  </a:cubicBezTo>
                  <a:cubicBezTo>
                    <a:pt x="1969" y="2023"/>
                    <a:pt x="1987" y="1986"/>
                    <a:pt x="2004" y="1916"/>
                  </a:cubicBezTo>
                  <a:cubicBezTo>
                    <a:pt x="2061" y="1773"/>
                    <a:pt x="2090" y="1630"/>
                    <a:pt x="2147" y="1516"/>
                  </a:cubicBezTo>
                  <a:cubicBezTo>
                    <a:pt x="2147" y="1487"/>
                    <a:pt x="2204" y="1401"/>
                    <a:pt x="2233" y="1258"/>
                  </a:cubicBezTo>
                  <a:lnTo>
                    <a:pt x="2233" y="1115"/>
                  </a:lnTo>
                  <a:cubicBezTo>
                    <a:pt x="2233" y="1029"/>
                    <a:pt x="2147" y="943"/>
                    <a:pt x="2090" y="886"/>
                  </a:cubicBezTo>
                  <a:cubicBezTo>
                    <a:pt x="2033" y="843"/>
                    <a:pt x="1990" y="822"/>
                    <a:pt x="1947" y="822"/>
                  </a:cubicBezTo>
                  <a:cubicBezTo>
                    <a:pt x="1904" y="822"/>
                    <a:pt x="1861" y="843"/>
                    <a:pt x="1804" y="886"/>
                  </a:cubicBezTo>
                  <a:cubicBezTo>
                    <a:pt x="1689" y="943"/>
                    <a:pt x="1661" y="1029"/>
                    <a:pt x="1546" y="1058"/>
                  </a:cubicBezTo>
                  <a:cubicBezTo>
                    <a:pt x="1575" y="886"/>
                    <a:pt x="1718" y="829"/>
                    <a:pt x="1832" y="743"/>
                  </a:cubicBezTo>
                  <a:cubicBezTo>
                    <a:pt x="1929" y="622"/>
                    <a:pt x="1862" y="501"/>
                    <a:pt x="1753" y="501"/>
                  </a:cubicBezTo>
                  <a:cubicBezTo>
                    <a:pt x="1733" y="501"/>
                    <a:pt x="1711" y="505"/>
                    <a:pt x="1689" y="514"/>
                  </a:cubicBezTo>
                  <a:cubicBezTo>
                    <a:pt x="1600" y="581"/>
                    <a:pt x="1528" y="684"/>
                    <a:pt x="1432" y="684"/>
                  </a:cubicBezTo>
                  <a:cubicBezTo>
                    <a:pt x="1405" y="684"/>
                    <a:pt x="1377" y="676"/>
                    <a:pt x="1346" y="657"/>
                  </a:cubicBezTo>
                  <a:cubicBezTo>
                    <a:pt x="1260" y="628"/>
                    <a:pt x="1289" y="514"/>
                    <a:pt x="1346" y="428"/>
                  </a:cubicBezTo>
                  <a:cubicBezTo>
                    <a:pt x="1289" y="428"/>
                    <a:pt x="1219" y="454"/>
                    <a:pt x="1161" y="454"/>
                  </a:cubicBezTo>
                  <a:cubicBezTo>
                    <a:pt x="1133" y="454"/>
                    <a:pt x="1107" y="447"/>
                    <a:pt x="1088" y="428"/>
                  </a:cubicBezTo>
                  <a:cubicBezTo>
                    <a:pt x="1002" y="428"/>
                    <a:pt x="974" y="371"/>
                    <a:pt x="917" y="342"/>
                  </a:cubicBezTo>
                  <a:cubicBezTo>
                    <a:pt x="859" y="400"/>
                    <a:pt x="831" y="543"/>
                    <a:pt x="802" y="571"/>
                  </a:cubicBezTo>
                  <a:cubicBezTo>
                    <a:pt x="776" y="597"/>
                    <a:pt x="728" y="611"/>
                    <a:pt x="679" y="611"/>
                  </a:cubicBezTo>
                  <a:cubicBezTo>
                    <a:pt x="619" y="611"/>
                    <a:pt x="560" y="590"/>
                    <a:pt x="545" y="543"/>
                  </a:cubicBezTo>
                  <a:cubicBezTo>
                    <a:pt x="516" y="514"/>
                    <a:pt x="573" y="428"/>
                    <a:pt x="573" y="400"/>
                  </a:cubicBezTo>
                  <a:cubicBezTo>
                    <a:pt x="630" y="342"/>
                    <a:pt x="573" y="228"/>
                    <a:pt x="545" y="142"/>
                  </a:cubicBezTo>
                  <a:cubicBezTo>
                    <a:pt x="500" y="97"/>
                    <a:pt x="351" y="1"/>
                    <a:pt x="234" y="1"/>
                  </a:cubicBezTo>
                  <a:close/>
                </a:path>
              </a:pathLst>
            </a:custGeom>
            <a:solidFill>
              <a:srgbClr val="E2B1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4" name="Google Shape;2364;p42"/>
            <p:cNvSpPr/>
            <p:nvPr/>
          </p:nvSpPr>
          <p:spPr>
            <a:xfrm>
              <a:off x="5471838" y="2606375"/>
              <a:ext cx="47225" cy="44375"/>
            </a:xfrm>
            <a:custGeom>
              <a:avLst/>
              <a:gdLst/>
              <a:ahLst/>
              <a:cxnLst/>
              <a:rect l="l" t="t" r="r" b="b"/>
              <a:pathLst>
                <a:path w="1889" h="1775" extrusionOk="0">
                  <a:moveTo>
                    <a:pt x="1460" y="1"/>
                  </a:moveTo>
                  <a:cubicBezTo>
                    <a:pt x="1460" y="86"/>
                    <a:pt x="1374" y="115"/>
                    <a:pt x="1345" y="144"/>
                  </a:cubicBezTo>
                  <a:lnTo>
                    <a:pt x="1231" y="258"/>
                  </a:lnTo>
                  <a:cubicBezTo>
                    <a:pt x="1173" y="287"/>
                    <a:pt x="1145" y="287"/>
                    <a:pt x="1059" y="287"/>
                  </a:cubicBezTo>
                  <a:lnTo>
                    <a:pt x="1030" y="287"/>
                  </a:lnTo>
                  <a:cubicBezTo>
                    <a:pt x="1030" y="287"/>
                    <a:pt x="1030" y="344"/>
                    <a:pt x="1002" y="344"/>
                  </a:cubicBezTo>
                  <a:lnTo>
                    <a:pt x="916" y="344"/>
                  </a:lnTo>
                  <a:cubicBezTo>
                    <a:pt x="801" y="315"/>
                    <a:pt x="715" y="258"/>
                    <a:pt x="572" y="258"/>
                  </a:cubicBezTo>
                  <a:cubicBezTo>
                    <a:pt x="487" y="258"/>
                    <a:pt x="429" y="287"/>
                    <a:pt x="372" y="344"/>
                  </a:cubicBezTo>
                  <a:lnTo>
                    <a:pt x="286" y="458"/>
                  </a:lnTo>
                  <a:cubicBezTo>
                    <a:pt x="143" y="544"/>
                    <a:pt x="143" y="659"/>
                    <a:pt x="57" y="802"/>
                  </a:cubicBezTo>
                  <a:cubicBezTo>
                    <a:pt x="57" y="831"/>
                    <a:pt x="29" y="859"/>
                    <a:pt x="29" y="916"/>
                  </a:cubicBezTo>
                  <a:cubicBezTo>
                    <a:pt x="0" y="945"/>
                    <a:pt x="29" y="945"/>
                    <a:pt x="57" y="974"/>
                  </a:cubicBezTo>
                  <a:cubicBezTo>
                    <a:pt x="100" y="1002"/>
                    <a:pt x="129" y="1017"/>
                    <a:pt x="154" y="1017"/>
                  </a:cubicBezTo>
                  <a:cubicBezTo>
                    <a:pt x="179" y="1017"/>
                    <a:pt x="200" y="1002"/>
                    <a:pt x="229" y="974"/>
                  </a:cubicBezTo>
                  <a:cubicBezTo>
                    <a:pt x="343" y="945"/>
                    <a:pt x="429" y="831"/>
                    <a:pt x="515" y="773"/>
                  </a:cubicBezTo>
                  <a:cubicBezTo>
                    <a:pt x="630" y="687"/>
                    <a:pt x="744" y="630"/>
                    <a:pt x="887" y="544"/>
                  </a:cubicBezTo>
                  <a:lnTo>
                    <a:pt x="887" y="544"/>
                  </a:lnTo>
                  <a:cubicBezTo>
                    <a:pt x="887" y="773"/>
                    <a:pt x="715" y="716"/>
                    <a:pt x="601" y="831"/>
                  </a:cubicBezTo>
                  <a:cubicBezTo>
                    <a:pt x="572" y="916"/>
                    <a:pt x="487" y="1002"/>
                    <a:pt x="572" y="1059"/>
                  </a:cubicBezTo>
                  <a:cubicBezTo>
                    <a:pt x="630" y="1088"/>
                    <a:pt x="744" y="1059"/>
                    <a:pt x="773" y="1117"/>
                  </a:cubicBezTo>
                  <a:cubicBezTo>
                    <a:pt x="736" y="1171"/>
                    <a:pt x="689" y="1191"/>
                    <a:pt x="644" y="1191"/>
                  </a:cubicBezTo>
                  <a:cubicBezTo>
                    <a:pt x="618" y="1191"/>
                    <a:pt x="593" y="1184"/>
                    <a:pt x="572" y="1174"/>
                  </a:cubicBezTo>
                  <a:cubicBezTo>
                    <a:pt x="523" y="1174"/>
                    <a:pt x="484" y="1155"/>
                    <a:pt x="448" y="1155"/>
                  </a:cubicBezTo>
                  <a:cubicBezTo>
                    <a:pt x="421" y="1155"/>
                    <a:pt x="397" y="1166"/>
                    <a:pt x="372" y="1203"/>
                  </a:cubicBezTo>
                  <a:cubicBezTo>
                    <a:pt x="343" y="1260"/>
                    <a:pt x="372" y="1288"/>
                    <a:pt x="429" y="1346"/>
                  </a:cubicBezTo>
                  <a:cubicBezTo>
                    <a:pt x="487" y="1374"/>
                    <a:pt x="515" y="1432"/>
                    <a:pt x="572" y="1489"/>
                  </a:cubicBezTo>
                  <a:lnTo>
                    <a:pt x="773" y="1575"/>
                  </a:lnTo>
                  <a:cubicBezTo>
                    <a:pt x="797" y="1575"/>
                    <a:pt x="864" y="1638"/>
                    <a:pt x="918" y="1638"/>
                  </a:cubicBezTo>
                  <a:cubicBezTo>
                    <a:pt x="927" y="1638"/>
                    <a:pt x="936" y="1636"/>
                    <a:pt x="944" y="1632"/>
                  </a:cubicBezTo>
                  <a:cubicBezTo>
                    <a:pt x="1030" y="1575"/>
                    <a:pt x="1030" y="1489"/>
                    <a:pt x="1059" y="1403"/>
                  </a:cubicBezTo>
                  <a:lnTo>
                    <a:pt x="1059" y="1403"/>
                  </a:lnTo>
                  <a:cubicBezTo>
                    <a:pt x="1033" y="1507"/>
                    <a:pt x="1054" y="1636"/>
                    <a:pt x="1167" y="1636"/>
                  </a:cubicBezTo>
                  <a:cubicBezTo>
                    <a:pt x="1178" y="1636"/>
                    <a:pt x="1189" y="1634"/>
                    <a:pt x="1202" y="1632"/>
                  </a:cubicBezTo>
                  <a:lnTo>
                    <a:pt x="1316" y="1517"/>
                  </a:lnTo>
                  <a:cubicBezTo>
                    <a:pt x="1340" y="1494"/>
                    <a:pt x="1325" y="1431"/>
                    <a:pt x="1335" y="1378"/>
                  </a:cubicBezTo>
                  <a:lnTo>
                    <a:pt x="1335" y="1378"/>
                  </a:lnTo>
                  <a:cubicBezTo>
                    <a:pt x="1331" y="1416"/>
                    <a:pt x="1363" y="1443"/>
                    <a:pt x="1431" y="1489"/>
                  </a:cubicBezTo>
                  <a:cubicBezTo>
                    <a:pt x="1488" y="1517"/>
                    <a:pt x="1460" y="1517"/>
                    <a:pt x="1431" y="1575"/>
                  </a:cubicBezTo>
                  <a:cubicBezTo>
                    <a:pt x="1374" y="1632"/>
                    <a:pt x="1345" y="1718"/>
                    <a:pt x="1431" y="1775"/>
                  </a:cubicBezTo>
                  <a:cubicBezTo>
                    <a:pt x="1488" y="1775"/>
                    <a:pt x="1603" y="1718"/>
                    <a:pt x="1631" y="1718"/>
                  </a:cubicBezTo>
                  <a:cubicBezTo>
                    <a:pt x="1650" y="1718"/>
                    <a:pt x="1708" y="1743"/>
                    <a:pt x="1752" y="1743"/>
                  </a:cubicBezTo>
                  <a:cubicBezTo>
                    <a:pt x="1774" y="1743"/>
                    <a:pt x="1793" y="1737"/>
                    <a:pt x="1803" y="1718"/>
                  </a:cubicBezTo>
                  <a:cubicBezTo>
                    <a:pt x="1889" y="1689"/>
                    <a:pt x="1860" y="1632"/>
                    <a:pt x="1803" y="1575"/>
                  </a:cubicBezTo>
                  <a:cubicBezTo>
                    <a:pt x="1746" y="1460"/>
                    <a:pt x="1860" y="1374"/>
                    <a:pt x="1803" y="1231"/>
                  </a:cubicBezTo>
                  <a:cubicBezTo>
                    <a:pt x="1717" y="1231"/>
                    <a:pt x="1603" y="1203"/>
                    <a:pt x="1402" y="1059"/>
                  </a:cubicBezTo>
                  <a:cubicBezTo>
                    <a:pt x="1488" y="916"/>
                    <a:pt x="1345" y="831"/>
                    <a:pt x="1259" y="716"/>
                  </a:cubicBezTo>
                  <a:cubicBezTo>
                    <a:pt x="1231" y="659"/>
                    <a:pt x="1173" y="516"/>
                    <a:pt x="1259" y="487"/>
                  </a:cubicBezTo>
                  <a:cubicBezTo>
                    <a:pt x="1374" y="430"/>
                    <a:pt x="1574" y="516"/>
                    <a:pt x="1603" y="373"/>
                  </a:cubicBezTo>
                  <a:cubicBezTo>
                    <a:pt x="1631" y="258"/>
                    <a:pt x="1545" y="58"/>
                    <a:pt x="1460" y="1"/>
                  </a:cubicBezTo>
                  <a:close/>
                </a:path>
              </a:pathLst>
            </a:custGeom>
            <a:solidFill>
              <a:srgbClr val="E2B1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5" name="Google Shape;2365;p42"/>
            <p:cNvSpPr/>
            <p:nvPr/>
          </p:nvSpPr>
          <p:spPr>
            <a:xfrm>
              <a:off x="5515463" y="2469475"/>
              <a:ext cx="24350" cy="25375"/>
            </a:xfrm>
            <a:custGeom>
              <a:avLst/>
              <a:gdLst/>
              <a:ahLst/>
              <a:cxnLst/>
              <a:rect l="l" t="t" r="r" b="b"/>
              <a:pathLst>
                <a:path w="974" h="1015" extrusionOk="0">
                  <a:moveTo>
                    <a:pt x="539" y="0"/>
                  </a:moveTo>
                  <a:cubicBezTo>
                    <a:pt x="517" y="0"/>
                    <a:pt x="490" y="3"/>
                    <a:pt x="459" y="10"/>
                  </a:cubicBezTo>
                  <a:cubicBezTo>
                    <a:pt x="344" y="125"/>
                    <a:pt x="172" y="211"/>
                    <a:pt x="115" y="325"/>
                  </a:cubicBezTo>
                  <a:cubicBezTo>
                    <a:pt x="58" y="411"/>
                    <a:pt x="115" y="497"/>
                    <a:pt x="58" y="554"/>
                  </a:cubicBezTo>
                  <a:cubicBezTo>
                    <a:pt x="58" y="611"/>
                    <a:pt x="1" y="669"/>
                    <a:pt x="29" y="726"/>
                  </a:cubicBezTo>
                  <a:cubicBezTo>
                    <a:pt x="51" y="790"/>
                    <a:pt x="121" y="822"/>
                    <a:pt x="190" y="822"/>
                  </a:cubicBezTo>
                  <a:cubicBezTo>
                    <a:pt x="214" y="822"/>
                    <a:pt x="237" y="819"/>
                    <a:pt x="258" y="812"/>
                  </a:cubicBezTo>
                  <a:cubicBezTo>
                    <a:pt x="316" y="754"/>
                    <a:pt x="344" y="697"/>
                    <a:pt x="401" y="611"/>
                  </a:cubicBezTo>
                  <a:cubicBezTo>
                    <a:pt x="421" y="591"/>
                    <a:pt x="441" y="584"/>
                    <a:pt x="461" y="584"/>
                  </a:cubicBezTo>
                  <a:cubicBezTo>
                    <a:pt x="528" y="584"/>
                    <a:pt x="600" y="669"/>
                    <a:pt x="688" y="669"/>
                  </a:cubicBezTo>
                  <a:cubicBezTo>
                    <a:pt x="707" y="669"/>
                    <a:pt x="713" y="643"/>
                    <a:pt x="724" y="643"/>
                  </a:cubicBezTo>
                  <a:cubicBezTo>
                    <a:pt x="729" y="643"/>
                    <a:pt x="735" y="649"/>
                    <a:pt x="745" y="669"/>
                  </a:cubicBezTo>
                  <a:cubicBezTo>
                    <a:pt x="773" y="697"/>
                    <a:pt x="745" y="783"/>
                    <a:pt x="745" y="783"/>
                  </a:cubicBezTo>
                  <a:cubicBezTo>
                    <a:pt x="716" y="840"/>
                    <a:pt x="630" y="926"/>
                    <a:pt x="716" y="983"/>
                  </a:cubicBezTo>
                  <a:cubicBezTo>
                    <a:pt x="744" y="1006"/>
                    <a:pt x="768" y="1015"/>
                    <a:pt x="788" y="1015"/>
                  </a:cubicBezTo>
                  <a:cubicBezTo>
                    <a:pt x="869" y="1015"/>
                    <a:pt x="888" y="858"/>
                    <a:pt x="888" y="812"/>
                  </a:cubicBezTo>
                  <a:cubicBezTo>
                    <a:pt x="917" y="697"/>
                    <a:pt x="974" y="554"/>
                    <a:pt x="917" y="440"/>
                  </a:cubicBezTo>
                  <a:cubicBezTo>
                    <a:pt x="917" y="418"/>
                    <a:pt x="904" y="411"/>
                    <a:pt x="883" y="411"/>
                  </a:cubicBezTo>
                  <a:cubicBezTo>
                    <a:pt x="842" y="411"/>
                    <a:pt x="769" y="440"/>
                    <a:pt x="699" y="440"/>
                  </a:cubicBezTo>
                  <a:cubicBezTo>
                    <a:pt x="664" y="440"/>
                    <a:pt x="630" y="432"/>
                    <a:pt x="602" y="411"/>
                  </a:cubicBezTo>
                  <a:cubicBezTo>
                    <a:pt x="545" y="382"/>
                    <a:pt x="573" y="268"/>
                    <a:pt x="602" y="239"/>
                  </a:cubicBezTo>
                  <a:cubicBezTo>
                    <a:pt x="630" y="211"/>
                    <a:pt x="745" y="211"/>
                    <a:pt x="831" y="211"/>
                  </a:cubicBezTo>
                  <a:cubicBezTo>
                    <a:pt x="655" y="160"/>
                    <a:pt x="699" y="0"/>
                    <a:pt x="539" y="0"/>
                  </a:cubicBezTo>
                  <a:close/>
                </a:path>
              </a:pathLst>
            </a:custGeom>
            <a:solidFill>
              <a:srgbClr val="E2B1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6" name="Google Shape;2366;p42"/>
            <p:cNvSpPr/>
            <p:nvPr/>
          </p:nvSpPr>
          <p:spPr>
            <a:xfrm>
              <a:off x="5458238" y="2441400"/>
              <a:ext cx="33650" cy="27925"/>
            </a:xfrm>
            <a:custGeom>
              <a:avLst/>
              <a:gdLst/>
              <a:ahLst/>
              <a:cxnLst/>
              <a:rect l="l" t="t" r="r" b="b"/>
              <a:pathLst>
                <a:path w="1346" h="1117" extrusionOk="0">
                  <a:moveTo>
                    <a:pt x="373" y="0"/>
                  </a:moveTo>
                  <a:cubicBezTo>
                    <a:pt x="348" y="0"/>
                    <a:pt x="326" y="7"/>
                    <a:pt x="315" y="17"/>
                  </a:cubicBezTo>
                  <a:cubicBezTo>
                    <a:pt x="258" y="74"/>
                    <a:pt x="201" y="132"/>
                    <a:pt x="172" y="160"/>
                  </a:cubicBezTo>
                  <a:lnTo>
                    <a:pt x="0" y="361"/>
                  </a:lnTo>
                  <a:cubicBezTo>
                    <a:pt x="77" y="361"/>
                    <a:pt x="140" y="335"/>
                    <a:pt x="200" y="335"/>
                  </a:cubicBezTo>
                  <a:cubicBezTo>
                    <a:pt x="229" y="335"/>
                    <a:pt x="258" y="341"/>
                    <a:pt x="286" y="361"/>
                  </a:cubicBezTo>
                  <a:cubicBezTo>
                    <a:pt x="344" y="389"/>
                    <a:pt x="315" y="504"/>
                    <a:pt x="401" y="561"/>
                  </a:cubicBezTo>
                  <a:cubicBezTo>
                    <a:pt x="458" y="647"/>
                    <a:pt x="601" y="675"/>
                    <a:pt x="601" y="790"/>
                  </a:cubicBezTo>
                  <a:cubicBezTo>
                    <a:pt x="601" y="904"/>
                    <a:pt x="372" y="962"/>
                    <a:pt x="458" y="1076"/>
                  </a:cubicBezTo>
                  <a:cubicBezTo>
                    <a:pt x="478" y="1096"/>
                    <a:pt x="527" y="1117"/>
                    <a:pt x="564" y="1117"/>
                  </a:cubicBezTo>
                  <a:cubicBezTo>
                    <a:pt x="580" y="1117"/>
                    <a:pt x="593" y="1113"/>
                    <a:pt x="601" y="1105"/>
                  </a:cubicBezTo>
                  <a:cubicBezTo>
                    <a:pt x="630" y="1105"/>
                    <a:pt x="630" y="1047"/>
                    <a:pt x="687" y="990"/>
                  </a:cubicBezTo>
                  <a:cubicBezTo>
                    <a:pt x="744" y="933"/>
                    <a:pt x="830" y="847"/>
                    <a:pt x="916" y="818"/>
                  </a:cubicBezTo>
                  <a:cubicBezTo>
                    <a:pt x="1116" y="761"/>
                    <a:pt x="1317" y="618"/>
                    <a:pt x="1345" y="389"/>
                  </a:cubicBezTo>
                  <a:lnTo>
                    <a:pt x="1345" y="389"/>
                  </a:lnTo>
                  <a:cubicBezTo>
                    <a:pt x="1317" y="403"/>
                    <a:pt x="1302" y="411"/>
                    <a:pt x="1277" y="411"/>
                  </a:cubicBezTo>
                  <a:cubicBezTo>
                    <a:pt x="1252" y="411"/>
                    <a:pt x="1217" y="403"/>
                    <a:pt x="1145" y="389"/>
                  </a:cubicBezTo>
                  <a:cubicBezTo>
                    <a:pt x="1116" y="418"/>
                    <a:pt x="1059" y="418"/>
                    <a:pt x="1031" y="446"/>
                  </a:cubicBezTo>
                  <a:cubicBezTo>
                    <a:pt x="973" y="504"/>
                    <a:pt x="887" y="504"/>
                    <a:pt x="830" y="504"/>
                  </a:cubicBezTo>
                  <a:cubicBezTo>
                    <a:pt x="744" y="475"/>
                    <a:pt x="687" y="389"/>
                    <a:pt x="601" y="361"/>
                  </a:cubicBezTo>
                  <a:cubicBezTo>
                    <a:pt x="544" y="361"/>
                    <a:pt x="458" y="361"/>
                    <a:pt x="458" y="246"/>
                  </a:cubicBezTo>
                  <a:cubicBezTo>
                    <a:pt x="458" y="217"/>
                    <a:pt x="544" y="132"/>
                    <a:pt x="487" y="74"/>
                  </a:cubicBezTo>
                  <a:cubicBezTo>
                    <a:pt x="469" y="20"/>
                    <a:pt x="416" y="0"/>
                    <a:pt x="373" y="0"/>
                  </a:cubicBezTo>
                  <a:close/>
                </a:path>
              </a:pathLst>
            </a:custGeom>
            <a:solidFill>
              <a:srgbClr val="E2B1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7" name="Google Shape;2367;p42"/>
            <p:cNvSpPr/>
            <p:nvPr/>
          </p:nvSpPr>
          <p:spPr>
            <a:xfrm>
              <a:off x="5559113" y="2529825"/>
              <a:ext cx="15050" cy="29350"/>
            </a:xfrm>
            <a:custGeom>
              <a:avLst/>
              <a:gdLst/>
              <a:ahLst/>
              <a:cxnLst/>
              <a:rect l="l" t="t" r="r" b="b"/>
              <a:pathLst>
                <a:path w="602" h="1174" extrusionOk="0">
                  <a:moveTo>
                    <a:pt x="401" y="0"/>
                  </a:moveTo>
                  <a:cubicBezTo>
                    <a:pt x="258" y="0"/>
                    <a:pt x="258" y="115"/>
                    <a:pt x="172" y="172"/>
                  </a:cubicBezTo>
                  <a:cubicBezTo>
                    <a:pt x="144" y="258"/>
                    <a:pt x="1" y="372"/>
                    <a:pt x="58" y="458"/>
                  </a:cubicBezTo>
                  <a:cubicBezTo>
                    <a:pt x="86" y="501"/>
                    <a:pt x="144" y="501"/>
                    <a:pt x="204" y="501"/>
                  </a:cubicBezTo>
                  <a:cubicBezTo>
                    <a:pt x="265" y="501"/>
                    <a:pt x="330" y="501"/>
                    <a:pt x="373" y="544"/>
                  </a:cubicBezTo>
                  <a:cubicBezTo>
                    <a:pt x="401" y="573"/>
                    <a:pt x="430" y="687"/>
                    <a:pt x="401" y="716"/>
                  </a:cubicBezTo>
                  <a:cubicBezTo>
                    <a:pt x="373" y="730"/>
                    <a:pt x="351" y="737"/>
                    <a:pt x="333" y="737"/>
                  </a:cubicBezTo>
                  <a:cubicBezTo>
                    <a:pt x="315" y="737"/>
                    <a:pt x="301" y="730"/>
                    <a:pt x="287" y="716"/>
                  </a:cubicBezTo>
                  <a:cubicBezTo>
                    <a:pt x="258" y="716"/>
                    <a:pt x="201" y="687"/>
                    <a:pt x="172" y="687"/>
                  </a:cubicBezTo>
                  <a:cubicBezTo>
                    <a:pt x="144" y="687"/>
                    <a:pt x="144" y="744"/>
                    <a:pt x="144" y="802"/>
                  </a:cubicBezTo>
                  <a:cubicBezTo>
                    <a:pt x="115" y="887"/>
                    <a:pt x="29" y="973"/>
                    <a:pt x="58" y="1088"/>
                  </a:cubicBezTo>
                  <a:cubicBezTo>
                    <a:pt x="115" y="1116"/>
                    <a:pt x="172" y="1174"/>
                    <a:pt x="229" y="1174"/>
                  </a:cubicBezTo>
                  <a:cubicBezTo>
                    <a:pt x="258" y="1174"/>
                    <a:pt x="287" y="1116"/>
                    <a:pt x="315" y="1088"/>
                  </a:cubicBezTo>
                  <a:cubicBezTo>
                    <a:pt x="373" y="973"/>
                    <a:pt x="401" y="859"/>
                    <a:pt x="516" y="802"/>
                  </a:cubicBezTo>
                  <a:cubicBezTo>
                    <a:pt x="544" y="716"/>
                    <a:pt x="573" y="687"/>
                    <a:pt x="602" y="601"/>
                  </a:cubicBezTo>
                  <a:cubicBezTo>
                    <a:pt x="602" y="515"/>
                    <a:pt x="573" y="401"/>
                    <a:pt x="573" y="286"/>
                  </a:cubicBezTo>
                  <a:cubicBezTo>
                    <a:pt x="544" y="229"/>
                    <a:pt x="544" y="86"/>
                    <a:pt x="516" y="29"/>
                  </a:cubicBezTo>
                  <a:cubicBezTo>
                    <a:pt x="516" y="0"/>
                    <a:pt x="430" y="0"/>
                    <a:pt x="401" y="0"/>
                  </a:cubicBezTo>
                  <a:close/>
                </a:path>
              </a:pathLst>
            </a:custGeom>
            <a:solidFill>
              <a:srgbClr val="E2B1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8" name="Google Shape;2368;p42"/>
            <p:cNvSpPr/>
            <p:nvPr/>
          </p:nvSpPr>
          <p:spPr>
            <a:xfrm>
              <a:off x="5469688" y="2616300"/>
              <a:ext cx="27200" cy="30250"/>
            </a:xfrm>
            <a:custGeom>
              <a:avLst/>
              <a:gdLst/>
              <a:ahLst/>
              <a:cxnLst/>
              <a:rect l="l" t="t" r="r" b="b"/>
              <a:pathLst>
                <a:path w="1088" h="1210" extrusionOk="0">
                  <a:moveTo>
                    <a:pt x="960" y="0"/>
                  </a:moveTo>
                  <a:cubicBezTo>
                    <a:pt x="955" y="0"/>
                    <a:pt x="950" y="2"/>
                    <a:pt x="945" y="4"/>
                  </a:cubicBezTo>
                  <a:cubicBezTo>
                    <a:pt x="887" y="61"/>
                    <a:pt x="859" y="119"/>
                    <a:pt x="830" y="147"/>
                  </a:cubicBezTo>
                  <a:cubicBezTo>
                    <a:pt x="801" y="205"/>
                    <a:pt x="716" y="205"/>
                    <a:pt x="687" y="233"/>
                  </a:cubicBezTo>
                  <a:cubicBezTo>
                    <a:pt x="658" y="262"/>
                    <a:pt x="573" y="290"/>
                    <a:pt x="544" y="348"/>
                  </a:cubicBezTo>
                  <a:lnTo>
                    <a:pt x="401" y="491"/>
                  </a:lnTo>
                  <a:cubicBezTo>
                    <a:pt x="372" y="519"/>
                    <a:pt x="286" y="548"/>
                    <a:pt x="229" y="548"/>
                  </a:cubicBezTo>
                  <a:cubicBezTo>
                    <a:pt x="143" y="548"/>
                    <a:pt x="115" y="548"/>
                    <a:pt x="57" y="634"/>
                  </a:cubicBezTo>
                  <a:cubicBezTo>
                    <a:pt x="57" y="691"/>
                    <a:pt x="57" y="777"/>
                    <a:pt x="115" y="806"/>
                  </a:cubicBezTo>
                  <a:cubicBezTo>
                    <a:pt x="131" y="814"/>
                    <a:pt x="148" y="817"/>
                    <a:pt x="164" y="817"/>
                  </a:cubicBezTo>
                  <a:cubicBezTo>
                    <a:pt x="203" y="817"/>
                    <a:pt x="237" y="797"/>
                    <a:pt x="258" y="777"/>
                  </a:cubicBezTo>
                  <a:cubicBezTo>
                    <a:pt x="286" y="720"/>
                    <a:pt x="315" y="662"/>
                    <a:pt x="344" y="662"/>
                  </a:cubicBezTo>
                  <a:cubicBezTo>
                    <a:pt x="401" y="662"/>
                    <a:pt x="458" y="720"/>
                    <a:pt x="429" y="777"/>
                  </a:cubicBezTo>
                  <a:cubicBezTo>
                    <a:pt x="401" y="806"/>
                    <a:pt x="315" y="806"/>
                    <a:pt x="286" y="834"/>
                  </a:cubicBezTo>
                  <a:lnTo>
                    <a:pt x="172" y="949"/>
                  </a:lnTo>
                  <a:cubicBezTo>
                    <a:pt x="115" y="1006"/>
                    <a:pt x="57" y="1120"/>
                    <a:pt x="0" y="1206"/>
                  </a:cubicBezTo>
                  <a:cubicBezTo>
                    <a:pt x="15" y="1209"/>
                    <a:pt x="30" y="1210"/>
                    <a:pt x="44" y="1210"/>
                  </a:cubicBezTo>
                  <a:cubicBezTo>
                    <a:pt x="192" y="1210"/>
                    <a:pt x="299" y="1082"/>
                    <a:pt x="429" y="977"/>
                  </a:cubicBezTo>
                  <a:cubicBezTo>
                    <a:pt x="458" y="977"/>
                    <a:pt x="515" y="949"/>
                    <a:pt x="544" y="949"/>
                  </a:cubicBezTo>
                  <a:cubicBezTo>
                    <a:pt x="563" y="949"/>
                    <a:pt x="569" y="961"/>
                    <a:pt x="580" y="961"/>
                  </a:cubicBezTo>
                  <a:cubicBezTo>
                    <a:pt x="585" y="961"/>
                    <a:pt x="592" y="958"/>
                    <a:pt x="601" y="949"/>
                  </a:cubicBezTo>
                  <a:lnTo>
                    <a:pt x="573" y="920"/>
                  </a:lnTo>
                  <a:cubicBezTo>
                    <a:pt x="544" y="834"/>
                    <a:pt x="458" y="806"/>
                    <a:pt x="544" y="720"/>
                  </a:cubicBezTo>
                  <a:cubicBezTo>
                    <a:pt x="601" y="720"/>
                    <a:pt x="658" y="662"/>
                    <a:pt x="658" y="548"/>
                  </a:cubicBezTo>
                  <a:cubicBezTo>
                    <a:pt x="687" y="491"/>
                    <a:pt x="716" y="434"/>
                    <a:pt x="801" y="405"/>
                  </a:cubicBezTo>
                  <a:cubicBezTo>
                    <a:pt x="887" y="348"/>
                    <a:pt x="1088" y="376"/>
                    <a:pt x="1088" y="205"/>
                  </a:cubicBezTo>
                  <a:cubicBezTo>
                    <a:pt x="1088" y="126"/>
                    <a:pt x="1016" y="0"/>
                    <a:pt x="960" y="0"/>
                  </a:cubicBezTo>
                  <a:close/>
                </a:path>
              </a:pathLst>
            </a:custGeom>
            <a:solidFill>
              <a:srgbClr val="E2B1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9" name="Google Shape;2369;p42"/>
            <p:cNvSpPr/>
            <p:nvPr/>
          </p:nvSpPr>
          <p:spPr>
            <a:xfrm>
              <a:off x="5543363" y="2497450"/>
              <a:ext cx="17200" cy="27375"/>
            </a:xfrm>
            <a:custGeom>
              <a:avLst/>
              <a:gdLst/>
              <a:ahLst/>
              <a:cxnLst/>
              <a:rect l="l" t="t" r="r" b="b"/>
              <a:pathLst>
                <a:path w="688" h="1095" extrusionOk="0">
                  <a:moveTo>
                    <a:pt x="137" y="0"/>
                  </a:moveTo>
                  <a:cubicBezTo>
                    <a:pt x="94" y="0"/>
                    <a:pt x="44" y="7"/>
                    <a:pt x="1" y="36"/>
                  </a:cubicBezTo>
                  <a:cubicBezTo>
                    <a:pt x="1" y="122"/>
                    <a:pt x="30" y="122"/>
                    <a:pt x="58" y="151"/>
                  </a:cubicBezTo>
                  <a:cubicBezTo>
                    <a:pt x="87" y="179"/>
                    <a:pt x="87" y="236"/>
                    <a:pt x="87" y="265"/>
                  </a:cubicBezTo>
                  <a:cubicBezTo>
                    <a:pt x="87" y="322"/>
                    <a:pt x="144" y="379"/>
                    <a:pt x="144" y="408"/>
                  </a:cubicBezTo>
                  <a:cubicBezTo>
                    <a:pt x="173" y="465"/>
                    <a:pt x="201" y="551"/>
                    <a:pt x="201" y="608"/>
                  </a:cubicBezTo>
                  <a:cubicBezTo>
                    <a:pt x="201" y="723"/>
                    <a:pt x="173" y="809"/>
                    <a:pt x="144" y="866"/>
                  </a:cubicBezTo>
                  <a:cubicBezTo>
                    <a:pt x="87" y="895"/>
                    <a:pt x="87" y="980"/>
                    <a:pt x="173" y="1009"/>
                  </a:cubicBezTo>
                  <a:cubicBezTo>
                    <a:pt x="230" y="1038"/>
                    <a:pt x="344" y="1038"/>
                    <a:pt x="402" y="1095"/>
                  </a:cubicBezTo>
                  <a:lnTo>
                    <a:pt x="688" y="1095"/>
                  </a:lnTo>
                  <a:cubicBezTo>
                    <a:pt x="631" y="1009"/>
                    <a:pt x="545" y="980"/>
                    <a:pt x="487" y="895"/>
                  </a:cubicBezTo>
                  <a:cubicBezTo>
                    <a:pt x="430" y="837"/>
                    <a:pt x="430" y="809"/>
                    <a:pt x="430" y="694"/>
                  </a:cubicBezTo>
                  <a:cubicBezTo>
                    <a:pt x="430" y="437"/>
                    <a:pt x="316" y="236"/>
                    <a:pt x="230" y="7"/>
                  </a:cubicBezTo>
                  <a:cubicBezTo>
                    <a:pt x="216" y="7"/>
                    <a:pt x="180" y="0"/>
                    <a:pt x="137" y="0"/>
                  </a:cubicBezTo>
                  <a:close/>
                </a:path>
              </a:pathLst>
            </a:custGeom>
            <a:solidFill>
              <a:srgbClr val="E2B1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0" name="Google Shape;2370;p42"/>
            <p:cNvSpPr/>
            <p:nvPr/>
          </p:nvSpPr>
          <p:spPr>
            <a:xfrm>
              <a:off x="5502588" y="2511675"/>
              <a:ext cx="23650" cy="9575"/>
            </a:xfrm>
            <a:custGeom>
              <a:avLst/>
              <a:gdLst/>
              <a:ahLst/>
              <a:cxnLst/>
              <a:rect l="l" t="t" r="r" b="b"/>
              <a:pathLst>
                <a:path w="946" h="383" extrusionOk="0">
                  <a:moveTo>
                    <a:pt x="682" y="0"/>
                  </a:moveTo>
                  <a:cubicBezTo>
                    <a:pt x="662" y="0"/>
                    <a:pt x="645" y="4"/>
                    <a:pt x="630" y="11"/>
                  </a:cubicBezTo>
                  <a:cubicBezTo>
                    <a:pt x="516" y="39"/>
                    <a:pt x="430" y="125"/>
                    <a:pt x="344" y="154"/>
                  </a:cubicBezTo>
                  <a:cubicBezTo>
                    <a:pt x="257" y="176"/>
                    <a:pt x="170" y="214"/>
                    <a:pt x="83" y="231"/>
                  </a:cubicBezTo>
                  <a:lnTo>
                    <a:pt x="83" y="231"/>
                  </a:lnTo>
                  <a:cubicBezTo>
                    <a:pt x="75" y="229"/>
                    <a:pt x="66" y="228"/>
                    <a:pt x="57" y="228"/>
                  </a:cubicBezTo>
                  <a:cubicBezTo>
                    <a:pt x="39" y="228"/>
                    <a:pt x="21" y="232"/>
                    <a:pt x="1" y="240"/>
                  </a:cubicBezTo>
                  <a:cubicBezTo>
                    <a:pt x="28" y="240"/>
                    <a:pt x="56" y="236"/>
                    <a:pt x="83" y="231"/>
                  </a:cubicBezTo>
                  <a:lnTo>
                    <a:pt x="83" y="231"/>
                  </a:lnTo>
                  <a:cubicBezTo>
                    <a:pt x="173" y="250"/>
                    <a:pt x="232" y="360"/>
                    <a:pt x="344" y="383"/>
                  </a:cubicBezTo>
                  <a:cubicBezTo>
                    <a:pt x="401" y="383"/>
                    <a:pt x="459" y="297"/>
                    <a:pt x="544" y="268"/>
                  </a:cubicBezTo>
                  <a:cubicBezTo>
                    <a:pt x="630" y="240"/>
                    <a:pt x="716" y="240"/>
                    <a:pt x="802" y="240"/>
                  </a:cubicBezTo>
                  <a:cubicBezTo>
                    <a:pt x="859" y="240"/>
                    <a:pt x="945" y="154"/>
                    <a:pt x="859" y="97"/>
                  </a:cubicBezTo>
                  <a:cubicBezTo>
                    <a:pt x="816" y="32"/>
                    <a:pt x="741" y="0"/>
                    <a:pt x="682" y="0"/>
                  </a:cubicBezTo>
                  <a:close/>
                </a:path>
              </a:pathLst>
            </a:custGeom>
            <a:solidFill>
              <a:srgbClr val="E2B1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1" name="Google Shape;2371;p42"/>
            <p:cNvSpPr/>
            <p:nvPr/>
          </p:nvSpPr>
          <p:spPr>
            <a:xfrm>
              <a:off x="5481138" y="2479025"/>
              <a:ext cx="10750" cy="16525"/>
            </a:xfrm>
            <a:custGeom>
              <a:avLst/>
              <a:gdLst/>
              <a:ahLst/>
              <a:cxnLst/>
              <a:rect l="l" t="t" r="r" b="b"/>
              <a:pathLst>
                <a:path w="430" h="661" extrusionOk="0">
                  <a:moveTo>
                    <a:pt x="143" y="0"/>
                  </a:moveTo>
                  <a:cubicBezTo>
                    <a:pt x="57" y="115"/>
                    <a:pt x="57" y="201"/>
                    <a:pt x="0" y="344"/>
                  </a:cubicBezTo>
                  <a:cubicBezTo>
                    <a:pt x="0" y="458"/>
                    <a:pt x="0" y="601"/>
                    <a:pt x="115" y="630"/>
                  </a:cubicBezTo>
                  <a:cubicBezTo>
                    <a:pt x="144" y="652"/>
                    <a:pt x="166" y="661"/>
                    <a:pt x="182" y="661"/>
                  </a:cubicBezTo>
                  <a:cubicBezTo>
                    <a:pt x="231" y="661"/>
                    <a:pt x="236" y="587"/>
                    <a:pt x="258" y="544"/>
                  </a:cubicBezTo>
                  <a:cubicBezTo>
                    <a:pt x="343" y="430"/>
                    <a:pt x="429" y="430"/>
                    <a:pt x="429" y="315"/>
                  </a:cubicBezTo>
                  <a:cubicBezTo>
                    <a:pt x="286" y="287"/>
                    <a:pt x="200" y="143"/>
                    <a:pt x="143" y="0"/>
                  </a:cubicBezTo>
                  <a:close/>
                </a:path>
              </a:pathLst>
            </a:custGeom>
            <a:solidFill>
              <a:srgbClr val="E2B1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2" name="Google Shape;2372;p42"/>
            <p:cNvSpPr/>
            <p:nvPr/>
          </p:nvSpPr>
          <p:spPr>
            <a:xfrm>
              <a:off x="5523338" y="2500900"/>
              <a:ext cx="12900" cy="11275"/>
            </a:xfrm>
            <a:custGeom>
              <a:avLst/>
              <a:gdLst/>
              <a:ahLst/>
              <a:cxnLst/>
              <a:rect l="l" t="t" r="r" b="b"/>
              <a:pathLst>
                <a:path w="516" h="451" extrusionOk="0">
                  <a:moveTo>
                    <a:pt x="194" y="1"/>
                  </a:moveTo>
                  <a:cubicBezTo>
                    <a:pt x="177" y="1"/>
                    <a:pt x="160" y="4"/>
                    <a:pt x="144" y="13"/>
                  </a:cubicBezTo>
                  <a:cubicBezTo>
                    <a:pt x="1" y="70"/>
                    <a:pt x="86" y="299"/>
                    <a:pt x="144" y="385"/>
                  </a:cubicBezTo>
                  <a:cubicBezTo>
                    <a:pt x="160" y="418"/>
                    <a:pt x="234" y="451"/>
                    <a:pt x="299" y="451"/>
                  </a:cubicBezTo>
                  <a:cubicBezTo>
                    <a:pt x="346" y="451"/>
                    <a:pt x="389" y="433"/>
                    <a:pt x="401" y="385"/>
                  </a:cubicBezTo>
                  <a:cubicBezTo>
                    <a:pt x="430" y="270"/>
                    <a:pt x="401" y="127"/>
                    <a:pt x="516" y="70"/>
                  </a:cubicBezTo>
                  <a:lnTo>
                    <a:pt x="516" y="70"/>
                  </a:lnTo>
                  <a:cubicBezTo>
                    <a:pt x="495" y="78"/>
                    <a:pt x="474" y="82"/>
                    <a:pt x="455" y="82"/>
                  </a:cubicBezTo>
                  <a:cubicBezTo>
                    <a:pt x="359" y="82"/>
                    <a:pt x="275" y="1"/>
                    <a:pt x="194" y="1"/>
                  </a:cubicBezTo>
                  <a:close/>
                </a:path>
              </a:pathLst>
            </a:custGeom>
            <a:solidFill>
              <a:srgbClr val="E2B1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3" name="Google Shape;2373;p42"/>
            <p:cNvSpPr/>
            <p:nvPr/>
          </p:nvSpPr>
          <p:spPr>
            <a:xfrm>
              <a:off x="5501163" y="2472575"/>
              <a:ext cx="13625" cy="10775"/>
            </a:xfrm>
            <a:custGeom>
              <a:avLst/>
              <a:gdLst/>
              <a:ahLst/>
              <a:cxnLst/>
              <a:rect l="l" t="t" r="r" b="b"/>
              <a:pathLst>
                <a:path w="545" h="431" extrusionOk="0">
                  <a:moveTo>
                    <a:pt x="143" y="1"/>
                  </a:moveTo>
                  <a:cubicBezTo>
                    <a:pt x="58" y="1"/>
                    <a:pt x="29" y="115"/>
                    <a:pt x="29" y="144"/>
                  </a:cubicBezTo>
                  <a:cubicBezTo>
                    <a:pt x="0" y="287"/>
                    <a:pt x="143" y="430"/>
                    <a:pt x="315" y="430"/>
                  </a:cubicBezTo>
                  <a:cubicBezTo>
                    <a:pt x="458" y="430"/>
                    <a:pt x="487" y="230"/>
                    <a:pt x="544" y="115"/>
                  </a:cubicBezTo>
                  <a:lnTo>
                    <a:pt x="544" y="115"/>
                  </a:lnTo>
                  <a:cubicBezTo>
                    <a:pt x="481" y="136"/>
                    <a:pt x="387" y="204"/>
                    <a:pt x="319" y="204"/>
                  </a:cubicBezTo>
                  <a:cubicBezTo>
                    <a:pt x="294" y="204"/>
                    <a:pt x="273" y="195"/>
                    <a:pt x="258" y="172"/>
                  </a:cubicBezTo>
                  <a:cubicBezTo>
                    <a:pt x="201" y="144"/>
                    <a:pt x="201" y="1"/>
                    <a:pt x="143" y="1"/>
                  </a:cubicBezTo>
                  <a:close/>
                </a:path>
              </a:pathLst>
            </a:custGeom>
            <a:solidFill>
              <a:srgbClr val="E2B1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4" name="Google Shape;2374;p42"/>
            <p:cNvSpPr/>
            <p:nvPr/>
          </p:nvSpPr>
          <p:spPr>
            <a:xfrm>
              <a:off x="5458938" y="2487075"/>
              <a:ext cx="12900" cy="7725"/>
            </a:xfrm>
            <a:custGeom>
              <a:avLst/>
              <a:gdLst/>
              <a:ahLst/>
              <a:cxnLst/>
              <a:rect l="l" t="t" r="r" b="b"/>
              <a:pathLst>
                <a:path w="516" h="309" extrusionOk="0">
                  <a:moveTo>
                    <a:pt x="391" y="0"/>
                  </a:moveTo>
                  <a:cubicBezTo>
                    <a:pt x="349" y="0"/>
                    <a:pt x="302" y="11"/>
                    <a:pt x="258" y="22"/>
                  </a:cubicBezTo>
                  <a:cubicBezTo>
                    <a:pt x="173" y="79"/>
                    <a:pt x="1" y="136"/>
                    <a:pt x="1" y="222"/>
                  </a:cubicBezTo>
                  <a:cubicBezTo>
                    <a:pt x="1" y="285"/>
                    <a:pt x="43" y="308"/>
                    <a:pt x="103" y="308"/>
                  </a:cubicBezTo>
                  <a:cubicBezTo>
                    <a:pt x="236" y="308"/>
                    <a:pt x="457" y="195"/>
                    <a:pt x="516" y="136"/>
                  </a:cubicBezTo>
                  <a:cubicBezTo>
                    <a:pt x="516" y="29"/>
                    <a:pt x="461" y="0"/>
                    <a:pt x="391" y="0"/>
                  </a:cubicBezTo>
                  <a:close/>
                </a:path>
              </a:pathLst>
            </a:custGeom>
            <a:solidFill>
              <a:srgbClr val="E2B1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5" name="Google Shape;2375;p42"/>
            <p:cNvSpPr/>
            <p:nvPr/>
          </p:nvSpPr>
          <p:spPr>
            <a:xfrm>
              <a:off x="5509738" y="2462425"/>
              <a:ext cx="12200" cy="8750"/>
            </a:xfrm>
            <a:custGeom>
              <a:avLst/>
              <a:gdLst/>
              <a:ahLst/>
              <a:cxnLst/>
              <a:rect l="l" t="t" r="r" b="b"/>
              <a:pathLst>
                <a:path w="488" h="350" extrusionOk="0">
                  <a:moveTo>
                    <a:pt x="383" y="0"/>
                  </a:moveTo>
                  <a:cubicBezTo>
                    <a:pt x="335" y="0"/>
                    <a:pt x="226" y="67"/>
                    <a:pt x="201" y="92"/>
                  </a:cubicBezTo>
                  <a:cubicBezTo>
                    <a:pt x="115" y="149"/>
                    <a:pt x="58" y="235"/>
                    <a:pt x="1" y="350"/>
                  </a:cubicBezTo>
                  <a:cubicBezTo>
                    <a:pt x="87" y="264"/>
                    <a:pt x="144" y="264"/>
                    <a:pt x="201" y="264"/>
                  </a:cubicBezTo>
                  <a:cubicBezTo>
                    <a:pt x="230" y="249"/>
                    <a:pt x="266" y="249"/>
                    <a:pt x="298" y="249"/>
                  </a:cubicBezTo>
                  <a:cubicBezTo>
                    <a:pt x="330" y="249"/>
                    <a:pt x="359" y="249"/>
                    <a:pt x="373" y="235"/>
                  </a:cubicBezTo>
                  <a:cubicBezTo>
                    <a:pt x="430" y="206"/>
                    <a:pt x="487" y="63"/>
                    <a:pt x="401" y="6"/>
                  </a:cubicBezTo>
                  <a:cubicBezTo>
                    <a:pt x="397" y="2"/>
                    <a:pt x="391" y="0"/>
                    <a:pt x="383" y="0"/>
                  </a:cubicBezTo>
                  <a:close/>
                </a:path>
              </a:pathLst>
            </a:custGeom>
            <a:solidFill>
              <a:srgbClr val="E2B1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6" name="Google Shape;2376;p42"/>
            <p:cNvSpPr/>
            <p:nvPr/>
          </p:nvSpPr>
          <p:spPr>
            <a:xfrm>
              <a:off x="5473963" y="2610675"/>
              <a:ext cx="10775" cy="10750"/>
            </a:xfrm>
            <a:custGeom>
              <a:avLst/>
              <a:gdLst/>
              <a:ahLst/>
              <a:cxnLst/>
              <a:rect l="l" t="t" r="r" b="b"/>
              <a:pathLst>
                <a:path w="431" h="430" extrusionOk="0">
                  <a:moveTo>
                    <a:pt x="115" y="0"/>
                  </a:moveTo>
                  <a:cubicBezTo>
                    <a:pt x="58" y="0"/>
                    <a:pt x="58" y="86"/>
                    <a:pt x="58" y="143"/>
                  </a:cubicBezTo>
                  <a:cubicBezTo>
                    <a:pt x="58" y="201"/>
                    <a:pt x="1" y="286"/>
                    <a:pt x="58" y="315"/>
                  </a:cubicBezTo>
                  <a:cubicBezTo>
                    <a:pt x="58" y="344"/>
                    <a:pt x="87" y="372"/>
                    <a:pt x="87" y="372"/>
                  </a:cubicBezTo>
                  <a:cubicBezTo>
                    <a:pt x="115" y="430"/>
                    <a:pt x="115" y="430"/>
                    <a:pt x="144" y="430"/>
                  </a:cubicBezTo>
                  <a:cubicBezTo>
                    <a:pt x="201" y="430"/>
                    <a:pt x="344" y="344"/>
                    <a:pt x="373" y="315"/>
                  </a:cubicBezTo>
                  <a:cubicBezTo>
                    <a:pt x="430" y="229"/>
                    <a:pt x="373" y="229"/>
                    <a:pt x="344" y="201"/>
                  </a:cubicBezTo>
                  <a:cubicBezTo>
                    <a:pt x="287" y="201"/>
                    <a:pt x="255" y="213"/>
                    <a:pt x="232" y="213"/>
                  </a:cubicBezTo>
                  <a:cubicBezTo>
                    <a:pt x="220" y="213"/>
                    <a:pt x="211" y="210"/>
                    <a:pt x="201" y="201"/>
                  </a:cubicBezTo>
                  <a:cubicBezTo>
                    <a:pt x="173" y="201"/>
                    <a:pt x="151" y="208"/>
                    <a:pt x="137" y="208"/>
                  </a:cubicBezTo>
                  <a:cubicBezTo>
                    <a:pt x="122" y="208"/>
                    <a:pt x="115" y="201"/>
                    <a:pt x="115" y="172"/>
                  </a:cubicBezTo>
                  <a:cubicBezTo>
                    <a:pt x="115" y="143"/>
                    <a:pt x="201" y="86"/>
                    <a:pt x="201" y="57"/>
                  </a:cubicBezTo>
                  <a:cubicBezTo>
                    <a:pt x="201" y="29"/>
                    <a:pt x="144" y="0"/>
                    <a:pt x="115" y="0"/>
                  </a:cubicBezTo>
                  <a:close/>
                </a:path>
              </a:pathLst>
            </a:custGeom>
            <a:solidFill>
              <a:srgbClr val="E2B1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7" name="Google Shape;2377;p42"/>
            <p:cNvSpPr/>
            <p:nvPr/>
          </p:nvSpPr>
          <p:spPr>
            <a:xfrm>
              <a:off x="5456088" y="2461975"/>
              <a:ext cx="10050" cy="9575"/>
            </a:xfrm>
            <a:custGeom>
              <a:avLst/>
              <a:gdLst/>
              <a:ahLst/>
              <a:cxnLst/>
              <a:rect l="l" t="t" r="r" b="b"/>
              <a:pathLst>
                <a:path w="402" h="383" extrusionOk="0">
                  <a:moveTo>
                    <a:pt x="358" y="0"/>
                  </a:moveTo>
                  <a:cubicBezTo>
                    <a:pt x="313" y="0"/>
                    <a:pt x="250" y="41"/>
                    <a:pt x="229" y="81"/>
                  </a:cubicBezTo>
                  <a:cubicBezTo>
                    <a:pt x="143" y="139"/>
                    <a:pt x="115" y="282"/>
                    <a:pt x="0" y="310"/>
                  </a:cubicBezTo>
                  <a:cubicBezTo>
                    <a:pt x="55" y="346"/>
                    <a:pt x="132" y="383"/>
                    <a:pt x="196" y="383"/>
                  </a:cubicBezTo>
                  <a:cubicBezTo>
                    <a:pt x="233" y="383"/>
                    <a:pt x="266" y="370"/>
                    <a:pt x="287" y="339"/>
                  </a:cubicBezTo>
                  <a:cubicBezTo>
                    <a:pt x="344" y="310"/>
                    <a:pt x="344" y="253"/>
                    <a:pt x="372" y="167"/>
                  </a:cubicBezTo>
                  <a:cubicBezTo>
                    <a:pt x="372" y="139"/>
                    <a:pt x="401" y="81"/>
                    <a:pt x="401" y="24"/>
                  </a:cubicBezTo>
                  <a:cubicBezTo>
                    <a:pt x="393" y="7"/>
                    <a:pt x="377" y="0"/>
                    <a:pt x="358" y="0"/>
                  </a:cubicBezTo>
                  <a:close/>
                </a:path>
              </a:pathLst>
            </a:custGeom>
            <a:solidFill>
              <a:srgbClr val="E2B1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8" name="Google Shape;2378;p42"/>
            <p:cNvSpPr/>
            <p:nvPr/>
          </p:nvSpPr>
          <p:spPr>
            <a:xfrm>
              <a:off x="5495438" y="2495325"/>
              <a:ext cx="10750" cy="6900"/>
            </a:xfrm>
            <a:custGeom>
              <a:avLst/>
              <a:gdLst/>
              <a:ahLst/>
              <a:cxnLst/>
              <a:rect l="l" t="t" r="r" b="b"/>
              <a:pathLst>
                <a:path w="430" h="276" extrusionOk="0">
                  <a:moveTo>
                    <a:pt x="214" y="1"/>
                  </a:moveTo>
                  <a:cubicBezTo>
                    <a:pt x="127" y="1"/>
                    <a:pt x="75" y="72"/>
                    <a:pt x="0" y="121"/>
                  </a:cubicBezTo>
                  <a:cubicBezTo>
                    <a:pt x="115" y="178"/>
                    <a:pt x="201" y="236"/>
                    <a:pt x="258" y="264"/>
                  </a:cubicBezTo>
                  <a:cubicBezTo>
                    <a:pt x="266" y="272"/>
                    <a:pt x="282" y="275"/>
                    <a:pt x="301" y="275"/>
                  </a:cubicBezTo>
                  <a:cubicBezTo>
                    <a:pt x="353" y="275"/>
                    <a:pt x="430" y="249"/>
                    <a:pt x="430" y="207"/>
                  </a:cubicBezTo>
                  <a:cubicBezTo>
                    <a:pt x="430" y="121"/>
                    <a:pt x="344" y="7"/>
                    <a:pt x="258" y="7"/>
                  </a:cubicBezTo>
                  <a:cubicBezTo>
                    <a:pt x="242" y="3"/>
                    <a:pt x="228" y="1"/>
                    <a:pt x="214" y="1"/>
                  </a:cubicBezTo>
                  <a:close/>
                </a:path>
              </a:pathLst>
            </a:custGeom>
            <a:solidFill>
              <a:srgbClr val="E2B1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9" name="Google Shape;2379;p42"/>
            <p:cNvSpPr/>
            <p:nvPr/>
          </p:nvSpPr>
          <p:spPr>
            <a:xfrm>
              <a:off x="5498288" y="2609950"/>
              <a:ext cx="10775" cy="7775"/>
            </a:xfrm>
            <a:custGeom>
              <a:avLst/>
              <a:gdLst/>
              <a:ahLst/>
              <a:cxnLst/>
              <a:rect l="l" t="t" r="r" b="b"/>
              <a:pathLst>
                <a:path w="431" h="311" extrusionOk="0">
                  <a:moveTo>
                    <a:pt x="430" y="1"/>
                  </a:moveTo>
                  <a:cubicBezTo>
                    <a:pt x="258" y="1"/>
                    <a:pt x="115" y="115"/>
                    <a:pt x="1" y="230"/>
                  </a:cubicBezTo>
                  <a:cubicBezTo>
                    <a:pt x="84" y="281"/>
                    <a:pt x="144" y="311"/>
                    <a:pt x="194" y="311"/>
                  </a:cubicBezTo>
                  <a:cubicBezTo>
                    <a:pt x="283" y="311"/>
                    <a:pt x="339" y="220"/>
                    <a:pt x="430" y="1"/>
                  </a:cubicBezTo>
                  <a:close/>
                </a:path>
              </a:pathLst>
            </a:custGeom>
            <a:solidFill>
              <a:srgbClr val="E2B1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0" name="Google Shape;2380;p42"/>
            <p:cNvSpPr/>
            <p:nvPr/>
          </p:nvSpPr>
          <p:spPr>
            <a:xfrm>
              <a:off x="5477538" y="2471200"/>
              <a:ext cx="7200" cy="7125"/>
            </a:xfrm>
            <a:custGeom>
              <a:avLst/>
              <a:gdLst/>
              <a:ahLst/>
              <a:cxnLst/>
              <a:rect l="l" t="t" r="r" b="b"/>
              <a:pathLst>
                <a:path w="288" h="285" extrusionOk="0">
                  <a:moveTo>
                    <a:pt x="161" y="0"/>
                  </a:moveTo>
                  <a:cubicBezTo>
                    <a:pt x="64" y="0"/>
                    <a:pt x="73" y="213"/>
                    <a:pt x="1" y="285"/>
                  </a:cubicBezTo>
                  <a:cubicBezTo>
                    <a:pt x="87" y="285"/>
                    <a:pt x="201" y="285"/>
                    <a:pt x="230" y="199"/>
                  </a:cubicBezTo>
                  <a:cubicBezTo>
                    <a:pt x="287" y="170"/>
                    <a:pt x="287" y="56"/>
                    <a:pt x="230" y="27"/>
                  </a:cubicBezTo>
                  <a:cubicBezTo>
                    <a:pt x="202" y="9"/>
                    <a:pt x="179" y="0"/>
                    <a:pt x="161" y="0"/>
                  </a:cubicBezTo>
                  <a:close/>
                </a:path>
              </a:pathLst>
            </a:custGeom>
            <a:solidFill>
              <a:srgbClr val="E2B1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1" name="Google Shape;2381;p42"/>
            <p:cNvSpPr/>
            <p:nvPr/>
          </p:nvSpPr>
          <p:spPr>
            <a:xfrm>
              <a:off x="5534788" y="2511750"/>
              <a:ext cx="10050" cy="8800"/>
            </a:xfrm>
            <a:custGeom>
              <a:avLst/>
              <a:gdLst/>
              <a:ahLst/>
              <a:cxnLst/>
              <a:rect l="l" t="t" r="r" b="b"/>
              <a:pathLst>
                <a:path w="402" h="352" extrusionOk="0">
                  <a:moveTo>
                    <a:pt x="122" y="0"/>
                  </a:moveTo>
                  <a:cubicBezTo>
                    <a:pt x="109" y="0"/>
                    <a:pt x="97" y="2"/>
                    <a:pt x="86" y="8"/>
                  </a:cubicBezTo>
                  <a:cubicBezTo>
                    <a:pt x="0" y="94"/>
                    <a:pt x="115" y="180"/>
                    <a:pt x="144" y="237"/>
                  </a:cubicBezTo>
                  <a:cubicBezTo>
                    <a:pt x="229" y="294"/>
                    <a:pt x="344" y="294"/>
                    <a:pt x="401" y="351"/>
                  </a:cubicBezTo>
                  <a:cubicBezTo>
                    <a:pt x="373" y="294"/>
                    <a:pt x="315" y="180"/>
                    <a:pt x="258" y="65"/>
                  </a:cubicBezTo>
                  <a:cubicBezTo>
                    <a:pt x="235" y="42"/>
                    <a:pt x="174" y="0"/>
                    <a:pt x="122" y="0"/>
                  </a:cubicBezTo>
                  <a:close/>
                </a:path>
              </a:pathLst>
            </a:custGeom>
            <a:solidFill>
              <a:srgbClr val="E2B1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2" name="Google Shape;2382;p42"/>
            <p:cNvSpPr/>
            <p:nvPr/>
          </p:nvSpPr>
          <p:spPr>
            <a:xfrm>
              <a:off x="5572713" y="2558625"/>
              <a:ext cx="10025" cy="5575"/>
            </a:xfrm>
            <a:custGeom>
              <a:avLst/>
              <a:gdLst/>
              <a:ahLst/>
              <a:cxnLst/>
              <a:rect l="l" t="t" r="r" b="b"/>
              <a:pathLst>
                <a:path w="401" h="223" extrusionOk="0">
                  <a:moveTo>
                    <a:pt x="226" y="0"/>
                  </a:moveTo>
                  <a:cubicBezTo>
                    <a:pt x="186" y="0"/>
                    <a:pt x="143" y="7"/>
                    <a:pt x="115" y="22"/>
                  </a:cubicBezTo>
                  <a:cubicBezTo>
                    <a:pt x="58" y="79"/>
                    <a:pt x="0" y="136"/>
                    <a:pt x="58" y="165"/>
                  </a:cubicBezTo>
                  <a:cubicBezTo>
                    <a:pt x="115" y="222"/>
                    <a:pt x="201" y="222"/>
                    <a:pt x="258" y="222"/>
                  </a:cubicBezTo>
                  <a:cubicBezTo>
                    <a:pt x="315" y="165"/>
                    <a:pt x="401" y="108"/>
                    <a:pt x="315" y="22"/>
                  </a:cubicBezTo>
                  <a:cubicBezTo>
                    <a:pt x="301" y="7"/>
                    <a:pt x="265" y="0"/>
                    <a:pt x="226" y="0"/>
                  </a:cubicBezTo>
                  <a:close/>
                </a:path>
              </a:pathLst>
            </a:custGeom>
            <a:solidFill>
              <a:srgbClr val="E2B1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3" name="Google Shape;2383;p42"/>
            <p:cNvSpPr/>
            <p:nvPr/>
          </p:nvSpPr>
          <p:spPr>
            <a:xfrm>
              <a:off x="5530488" y="2518175"/>
              <a:ext cx="5750" cy="5950"/>
            </a:xfrm>
            <a:custGeom>
              <a:avLst/>
              <a:gdLst/>
              <a:ahLst/>
              <a:cxnLst/>
              <a:rect l="l" t="t" r="r" b="b"/>
              <a:pathLst>
                <a:path w="230" h="238" extrusionOk="0">
                  <a:moveTo>
                    <a:pt x="136" y="1"/>
                  </a:moveTo>
                  <a:cubicBezTo>
                    <a:pt x="128" y="1"/>
                    <a:pt x="121" y="3"/>
                    <a:pt x="115" y="8"/>
                  </a:cubicBezTo>
                  <a:cubicBezTo>
                    <a:pt x="29" y="8"/>
                    <a:pt x="87" y="66"/>
                    <a:pt x="87" y="94"/>
                  </a:cubicBezTo>
                  <a:cubicBezTo>
                    <a:pt x="87" y="180"/>
                    <a:pt x="1" y="237"/>
                    <a:pt x="115" y="237"/>
                  </a:cubicBezTo>
                  <a:cubicBezTo>
                    <a:pt x="172" y="237"/>
                    <a:pt x="172" y="180"/>
                    <a:pt x="230" y="94"/>
                  </a:cubicBezTo>
                  <a:cubicBezTo>
                    <a:pt x="230" y="48"/>
                    <a:pt x="172" y="1"/>
                    <a:pt x="136" y="1"/>
                  </a:cubicBezTo>
                  <a:close/>
                </a:path>
              </a:pathLst>
            </a:custGeom>
            <a:solidFill>
              <a:srgbClr val="E2B1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4" name="Google Shape;2384;p42"/>
            <p:cNvSpPr/>
            <p:nvPr/>
          </p:nvSpPr>
          <p:spPr>
            <a:xfrm>
              <a:off x="5579863" y="2544850"/>
              <a:ext cx="5025" cy="9325"/>
            </a:xfrm>
            <a:custGeom>
              <a:avLst/>
              <a:gdLst/>
              <a:ahLst/>
              <a:cxnLst/>
              <a:rect l="l" t="t" r="r" b="b"/>
              <a:pathLst>
                <a:path w="201" h="373" extrusionOk="0">
                  <a:moveTo>
                    <a:pt x="58" y="0"/>
                  </a:moveTo>
                  <a:cubicBezTo>
                    <a:pt x="29" y="115"/>
                    <a:pt x="0" y="229"/>
                    <a:pt x="58" y="372"/>
                  </a:cubicBezTo>
                  <a:cubicBezTo>
                    <a:pt x="201" y="229"/>
                    <a:pt x="144" y="115"/>
                    <a:pt x="58" y="0"/>
                  </a:cubicBezTo>
                  <a:close/>
                </a:path>
              </a:pathLst>
            </a:custGeom>
            <a:solidFill>
              <a:srgbClr val="E2B1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5" name="Google Shape;2385;p42"/>
            <p:cNvSpPr/>
            <p:nvPr/>
          </p:nvSpPr>
          <p:spPr>
            <a:xfrm>
              <a:off x="5565563" y="2516925"/>
              <a:ext cx="7175" cy="5050"/>
            </a:xfrm>
            <a:custGeom>
              <a:avLst/>
              <a:gdLst/>
              <a:ahLst/>
              <a:cxnLst/>
              <a:rect l="l" t="t" r="r" b="b"/>
              <a:pathLst>
                <a:path w="287" h="202" extrusionOk="0">
                  <a:moveTo>
                    <a:pt x="150" y="1"/>
                  </a:moveTo>
                  <a:cubicBezTo>
                    <a:pt x="115" y="1"/>
                    <a:pt x="75" y="41"/>
                    <a:pt x="57" y="58"/>
                  </a:cubicBezTo>
                  <a:cubicBezTo>
                    <a:pt x="29" y="87"/>
                    <a:pt x="29" y="144"/>
                    <a:pt x="0" y="201"/>
                  </a:cubicBezTo>
                  <a:cubicBezTo>
                    <a:pt x="115" y="144"/>
                    <a:pt x="286" y="144"/>
                    <a:pt x="200" y="58"/>
                  </a:cubicBezTo>
                  <a:cubicBezTo>
                    <a:pt x="190" y="15"/>
                    <a:pt x="171" y="1"/>
                    <a:pt x="150" y="1"/>
                  </a:cubicBezTo>
                  <a:close/>
                </a:path>
              </a:pathLst>
            </a:custGeom>
            <a:solidFill>
              <a:srgbClr val="E2B1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6" name="Google Shape;2386;p42"/>
            <p:cNvSpPr/>
            <p:nvPr/>
          </p:nvSpPr>
          <p:spPr>
            <a:xfrm>
              <a:off x="5569138" y="2557725"/>
              <a:ext cx="6450" cy="6475"/>
            </a:xfrm>
            <a:custGeom>
              <a:avLst/>
              <a:gdLst/>
              <a:ahLst/>
              <a:cxnLst/>
              <a:rect l="l" t="t" r="r" b="b"/>
              <a:pathLst>
                <a:path w="258" h="259" extrusionOk="0">
                  <a:moveTo>
                    <a:pt x="143" y="0"/>
                  </a:moveTo>
                  <a:cubicBezTo>
                    <a:pt x="29" y="29"/>
                    <a:pt x="0" y="144"/>
                    <a:pt x="57" y="201"/>
                  </a:cubicBezTo>
                  <a:cubicBezTo>
                    <a:pt x="115" y="201"/>
                    <a:pt x="143" y="258"/>
                    <a:pt x="172" y="258"/>
                  </a:cubicBezTo>
                  <a:cubicBezTo>
                    <a:pt x="201" y="258"/>
                    <a:pt x="201" y="201"/>
                    <a:pt x="201" y="172"/>
                  </a:cubicBezTo>
                  <a:cubicBezTo>
                    <a:pt x="201" y="144"/>
                    <a:pt x="258" y="115"/>
                    <a:pt x="258" y="58"/>
                  </a:cubicBezTo>
                  <a:cubicBezTo>
                    <a:pt x="172" y="58"/>
                    <a:pt x="143" y="0"/>
                    <a:pt x="143" y="0"/>
                  </a:cubicBezTo>
                  <a:close/>
                </a:path>
              </a:pathLst>
            </a:custGeom>
            <a:solidFill>
              <a:srgbClr val="E2B1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7" name="Google Shape;2387;p42"/>
            <p:cNvSpPr/>
            <p:nvPr/>
          </p:nvSpPr>
          <p:spPr>
            <a:xfrm>
              <a:off x="5456088" y="2482475"/>
              <a:ext cx="5750" cy="5150"/>
            </a:xfrm>
            <a:custGeom>
              <a:avLst/>
              <a:gdLst/>
              <a:ahLst/>
              <a:cxnLst/>
              <a:rect l="l" t="t" r="r" b="b"/>
              <a:pathLst>
                <a:path w="230" h="206" extrusionOk="0">
                  <a:moveTo>
                    <a:pt x="166" y="1"/>
                  </a:moveTo>
                  <a:cubicBezTo>
                    <a:pt x="138" y="1"/>
                    <a:pt x="103" y="18"/>
                    <a:pt x="86" y="34"/>
                  </a:cubicBezTo>
                  <a:cubicBezTo>
                    <a:pt x="0" y="63"/>
                    <a:pt x="0" y="149"/>
                    <a:pt x="0" y="206"/>
                  </a:cubicBezTo>
                  <a:cubicBezTo>
                    <a:pt x="58" y="149"/>
                    <a:pt x="229" y="177"/>
                    <a:pt x="201" y="34"/>
                  </a:cubicBezTo>
                  <a:cubicBezTo>
                    <a:pt x="201" y="10"/>
                    <a:pt x="185" y="1"/>
                    <a:pt x="166" y="1"/>
                  </a:cubicBezTo>
                  <a:close/>
                </a:path>
              </a:pathLst>
            </a:custGeom>
            <a:solidFill>
              <a:srgbClr val="E2B1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8" name="Google Shape;2388;p42"/>
            <p:cNvSpPr/>
            <p:nvPr/>
          </p:nvSpPr>
          <p:spPr>
            <a:xfrm>
              <a:off x="5447488" y="2469725"/>
              <a:ext cx="5050" cy="4475"/>
            </a:xfrm>
            <a:custGeom>
              <a:avLst/>
              <a:gdLst/>
              <a:ahLst/>
              <a:cxnLst/>
              <a:rect l="l" t="t" r="r" b="b"/>
              <a:pathLst>
                <a:path w="202" h="179" extrusionOk="0">
                  <a:moveTo>
                    <a:pt x="1" y="0"/>
                  </a:moveTo>
                  <a:cubicBezTo>
                    <a:pt x="23" y="45"/>
                    <a:pt x="99" y="178"/>
                    <a:pt x="144" y="178"/>
                  </a:cubicBezTo>
                  <a:cubicBezTo>
                    <a:pt x="156" y="178"/>
                    <a:pt x="166" y="168"/>
                    <a:pt x="173" y="143"/>
                  </a:cubicBezTo>
                  <a:cubicBezTo>
                    <a:pt x="201" y="0"/>
                    <a:pt x="58" y="0"/>
                    <a:pt x="1" y="0"/>
                  </a:cubicBezTo>
                  <a:close/>
                </a:path>
              </a:pathLst>
            </a:custGeom>
            <a:solidFill>
              <a:srgbClr val="E2B1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9" name="Google Shape;2389;p42"/>
            <p:cNvSpPr/>
            <p:nvPr/>
          </p:nvSpPr>
          <p:spPr>
            <a:xfrm>
              <a:off x="5434613" y="2765925"/>
              <a:ext cx="116650" cy="177475"/>
            </a:xfrm>
            <a:custGeom>
              <a:avLst/>
              <a:gdLst/>
              <a:ahLst/>
              <a:cxnLst/>
              <a:rect l="l" t="t" r="r" b="b"/>
              <a:pathLst>
                <a:path w="4666" h="7099" extrusionOk="0">
                  <a:moveTo>
                    <a:pt x="4265" y="1"/>
                  </a:moveTo>
                  <a:cubicBezTo>
                    <a:pt x="4265" y="29"/>
                    <a:pt x="4236" y="58"/>
                    <a:pt x="4236" y="115"/>
                  </a:cubicBezTo>
                  <a:cubicBezTo>
                    <a:pt x="4179" y="172"/>
                    <a:pt x="4179" y="258"/>
                    <a:pt x="4122" y="287"/>
                  </a:cubicBezTo>
                  <a:cubicBezTo>
                    <a:pt x="4093" y="315"/>
                    <a:pt x="4036" y="315"/>
                    <a:pt x="4036" y="344"/>
                  </a:cubicBezTo>
                  <a:cubicBezTo>
                    <a:pt x="4036" y="430"/>
                    <a:pt x="4122" y="430"/>
                    <a:pt x="4151" y="459"/>
                  </a:cubicBezTo>
                  <a:cubicBezTo>
                    <a:pt x="4179" y="516"/>
                    <a:pt x="4265" y="573"/>
                    <a:pt x="4236" y="630"/>
                  </a:cubicBezTo>
                  <a:cubicBezTo>
                    <a:pt x="4179" y="716"/>
                    <a:pt x="4093" y="773"/>
                    <a:pt x="4007" y="831"/>
                  </a:cubicBezTo>
                  <a:cubicBezTo>
                    <a:pt x="3893" y="888"/>
                    <a:pt x="3836" y="1002"/>
                    <a:pt x="3721" y="1031"/>
                  </a:cubicBezTo>
                  <a:cubicBezTo>
                    <a:pt x="3578" y="1117"/>
                    <a:pt x="3435" y="1002"/>
                    <a:pt x="3406" y="1174"/>
                  </a:cubicBezTo>
                  <a:cubicBezTo>
                    <a:pt x="3349" y="1260"/>
                    <a:pt x="3263" y="1288"/>
                    <a:pt x="3178" y="1346"/>
                  </a:cubicBezTo>
                  <a:cubicBezTo>
                    <a:pt x="3120" y="1432"/>
                    <a:pt x="3063" y="1546"/>
                    <a:pt x="2977" y="1575"/>
                  </a:cubicBezTo>
                  <a:cubicBezTo>
                    <a:pt x="2949" y="1603"/>
                    <a:pt x="2863" y="1603"/>
                    <a:pt x="2834" y="1603"/>
                  </a:cubicBezTo>
                  <a:cubicBezTo>
                    <a:pt x="2815" y="1603"/>
                    <a:pt x="2783" y="1591"/>
                    <a:pt x="2756" y="1591"/>
                  </a:cubicBezTo>
                  <a:cubicBezTo>
                    <a:pt x="2742" y="1591"/>
                    <a:pt x="2729" y="1594"/>
                    <a:pt x="2720" y="1603"/>
                  </a:cubicBezTo>
                  <a:cubicBezTo>
                    <a:pt x="2691" y="1632"/>
                    <a:pt x="2720" y="1718"/>
                    <a:pt x="2720" y="1746"/>
                  </a:cubicBezTo>
                  <a:cubicBezTo>
                    <a:pt x="2720" y="1804"/>
                    <a:pt x="2777" y="1832"/>
                    <a:pt x="2805" y="1861"/>
                  </a:cubicBezTo>
                  <a:cubicBezTo>
                    <a:pt x="2834" y="1890"/>
                    <a:pt x="2834" y="1975"/>
                    <a:pt x="2777" y="1975"/>
                  </a:cubicBezTo>
                  <a:cubicBezTo>
                    <a:pt x="2720" y="1975"/>
                    <a:pt x="2720" y="1947"/>
                    <a:pt x="2720" y="1890"/>
                  </a:cubicBezTo>
                  <a:cubicBezTo>
                    <a:pt x="2691" y="1832"/>
                    <a:pt x="2691" y="1746"/>
                    <a:pt x="2577" y="1746"/>
                  </a:cubicBezTo>
                  <a:cubicBezTo>
                    <a:pt x="2519" y="1746"/>
                    <a:pt x="2376" y="1804"/>
                    <a:pt x="2376" y="1861"/>
                  </a:cubicBezTo>
                  <a:cubicBezTo>
                    <a:pt x="2376" y="1890"/>
                    <a:pt x="2433" y="1890"/>
                    <a:pt x="2433" y="1947"/>
                  </a:cubicBezTo>
                  <a:cubicBezTo>
                    <a:pt x="2433" y="1947"/>
                    <a:pt x="2491" y="1975"/>
                    <a:pt x="2491" y="2004"/>
                  </a:cubicBezTo>
                  <a:lnTo>
                    <a:pt x="2491" y="2147"/>
                  </a:lnTo>
                  <a:cubicBezTo>
                    <a:pt x="2491" y="2233"/>
                    <a:pt x="2519" y="2376"/>
                    <a:pt x="2433" y="2433"/>
                  </a:cubicBezTo>
                  <a:cubicBezTo>
                    <a:pt x="2376" y="2462"/>
                    <a:pt x="2290" y="2519"/>
                    <a:pt x="2262" y="2576"/>
                  </a:cubicBezTo>
                  <a:cubicBezTo>
                    <a:pt x="2204" y="2548"/>
                    <a:pt x="2233" y="2462"/>
                    <a:pt x="2233" y="2405"/>
                  </a:cubicBezTo>
                  <a:cubicBezTo>
                    <a:pt x="2233" y="2290"/>
                    <a:pt x="2204" y="2233"/>
                    <a:pt x="2147" y="2118"/>
                  </a:cubicBezTo>
                  <a:cubicBezTo>
                    <a:pt x="2004" y="2176"/>
                    <a:pt x="1947" y="2376"/>
                    <a:pt x="1861" y="2519"/>
                  </a:cubicBezTo>
                  <a:cubicBezTo>
                    <a:pt x="1922" y="2479"/>
                    <a:pt x="1968" y="2438"/>
                    <a:pt x="2020" y="2438"/>
                  </a:cubicBezTo>
                  <a:cubicBezTo>
                    <a:pt x="2042" y="2438"/>
                    <a:pt x="2065" y="2445"/>
                    <a:pt x="2090" y="2462"/>
                  </a:cubicBezTo>
                  <a:cubicBezTo>
                    <a:pt x="2119" y="2548"/>
                    <a:pt x="2147" y="2662"/>
                    <a:pt x="2147" y="2719"/>
                  </a:cubicBezTo>
                  <a:cubicBezTo>
                    <a:pt x="2147" y="2777"/>
                    <a:pt x="2090" y="2834"/>
                    <a:pt x="2061" y="2891"/>
                  </a:cubicBezTo>
                  <a:cubicBezTo>
                    <a:pt x="2004" y="2977"/>
                    <a:pt x="2061" y="3034"/>
                    <a:pt x="2004" y="3120"/>
                  </a:cubicBezTo>
                  <a:cubicBezTo>
                    <a:pt x="1976" y="3177"/>
                    <a:pt x="1918" y="3177"/>
                    <a:pt x="1832" y="3177"/>
                  </a:cubicBezTo>
                  <a:cubicBezTo>
                    <a:pt x="1718" y="3177"/>
                    <a:pt x="1632" y="3177"/>
                    <a:pt x="1518" y="3235"/>
                  </a:cubicBezTo>
                  <a:cubicBezTo>
                    <a:pt x="1432" y="3263"/>
                    <a:pt x="1432" y="3378"/>
                    <a:pt x="1518" y="3435"/>
                  </a:cubicBezTo>
                  <a:cubicBezTo>
                    <a:pt x="1542" y="3472"/>
                    <a:pt x="1582" y="3482"/>
                    <a:pt x="1627" y="3482"/>
                  </a:cubicBezTo>
                  <a:cubicBezTo>
                    <a:pt x="1687" y="3482"/>
                    <a:pt x="1755" y="3464"/>
                    <a:pt x="1804" y="3464"/>
                  </a:cubicBezTo>
                  <a:cubicBezTo>
                    <a:pt x="1673" y="3568"/>
                    <a:pt x="1638" y="3696"/>
                    <a:pt x="1481" y="3696"/>
                  </a:cubicBezTo>
                  <a:cubicBezTo>
                    <a:pt x="1466" y="3696"/>
                    <a:pt x="1449" y="3695"/>
                    <a:pt x="1432" y="3693"/>
                  </a:cubicBezTo>
                  <a:cubicBezTo>
                    <a:pt x="1403" y="3678"/>
                    <a:pt x="1367" y="3671"/>
                    <a:pt x="1332" y="3671"/>
                  </a:cubicBezTo>
                  <a:cubicBezTo>
                    <a:pt x="1296" y="3671"/>
                    <a:pt x="1260" y="3678"/>
                    <a:pt x="1231" y="3693"/>
                  </a:cubicBezTo>
                  <a:cubicBezTo>
                    <a:pt x="1146" y="3721"/>
                    <a:pt x="1146" y="3750"/>
                    <a:pt x="1203" y="3836"/>
                  </a:cubicBezTo>
                  <a:cubicBezTo>
                    <a:pt x="1231" y="3893"/>
                    <a:pt x="1260" y="3950"/>
                    <a:pt x="1289" y="3979"/>
                  </a:cubicBezTo>
                  <a:cubicBezTo>
                    <a:pt x="1289" y="4007"/>
                    <a:pt x="1346" y="4093"/>
                    <a:pt x="1375" y="4122"/>
                  </a:cubicBezTo>
                  <a:cubicBezTo>
                    <a:pt x="1403" y="4150"/>
                    <a:pt x="1432" y="4236"/>
                    <a:pt x="1403" y="4265"/>
                  </a:cubicBezTo>
                  <a:cubicBezTo>
                    <a:pt x="1375" y="4294"/>
                    <a:pt x="1289" y="4322"/>
                    <a:pt x="1260" y="4379"/>
                  </a:cubicBezTo>
                  <a:cubicBezTo>
                    <a:pt x="1146" y="4437"/>
                    <a:pt x="1088" y="4551"/>
                    <a:pt x="1002" y="4666"/>
                  </a:cubicBezTo>
                  <a:cubicBezTo>
                    <a:pt x="974" y="4694"/>
                    <a:pt x="945" y="4751"/>
                    <a:pt x="859" y="4809"/>
                  </a:cubicBezTo>
                  <a:cubicBezTo>
                    <a:pt x="802" y="4837"/>
                    <a:pt x="716" y="4866"/>
                    <a:pt x="688" y="4895"/>
                  </a:cubicBezTo>
                  <a:cubicBezTo>
                    <a:pt x="573" y="5009"/>
                    <a:pt x="573" y="5152"/>
                    <a:pt x="630" y="5324"/>
                  </a:cubicBezTo>
                  <a:cubicBezTo>
                    <a:pt x="630" y="5467"/>
                    <a:pt x="630" y="5553"/>
                    <a:pt x="516" y="5667"/>
                  </a:cubicBezTo>
                  <a:cubicBezTo>
                    <a:pt x="430" y="5724"/>
                    <a:pt x="344" y="5753"/>
                    <a:pt x="258" y="5868"/>
                  </a:cubicBezTo>
                  <a:cubicBezTo>
                    <a:pt x="201" y="5982"/>
                    <a:pt x="201" y="6154"/>
                    <a:pt x="1" y="6154"/>
                  </a:cubicBezTo>
                  <a:lnTo>
                    <a:pt x="1" y="7098"/>
                  </a:lnTo>
                  <a:cubicBezTo>
                    <a:pt x="230" y="7041"/>
                    <a:pt x="373" y="6869"/>
                    <a:pt x="516" y="6698"/>
                  </a:cubicBezTo>
                  <a:cubicBezTo>
                    <a:pt x="659" y="6469"/>
                    <a:pt x="802" y="6268"/>
                    <a:pt x="945" y="6097"/>
                  </a:cubicBezTo>
                  <a:cubicBezTo>
                    <a:pt x="1117" y="5868"/>
                    <a:pt x="1260" y="5667"/>
                    <a:pt x="1432" y="5438"/>
                  </a:cubicBezTo>
                  <a:lnTo>
                    <a:pt x="1661" y="5123"/>
                  </a:lnTo>
                  <a:lnTo>
                    <a:pt x="1861" y="4895"/>
                  </a:lnTo>
                  <a:cubicBezTo>
                    <a:pt x="2119" y="4666"/>
                    <a:pt x="2433" y="4408"/>
                    <a:pt x="2605" y="4036"/>
                  </a:cubicBezTo>
                  <a:cubicBezTo>
                    <a:pt x="2662" y="3979"/>
                    <a:pt x="2691" y="3864"/>
                    <a:pt x="2720" y="3807"/>
                  </a:cubicBezTo>
                  <a:cubicBezTo>
                    <a:pt x="2748" y="3693"/>
                    <a:pt x="2863" y="3664"/>
                    <a:pt x="2949" y="3607"/>
                  </a:cubicBezTo>
                  <a:cubicBezTo>
                    <a:pt x="3034" y="3549"/>
                    <a:pt x="3092" y="3464"/>
                    <a:pt x="3120" y="3406"/>
                  </a:cubicBezTo>
                  <a:cubicBezTo>
                    <a:pt x="3149" y="3292"/>
                    <a:pt x="3178" y="3177"/>
                    <a:pt x="3263" y="3120"/>
                  </a:cubicBezTo>
                  <a:cubicBezTo>
                    <a:pt x="3406" y="2948"/>
                    <a:pt x="3550" y="2805"/>
                    <a:pt x="3664" y="2605"/>
                  </a:cubicBezTo>
                  <a:cubicBezTo>
                    <a:pt x="3750" y="2433"/>
                    <a:pt x="3836" y="2290"/>
                    <a:pt x="3979" y="2147"/>
                  </a:cubicBezTo>
                  <a:cubicBezTo>
                    <a:pt x="4093" y="2033"/>
                    <a:pt x="4236" y="1861"/>
                    <a:pt x="4265" y="1689"/>
                  </a:cubicBezTo>
                  <a:cubicBezTo>
                    <a:pt x="4265" y="1632"/>
                    <a:pt x="4265" y="1603"/>
                    <a:pt x="4294" y="1575"/>
                  </a:cubicBezTo>
                  <a:cubicBezTo>
                    <a:pt x="4294" y="1546"/>
                    <a:pt x="4322" y="1546"/>
                    <a:pt x="4322" y="1517"/>
                  </a:cubicBezTo>
                  <a:cubicBezTo>
                    <a:pt x="4380" y="1432"/>
                    <a:pt x="4322" y="1346"/>
                    <a:pt x="4322" y="1288"/>
                  </a:cubicBezTo>
                  <a:cubicBezTo>
                    <a:pt x="4322" y="1213"/>
                    <a:pt x="4367" y="1198"/>
                    <a:pt x="4421" y="1198"/>
                  </a:cubicBezTo>
                  <a:cubicBezTo>
                    <a:pt x="4456" y="1198"/>
                    <a:pt x="4494" y="1204"/>
                    <a:pt x="4528" y="1204"/>
                  </a:cubicBezTo>
                  <a:cubicBezTo>
                    <a:pt x="4563" y="1204"/>
                    <a:pt x="4592" y="1198"/>
                    <a:pt x="4608" y="1174"/>
                  </a:cubicBezTo>
                  <a:cubicBezTo>
                    <a:pt x="4666" y="1117"/>
                    <a:pt x="4580" y="1031"/>
                    <a:pt x="4551" y="1002"/>
                  </a:cubicBezTo>
                  <a:cubicBezTo>
                    <a:pt x="4465" y="888"/>
                    <a:pt x="4465" y="831"/>
                    <a:pt x="4465" y="716"/>
                  </a:cubicBezTo>
                  <a:cubicBezTo>
                    <a:pt x="4465" y="630"/>
                    <a:pt x="4465" y="544"/>
                    <a:pt x="4523" y="459"/>
                  </a:cubicBezTo>
                  <a:cubicBezTo>
                    <a:pt x="4551" y="401"/>
                    <a:pt x="4523" y="401"/>
                    <a:pt x="4437" y="401"/>
                  </a:cubicBezTo>
                  <a:cubicBezTo>
                    <a:pt x="4425" y="403"/>
                    <a:pt x="4415" y="404"/>
                    <a:pt x="4405" y="404"/>
                  </a:cubicBezTo>
                  <a:cubicBezTo>
                    <a:pt x="4256" y="404"/>
                    <a:pt x="4403" y="196"/>
                    <a:pt x="4322" y="115"/>
                  </a:cubicBezTo>
                  <a:cubicBezTo>
                    <a:pt x="4322" y="58"/>
                    <a:pt x="4294" y="1"/>
                    <a:pt x="4265" y="1"/>
                  </a:cubicBezTo>
                  <a:close/>
                </a:path>
              </a:pathLst>
            </a:custGeom>
            <a:solidFill>
              <a:srgbClr val="E2B1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0" name="Google Shape;2390;p42"/>
            <p:cNvSpPr/>
            <p:nvPr/>
          </p:nvSpPr>
          <p:spPr>
            <a:xfrm>
              <a:off x="5499013" y="2701600"/>
              <a:ext cx="17925" cy="7125"/>
            </a:xfrm>
            <a:custGeom>
              <a:avLst/>
              <a:gdLst/>
              <a:ahLst/>
              <a:cxnLst/>
              <a:rect l="l" t="t" r="r" b="b"/>
              <a:pathLst>
                <a:path w="717" h="285" extrusionOk="0">
                  <a:moveTo>
                    <a:pt x="292" y="0"/>
                  </a:moveTo>
                  <a:cubicBezTo>
                    <a:pt x="227" y="0"/>
                    <a:pt x="166" y="24"/>
                    <a:pt x="115" y="84"/>
                  </a:cubicBezTo>
                  <a:cubicBezTo>
                    <a:pt x="1" y="170"/>
                    <a:pt x="258" y="284"/>
                    <a:pt x="344" y="284"/>
                  </a:cubicBezTo>
                  <a:cubicBezTo>
                    <a:pt x="413" y="284"/>
                    <a:pt x="518" y="247"/>
                    <a:pt x="631" y="247"/>
                  </a:cubicBezTo>
                  <a:cubicBezTo>
                    <a:pt x="659" y="247"/>
                    <a:pt x="687" y="250"/>
                    <a:pt x="716" y="255"/>
                  </a:cubicBezTo>
                  <a:cubicBezTo>
                    <a:pt x="615" y="135"/>
                    <a:pt x="444" y="0"/>
                    <a:pt x="292" y="0"/>
                  </a:cubicBezTo>
                  <a:close/>
                </a:path>
              </a:pathLst>
            </a:custGeom>
            <a:solidFill>
              <a:srgbClr val="E2B1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1" name="Google Shape;2391;p42"/>
            <p:cNvSpPr/>
            <p:nvPr/>
          </p:nvSpPr>
          <p:spPr>
            <a:xfrm>
              <a:off x="5551238" y="2667875"/>
              <a:ext cx="7900" cy="7025"/>
            </a:xfrm>
            <a:custGeom>
              <a:avLst/>
              <a:gdLst/>
              <a:ahLst/>
              <a:cxnLst/>
              <a:rect l="l" t="t" r="r" b="b"/>
              <a:pathLst>
                <a:path w="316" h="281" extrusionOk="0">
                  <a:moveTo>
                    <a:pt x="53" y="0"/>
                  </a:moveTo>
                  <a:cubicBezTo>
                    <a:pt x="27" y="0"/>
                    <a:pt x="8" y="17"/>
                    <a:pt x="1" y="59"/>
                  </a:cubicBezTo>
                  <a:cubicBezTo>
                    <a:pt x="115" y="88"/>
                    <a:pt x="115" y="174"/>
                    <a:pt x="144" y="231"/>
                  </a:cubicBezTo>
                  <a:cubicBezTo>
                    <a:pt x="166" y="265"/>
                    <a:pt x="198" y="281"/>
                    <a:pt x="228" y="281"/>
                  </a:cubicBezTo>
                  <a:cubicBezTo>
                    <a:pt x="274" y="281"/>
                    <a:pt x="316" y="243"/>
                    <a:pt x="316" y="174"/>
                  </a:cubicBezTo>
                  <a:cubicBezTo>
                    <a:pt x="272" y="152"/>
                    <a:pt x="132" y="0"/>
                    <a:pt x="53" y="0"/>
                  </a:cubicBezTo>
                  <a:close/>
                </a:path>
              </a:pathLst>
            </a:custGeom>
            <a:solidFill>
              <a:srgbClr val="E2B1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2" name="Google Shape;2392;p42"/>
            <p:cNvSpPr/>
            <p:nvPr/>
          </p:nvSpPr>
          <p:spPr>
            <a:xfrm>
              <a:off x="5590588" y="2640725"/>
              <a:ext cx="7900" cy="5025"/>
            </a:xfrm>
            <a:custGeom>
              <a:avLst/>
              <a:gdLst/>
              <a:ahLst/>
              <a:cxnLst/>
              <a:rect l="l" t="t" r="r" b="b"/>
              <a:pathLst>
                <a:path w="316" h="201" extrusionOk="0">
                  <a:moveTo>
                    <a:pt x="172" y="0"/>
                  </a:moveTo>
                  <a:cubicBezTo>
                    <a:pt x="58" y="0"/>
                    <a:pt x="1" y="172"/>
                    <a:pt x="144" y="201"/>
                  </a:cubicBezTo>
                  <a:cubicBezTo>
                    <a:pt x="201" y="172"/>
                    <a:pt x="316" y="0"/>
                    <a:pt x="172" y="0"/>
                  </a:cubicBezTo>
                  <a:close/>
                </a:path>
              </a:pathLst>
            </a:custGeom>
            <a:solidFill>
              <a:srgbClr val="E2B1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3" name="Google Shape;2393;p42"/>
            <p:cNvSpPr/>
            <p:nvPr/>
          </p:nvSpPr>
          <p:spPr>
            <a:xfrm>
              <a:off x="5569138" y="2661925"/>
              <a:ext cx="7000" cy="3850"/>
            </a:xfrm>
            <a:custGeom>
              <a:avLst/>
              <a:gdLst/>
              <a:ahLst/>
              <a:cxnLst/>
              <a:rect l="l" t="t" r="r" b="b"/>
              <a:pathLst>
                <a:path w="280" h="154" extrusionOk="0">
                  <a:moveTo>
                    <a:pt x="177" y="0"/>
                  </a:moveTo>
                  <a:cubicBezTo>
                    <a:pt x="163" y="0"/>
                    <a:pt x="150" y="4"/>
                    <a:pt x="143" y="11"/>
                  </a:cubicBezTo>
                  <a:cubicBezTo>
                    <a:pt x="57" y="39"/>
                    <a:pt x="29" y="125"/>
                    <a:pt x="0" y="154"/>
                  </a:cubicBezTo>
                  <a:cubicBezTo>
                    <a:pt x="29" y="154"/>
                    <a:pt x="57" y="125"/>
                    <a:pt x="143" y="97"/>
                  </a:cubicBezTo>
                  <a:cubicBezTo>
                    <a:pt x="162" y="97"/>
                    <a:pt x="181" y="109"/>
                    <a:pt x="209" y="109"/>
                  </a:cubicBezTo>
                  <a:cubicBezTo>
                    <a:pt x="223" y="109"/>
                    <a:pt x="239" y="106"/>
                    <a:pt x="258" y="97"/>
                  </a:cubicBezTo>
                  <a:cubicBezTo>
                    <a:pt x="279" y="32"/>
                    <a:pt x="220" y="0"/>
                    <a:pt x="177" y="0"/>
                  </a:cubicBezTo>
                  <a:close/>
                </a:path>
              </a:pathLst>
            </a:custGeom>
            <a:solidFill>
              <a:srgbClr val="E2B1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4" name="Google Shape;2394;p42"/>
            <p:cNvSpPr/>
            <p:nvPr/>
          </p:nvSpPr>
          <p:spPr>
            <a:xfrm>
              <a:off x="5531213" y="2678650"/>
              <a:ext cx="5750" cy="5025"/>
            </a:xfrm>
            <a:custGeom>
              <a:avLst/>
              <a:gdLst/>
              <a:ahLst/>
              <a:cxnLst/>
              <a:rect l="l" t="t" r="r" b="b"/>
              <a:pathLst>
                <a:path w="230" h="201" extrusionOk="0">
                  <a:moveTo>
                    <a:pt x="201" y="0"/>
                  </a:moveTo>
                  <a:cubicBezTo>
                    <a:pt x="86" y="29"/>
                    <a:pt x="86" y="86"/>
                    <a:pt x="0" y="200"/>
                  </a:cubicBezTo>
                  <a:cubicBezTo>
                    <a:pt x="143" y="172"/>
                    <a:pt x="229" y="115"/>
                    <a:pt x="201" y="0"/>
                  </a:cubicBezTo>
                  <a:close/>
                </a:path>
              </a:pathLst>
            </a:custGeom>
            <a:solidFill>
              <a:srgbClr val="E2B1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5" name="Google Shape;2395;p42"/>
            <p:cNvSpPr/>
            <p:nvPr/>
          </p:nvSpPr>
          <p:spPr>
            <a:xfrm>
              <a:off x="5481138" y="2765500"/>
              <a:ext cx="20775" cy="13400"/>
            </a:xfrm>
            <a:custGeom>
              <a:avLst/>
              <a:gdLst/>
              <a:ahLst/>
              <a:cxnLst/>
              <a:rect l="l" t="t" r="r" b="b"/>
              <a:pathLst>
                <a:path w="831" h="536" extrusionOk="0">
                  <a:moveTo>
                    <a:pt x="519" y="1"/>
                  </a:moveTo>
                  <a:cubicBezTo>
                    <a:pt x="439" y="1"/>
                    <a:pt x="354" y="20"/>
                    <a:pt x="372" y="75"/>
                  </a:cubicBezTo>
                  <a:cubicBezTo>
                    <a:pt x="372" y="132"/>
                    <a:pt x="487" y="161"/>
                    <a:pt x="487" y="189"/>
                  </a:cubicBezTo>
                  <a:cubicBezTo>
                    <a:pt x="487" y="275"/>
                    <a:pt x="401" y="304"/>
                    <a:pt x="372" y="304"/>
                  </a:cubicBezTo>
                  <a:cubicBezTo>
                    <a:pt x="343" y="275"/>
                    <a:pt x="343" y="218"/>
                    <a:pt x="286" y="218"/>
                  </a:cubicBezTo>
                  <a:lnTo>
                    <a:pt x="200" y="218"/>
                  </a:lnTo>
                  <a:cubicBezTo>
                    <a:pt x="143" y="218"/>
                    <a:pt x="86" y="275"/>
                    <a:pt x="57" y="275"/>
                  </a:cubicBezTo>
                  <a:cubicBezTo>
                    <a:pt x="0" y="275"/>
                    <a:pt x="0" y="275"/>
                    <a:pt x="0" y="304"/>
                  </a:cubicBezTo>
                  <a:lnTo>
                    <a:pt x="0" y="418"/>
                  </a:lnTo>
                  <a:cubicBezTo>
                    <a:pt x="0" y="447"/>
                    <a:pt x="0" y="476"/>
                    <a:pt x="57" y="476"/>
                  </a:cubicBezTo>
                  <a:cubicBezTo>
                    <a:pt x="115" y="476"/>
                    <a:pt x="143" y="390"/>
                    <a:pt x="258" y="390"/>
                  </a:cubicBezTo>
                  <a:cubicBezTo>
                    <a:pt x="363" y="390"/>
                    <a:pt x="396" y="536"/>
                    <a:pt x="513" y="536"/>
                  </a:cubicBezTo>
                  <a:cubicBezTo>
                    <a:pt x="522" y="536"/>
                    <a:pt x="533" y="535"/>
                    <a:pt x="544" y="533"/>
                  </a:cubicBezTo>
                  <a:cubicBezTo>
                    <a:pt x="658" y="476"/>
                    <a:pt x="687" y="304"/>
                    <a:pt x="830" y="218"/>
                  </a:cubicBezTo>
                  <a:cubicBezTo>
                    <a:pt x="830" y="161"/>
                    <a:pt x="773" y="46"/>
                    <a:pt x="630" y="18"/>
                  </a:cubicBezTo>
                  <a:cubicBezTo>
                    <a:pt x="609" y="7"/>
                    <a:pt x="565" y="1"/>
                    <a:pt x="519" y="1"/>
                  </a:cubicBezTo>
                  <a:close/>
                </a:path>
              </a:pathLst>
            </a:custGeom>
            <a:solidFill>
              <a:srgbClr val="E2B1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6" name="Google Shape;2396;p42"/>
            <p:cNvSpPr/>
            <p:nvPr/>
          </p:nvSpPr>
          <p:spPr>
            <a:xfrm>
              <a:off x="5500438" y="2790250"/>
              <a:ext cx="21500" cy="26500"/>
            </a:xfrm>
            <a:custGeom>
              <a:avLst/>
              <a:gdLst/>
              <a:ahLst/>
              <a:cxnLst/>
              <a:rect l="l" t="t" r="r" b="b"/>
              <a:pathLst>
                <a:path w="860" h="1060" extrusionOk="0">
                  <a:moveTo>
                    <a:pt x="430" y="1"/>
                  </a:moveTo>
                  <a:cubicBezTo>
                    <a:pt x="373" y="1"/>
                    <a:pt x="316" y="115"/>
                    <a:pt x="316" y="144"/>
                  </a:cubicBezTo>
                  <a:cubicBezTo>
                    <a:pt x="316" y="201"/>
                    <a:pt x="459" y="172"/>
                    <a:pt x="487" y="201"/>
                  </a:cubicBezTo>
                  <a:cubicBezTo>
                    <a:pt x="573" y="258"/>
                    <a:pt x="487" y="344"/>
                    <a:pt x="487" y="401"/>
                  </a:cubicBezTo>
                  <a:cubicBezTo>
                    <a:pt x="487" y="459"/>
                    <a:pt x="487" y="544"/>
                    <a:pt x="430" y="544"/>
                  </a:cubicBezTo>
                  <a:cubicBezTo>
                    <a:pt x="373" y="544"/>
                    <a:pt x="316" y="487"/>
                    <a:pt x="258" y="487"/>
                  </a:cubicBezTo>
                  <a:cubicBezTo>
                    <a:pt x="230" y="487"/>
                    <a:pt x="201" y="487"/>
                    <a:pt x="172" y="544"/>
                  </a:cubicBezTo>
                  <a:cubicBezTo>
                    <a:pt x="87" y="573"/>
                    <a:pt x="58" y="630"/>
                    <a:pt x="1" y="716"/>
                  </a:cubicBezTo>
                  <a:cubicBezTo>
                    <a:pt x="144" y="745"/>
                    <a:pt x="58" y="888"/>
                    <a:pt x="144" y="974"/>
                  </a:cubicBezTo>
                  <a:cubicBezTo>
                    <a:pt x="172" y="1002"/>
                    <a:pt x="230" y="1060"/>
                    <a:pt x="287" y="1060"/>
                  </a:cubicBezTo>
                  <a:cubicBezTo>
                    <a:pt x="344" y="1060"/>
                    <a:pt x="344" y="974"/>
                    <a:pt x="344" y="917"/>
                  </a:cubicBezTo>
                  <a:cubicBezTo>
                    <a:pt x="316" y="859"/>
                    <a:pt x="230" y="773"/>
                    <a:pt x="201" y="630"/>
                  </a:cubicBezTo>
                  <a:cubicBezTo>
                    <a:pt x="218" y="579"/>
                    <a:pt x="266" y="568"/>
                    <a:pt x="321" y="568"/>
                  </a:cubicBezTo>
                  <a:cubicBezTo>
                    <a:pt x="357" y="568"/>
                    <a:pt x="396" y="573"/>
                    <a:pt x="430" y="573"/>
                  </a:cubicBezTo>
                  <a:cubicBezTo>
                    <a:pt x="630" y="544"/>
                    <a:pt x="745" y="344"/>
                    <a:pt x="859" y="172"/>
                  </a:cubicBezTo>
                  <a:lnTo>
                    <a:pt x="859" y="172"/>
                  </a:lnTo>
                  <a:cubicBezTo>
                    <a:pt x="812" y="184"/>
                    <a:pt x="769" y="191"/>
                    <a:pt x="732" y="191"/>
                  </a:cubicBezTo>
                  <a:cubicBezTo>
                    <a:pt x="679" y="191"/>
                    <a:pt x="635" y="177"/>
                    <a:pt x="602" y="144"/>
                  </a:cubicBezTo>
                  <a:cubicBezTo>
                    <a:pt x="573" y="115"/>
                    <a:pt x="487" y="1"/>
                    <a:pt x="430" y="1"/>
                  </a:cubicBezTo>
                  <a:close/>
                </a:path>
              </a:pathLst>
            </a:custGeom>
            <a:solidFill>
              <a:srgbClr val="E2B1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7" name="Google Shape;2397;p42"/>
            <p:cNvSpPr/>
            <p:nvPr/>
          </p:nvSpPr>
          <p:spPr>
            <a:xfrm>
              <a:off x="5491863" y="2783825"/>
              <a:ext cx="17200" cy="13700"/>
            </a:xfrm>
            <a:custGeom>
              <a:avLst/>
              <a:gdLst/>
              <a:ahLst/>
              <a:cxnLst/>
              <a:rect l="l" t="t" r="r" b="b"/>
              <a:pathLst>
                <a:path w="688" h="548" extrusionOk="0">
                  <a:moveTo>
                    <a:pt x="372" y="0"/>
                  </a:moveTo>
                  <a:cubicBezTo>
                    <a:pt x="344" y="0"/>
                    <a:pt x="287" y="0"/>
                    <a:pt x="258" y="29"/>
                  </a:cubicBezTo>
                  <a:cubicBezTo>
                    <a:pt x="229" y="115"/>
                    <a:pt x="229" y="172"/>
                    <a:pt x="143" y="200"/>
                  </a:cubicBezTo>
                  <a:cubicBezTo>
                    <a:pt x="115" y="258"/>
                    <a:pt x="0" y="200"/>
                    <a:pt x="0" y="315"/>
                  </a:cubicBezTo>
                  <a:cubicBezTo>
                    <a:pt x="53" y="394"/>
                    <a:pt x="106" y="547"/>
                    <a:pt x="182" y="547"/>
                  </a:cubicBezTo>
                  <a:cubicBezTo>
                    <a:pt x="188" y="547"/>
                    <a:pt x="194" y="546"/>
                    <a:pt x="201" y="544"/>
                  </a:cubicBezTo>
                  <a:cubicBezTo>
                    <a:pt x="229" y="544"/>
                    <a:pt x="229" y="515"/>
                    <a:pt x="229" y="458"/>
                  </a:cubicBezTo>
                  <a:cubicBezTo>
                    <a:pt x="229" y="429"/>
                    <a:pt x="258" y="429"/>
                    <a:pt x="287" y="401"/>
                  </a:cubicBezTo>
                  <a:cubicBezTo>
                    <a:pt x="372" y="315"/>
                    <a:pt x="401" y="258"/>
                    <a:pt x="515" y="258"/>
                  </a:cubicBezTo>
                  <a:cubicBezTo>
                    <a:pt x="538" y="258"/>
                    <a:pt x="566" y="262"/>
                    <a:pt x="591" y="262"/>
                  </a:cubicBezTo>
                  <a:cubicBezTo>
                    <a:pt x="628" y="262"/>
                    <a:pt x="659" y="252"/>
                    <a:pt x="659" y="200"/>
                  </a:cubicBezTo>
                  <a:cubicBezTo>
                    <a:pt x="687" y="115"/>
                    <a:pt x="544" y="86"/>
                    <a:pt x="487" y="29"/>
                  </a:cubicBezTo>
                  <a:cubicBezTo>
                    <a:pt x="474" y="24"/>
                    <a:pt x="462" y="23"/>
                    <a:pt x="453" y="23"/>
                  </a:cubicBezTo>
                  <a:cubicBezTo>
                    <a:pt x="422" y="23"/>
                    <a:pt x="408" y="39"/>
                    <a:pt x="397" y="39"/>
                  </a:cubicBezTo>
                  <a:cubicBezTo>
                    <a:pt x="389" y="39"/>
                    <a:pt x="383" y="31"/>
                    <a:pt x="372" y="0"/>
                  </a:cubicBezTo>
                  <a:close/>
                </a:path>
              </a:pathLst>
            </a:custGeom>
            <a:solidFill>
              <a:srgbClr val="E2B1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8" name="Google Shape;2398;p42"/>
            <p:cNvSpPr/>
            <p:nvPr/>
          </p:nvSpPr>
          <p:spPr>
            <a:xfrm>
              <a:off x="5512613" y="2767600"/>
              <a:ext cx="13625" cy="9800"/>
            </a:xfrm>
            <a:custGeom>
              <a:avLst/>
              <a:gdLst/>
              <a:ahLst/>
              <a:cxnLst/>
              <a:rect l="l" t="t" r="r" b="b"/>
              <a:pathLst>
                <a:path w="545" h="392" extrusionOk="0">
                  <a:moveTo>
                    <a:pt x="273" y="1"/>
                  </a:moveTo>
                  <a:cubicBezTo>
                    <a:pt x="257" y="1"/>
                    <a:pt x="243" y="6"/>
                    <a:pt x="229" y="19"/>
                  </a:cubicBezTo>
                  <a:cubicBezTo>
                    <a:pt x="172" y="19"/>
                    <a:pt x="115" y="77"/>
                    <a:pt x="86" y="105"/>
                  </a:cubicBezTo>
                  <a:cubicBezTo>
                    <a:pt x="29" y="191"/>
                    <a:pt x="0" y="220"/>
                    <a:pt x="29" y="306"/>
                  </a:cubicBezTo>
                  <a:cubicBezTo>
                    <a:pt x="58" y="377"/>
                    <a:pt x="108" y="392"/>
                    <a:pt x="161" y="392"/>
                  </a:cubicBezTo>
                  <a:cubicBezTo>
                    <a:pt x="197" y="392"/>
                    <a:pt x="234" y="385"/>
                    <a:pt x="268" y="385"/>
                  </a:cubicBezTo>
                  <a:cubicBezTo>
                    <a:pt x="285" y="385"/>
                    <a:pt x="301" y="387"/>
                    <a:pt x="315" y="392"/>
                  </a:cubicBezTo>
                  <a:cubicBezTo>
                    <a:pt x="344" y="377"/>
                    <a:pt x="372" y="377"/>
                    <a:pt x="397" y="377"/>
                  </a:cubicBezTo>
                  <a:cubicBezTo>
                    <a:pt x="422" y="377"/>
                    <a:pt x="444" y="377"/>
                    <a:pt x="458" y="363"/>
                  </a:cubicBezTo>
                  <a:cubicBezTo>
                    <a:pt x="544" y="363"/>
                    <a:pt x="544" y="334"/>
                    <a:pt x="544" y="248"/>
                  </a:cubicBezTo>
                  <a:lnTo>
                    <a:pt x="401" y="105"/>
                  </a:lnTo>
                  <a:cubicBezTo>
                    <a:pt x="379" y="61"/>
                    <a:pt x="323" y="1"/>
                    <a:pt x="273" y="1"/>
                  </a:cubicBezTo>
                  <a:close/>
                </a:path>
              </a:pathLst>
            </a:custGeom>
            <a:solidFill>
              <a:srgbClr val="E2B1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9" name="Google Shape;2399;p42"/>
            <p:cNvSpPr/>
            <p:nvPr/>
          </p:nvSpPr>
          <p:spPr>
            <a:xfrm>
              <a:off x="5500588" y="2766500"/>
              <a:ext cx="11325" cy="14675"/>
            </a:xfrm>
            <a:custGeom>
              <a:avLst/>
              <a:gdLst/>
              <a:ahLst/>
              <a:cxnLst/>
              <a:rect l="l" t="t" r="r" b="b"/>
              <a:pathLst>
                <a:path w="453" h="587" extrusionOk="0">
                  <a:moveTo>
                    <a:pt x="334" y="1"/>
                  </a:moveTo>
                  <a:cubicBezTo>
                    <a:pt x="326" y="1"/>
                    <a:pt x="317" y="2"/>
                    <a:pt x="310" y="6"/>
                  </a:cubicBezTo>
                  <a:cubicBezTo>
                    <a:pt x="224" y="92"/>
                    <a:pt x="252" y="149"/>
                    <a:pt x="224" y="178"/>
                  </a:cubicBezTo>
                  <a:cubicBezTo>
                    <a:pt x="209" y="193"/>
                    <a:pt x="192" y="198"/>
                    <a:pt x="174" y="198"/>
                  </a:cubicBezTo>
                  <a:cubicBezTo>
                    <a:pt x="135" y="198"/>
                    <a:pt x="94" y="172"/>
                    <a:pt x="69" y="172"/>
                  </a:cubicBezTo>
                  <a:cubicBezTo>
                    <a:pt x="62" y="172"/>
                    <a:pt x="56" y="174"/>
                    <a:pt x="52" y="178"/>
                  </a:cubicBezTo>
                  <a:cubicBezTo>
                    <a:pt x="0" y="359"/>
                    <a:pt x="65" y="587"/>
                    <a:pt x="247" y="587"/>
                  </a:cubicBezTo>
                  <a:cubicBezTo>
                    <a:pt x="267" y="587"/>
                    <a:pt x="288" y="584"/>
                    <a:pt x="310" y="579"/>
                  </a:cubicBezTo>
                  <a:cubicBezTo>
                    <a:pt x="310" y="579"/>
                    <a:pt x="338" y="579"/>
                    <a:pt x="338" y="550"/>
                  </a:cubicBezTo>
                  <a:cubicBezTo>
                    <a:pt x="367" y="521"/>
                    <a:pt x="338" y="521"/>
                    <a:pt x="310" y="493"/>
                  </a:cubicBezTo>
                  <a:cubicBezTo>
                    <a:pt x="281" y="407"/>
                    <a:pt x="281" y="378"/>
                    <a:pt x="310" y="292"/>
                  </a:cubicBezTo>
                  <a:cubicBezTo>
                    <a:pt x="367" y="264"/>
                    <a:pt x="453" y="178"/>
                    <a:pt x="453" y="121"/>
                  </a:cubicBezTo>
                  <a:cubicBezTo>
                    <a:pt x="453" y="71"/>
                    <a:pt x="389" y="1"/>
                    <a:pt x="334" y="1"/>
                  </a:cubicBezTo>
                  <a:close/>
                </a:path>
              </a:pathLst>
            </a:custGeom>
            <a:solidFill>
              <a:srgbClr val="E2B1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0" name="Google Shape;2400;p42"/>
            <p:cNvSpPr/>
            <p:nvPr/>
          </p:nvSpPr>
          <p:spPr>
            <a:xfrm>
              <a:off x="5434738" y="2791675"/>
              <a:ext cx="9925" cy="9625"/>
            </a:xfrm>
            <a:custGeom>
              <a:avLst/>
              <a:gdLst/>
              <a:ahLst/>
              <a:cxnLst/>
              <a:rect l="l" t="t" r="r" b="b"/>
              <a:pathLst>
                <a:path w="397" h="385" extrusionOk="0">
                  <a:moveTo>
                    <a:pt x="396" y="1"/>
                  </a:moveTo>
                  <a:cubicBezTo>
                    <a:pt x="253" y="1"/>
                    <a:pt x="139" y="87"/>
                    <a:pt x="110" y="201"/>
                  </a:cubicBezTo>
                  <a:cubicBezTo>
                    <a:pt x="83" y="174"/>
                    <a:pt x="62" y="163"/>
                    <a:pt x="47" y="163"/>
                  </a:cubicBezTo>
                  <a:cubicBezTo>
                    <a:pt x="1" y="163"/>
                    <a:pt x="16" y="272"/>
                    <a:pt x="82" y="316"/>
                  </a:cubicBezTo>
                  <a:cubicBezTo>
                    <a:pt x="124" y="358"/>
                    <a:pt x="196" y="384"/>
                    <a:pt x="266" y="384"/>
                  </a:cubicBezTo>
                  <a:cubicBezTo>
                    <a:pt x="291" y="384"/>
                    <a:pt x="316" y="381"/>
                    <a:pt x="339" y="373"/>
                  </a:cubicBezTo>
                  <a:cubicBezTo>
                    <a:pt x="396" y="287"/>
                    <a:pt x="253" y="287"/>
                    <a:pt x="282" y="201"/>
                  </a:cubicBezTo>
                  <a:cubicBezTo>
                    <a:pt x="339" y="115"/>
                    <a:pt x="396" y="87"/>
                    <a:pt x="396" y="1"/>
                  </a:cubicBezTo>
                  <a:close/>
                </a:path>
              </a:pathLst>
            </a:custGeom>
            <a:solidFill>
              <a:srgbClr val="E2B1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1" name="Google Shape;2401;p42"/>
            <p:cNvSpPr/>
            <p:nvPr/>
          </p:nvSpPr>
          <p:spPr>
            <a:xfrm>
              <a:off x="5448938" y="2875400"/>
              <a:ext cx="7175" cy="7900"/>
            </a:xfrm>
            <a:custGeom>
              <a:avLst/>
              <a:gdLst/>
              <a:ahLst/>
              <a:cxnLst/>
              <a:rect l="l" t="t" r="r" b="b"/>
              <a:pathLst>
                <a:path w="287" h="316" extrusionOk="0">
                  <a:moveTo>
                    <a:pt x="201" y="0"/>
                  </a:moveTo>
                  <a:cubicBezTo>
                    <a:pt x="86" y="0"/>
                    <a:pt x="0" y="58"/>
                    <a:pt x="0" y="143"/>
                  </a:cubicBezTo>
                  <a:cubicBezTo>
                    <a:pt x="0" y="201"/>
                    <a:pt x="115" y="315"/>
                    <a:pt x="201" y="315"/>
                  </a:cubicBezTo>
                  <a:cubicBezTo>
                    <a:pt x="258" y="315"/>
                    <a:pt x="286" y="201"/>
                    <a:pt x="286" y="143"/>
                  </a:cubicBezTo>
                  <a:cubicBezTo>
                    <a:pt x="286" y="58"/>
                    <a:pt x="258" y="0"/>
                    <a:pt x="201" y="0"/>
                  </a:cubicBezTo>
                  <a:close/>
                </a:path>
              </a:pathLst>
            </a:custGeom>
            <a:solidFill>
              <a:srgbClr val="E2B1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2" name="Google Shape;2402;p42"/>
            <p:cNvSpPr/>
            <p:nvPr/>
          </p:nvSpPr>
          <p:spPr>
            <a:xfrm>
              <a:off x="5453938" y="2863825"/>
              <a:ext cx="8600" cy="7175"/>
            </a:xfrm>
            <a:custGeom>
              <a:avLst/>
              <a:gdLst/>
              <a:ahLst/>
              <a:cxnLst/>
              <a:rect l="l" t="t" r="r" b="b"/>
              <a:pathLst>
                <a:path w="344" h="287" extrusionOk="0">
                  <a:moveTo>
                    <a:pt x="233" y="0"/>
                  </a:moveTo>
                  <a:cubicBezTo>
                    <a:pt x="130" y="0"/>
                    <a:pt x="1" y="109"/>
                    <a:pt x="1" y="206"/>
                  </a:cubicBezTo>
                  <a:cubicBezTo>
                    <a:pt x="1" y="267"/>
                    <a:pt x="16" y="286"/>
                    <a:pt x="41" y="286"/>
                  </a:cubicBezTo>
                  <a:cubicBezTo>
                    <a:pt x="74" y="286"/>
                    <a:pt x="123" y="251"/>
                    <a:pt x="172" y="234"/>
                  </a:cubicBezTo>
                  <a:cubicBezTo>
                    <a:pt x="229" y="206"/>
                    <a:pt x="315" y="206"/>
                    <a:pt x="344" y="91"/>
                  </a:cubicBezTo>
                  <a:cubicBezTo>
                    <a:pt x="325" y="26"/>
                    <a:pt x="282" y="0"/>
                    <a:pt x="233" y="0"/>
                  </a:cubicBezTo>
                  <a:close/>
                </a:path>
              </a:pathLst>
            </a:custGeom>
            <a:solidFill>
              <a:srgbClr val="E2B1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3" name="Google Shape;2403;p42"/>
            <p:cNvSpPr/>
            <p:nvPr/>
          </p:nvSpPr>
          <p:spPr>
            <a:xfrm>
              <a:off x="5487563" y="2754475"/>
              <a:ext cx="9325" cy="7300"/>
            </a:xfrm>
            <a:custGeom>
              <a:avLst/>
              <a:gdLst/>
              <a:ahLst/>
              <a:cxnLst/>
              <a:rect l="l" t="t" r="r" b="b"/>
              <a:pathLst>
                <a:path w="373" h="292" extrusionOk="0">
                  <a:moveTo>
                    <a:pt x="172" y="1"/>
                  </a:moveTo>
                  <a:cubicBezTo>
                    <a:pt x="115" y="58"/>
                    <a:pt x="1" y="172"/>
                    <a:pt x="115" y="258"/>
                  </a:cubicBezTo>
                  <a:cubicBezTo>
                    <a:pt x="139" y="282"/>
                    <a:pt x="174" y="291"/>
                    <a:pt x="212" y="291"/>
                  </a:cubicBezTo>
                  <a:cubicBezTo>
                    <a:pt x="264" y="291"/>
                    <a:pt x="323" y="275"/>
                    <a:pt x="373" y="258"/>
                  </a:cubicBezTo>
                  <a:cubicBezTo>
                    <a:pt x="287" y="172"/>
                    <a:pt x="230" y="115"/>
                    <a:pt x="172" y="1"/>
                  </a:cubicBezTo>
                  <a:close/>
                </a:path>
              </a:pathLst>
            </a:custGeom>
            <a:solidFill>
              <a:srgbClr val="E2B1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4" name="Google Shape;2404;p42"/>
            <p:cNvSpPr/>
            <p:nvPr/>
          </p:nvSpPr>
          <p:spPr>
            <a:xfrm>
              <a:off x="5473263" y="2780575"/>
              <a:ext cx="7625" cy="5550"/>
            </a:xfrm>
            <a:custGeom>
              <a:avLst/>
              <a:gdLst/>
              <a:ahLst/>
              <a:cxnLst/>
              <a:rect l="l" t="t" r="r" b="b"/>
              <a:pathLst>
                <a:path w="305" h="222" extrusionOk="0">
                  <a:moveTo>
                    <a:pt x="184" y="1"/>
                  </a:moveTo>
                  <a:cubicBezTo>
                    <a:pt x="164" y="1"/>
                    <a:pt x="141" y="5"/>
                    <a:pt x="115" y="16"/>
                  </a:cubicBezTo>
                  <a:cubicBezTo>
                    <a:pt x="29" y="16"/>
                    <a:pt x="0" y="16"/>
                    <a:pt x="0" y="101"/>
                  </a:cubicBezTo>
                  <a:cubicBezTo>
                    <a:pt x="0" y="101"/>
                    <a:pt x="0" y="216"/>
                    <a:pt x="29" y="216"/>
                  </a:cubicBezTo>
                  <a:cubicBezTo>
                    <a:pt x="86" y="216"/>
                    <a:pt x="86" y="101"/>
                    <a:pt x="115" y="101"/>
                  </a:cubicBezTo>
                  <a:lnTo>
                    <a:pt x="143" y="130"/>
                  </a:lnTo>
                  <a:cubicBezTo>
                    <a:pt x="168" y="155"/>
                    <a:pt x="214" y="222"/>
                    <a:pt x="244" y="222"/>
                  </a:cubicBezTo>
                  <a:cubicBezTo>
                    <a:pt x="249" y="222"/>
                    <a:pt x="254" y="220"/>
                    <a:pt x="258" y="216"/>
                  </a:cubicBezTo>
                  <a:cubicBezTo>
                    <a:pt x="305" y="99"/>
                    <a:pt x="275" y="1"/>
                    <a:pt x="184" y="1"/>
                  </a:cubicBezTo>
                  <a:close/>
                </a:path>
              </a:pathLst>
            </a:custGeom>
            <a:solidFill>
              <a:srgbClr val="E2B1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5" name="Google Shape;2405;p42"/>
            <p:cNvSpPr/>
            <p:nvPr/>
          </p:nvSpPr>
          <p:spPr>
            <a:xfrm>
              <a:off x="5482563" y="2801600"/>
              <a:ext cx="9325" cy="5850"/>
            </a:xfrm>
            <a:custGeom>
              <a:avLst/>
              <a:gdLst/>
              <a:ahLst/>
              <a:cxnLst/>
              <a:rect l="l" t="t" r="r" b="b"/>
              <a:pathLst>
                <a:path w="373" h="234" extrusionOk="0">
                  <a:moveTo>
                    <a:pt x="185" y="1"/>
                  </a:moveTo>
                  <a:cubicBezTo>
                    <a:pt x="173" y="1"/>
                    <a:pt x="159" y="2"/>
                    <a:pt x="143" y="5"/>
                  </a:cubicBezTo>
                  <a:cubicBezTo>
                    <a:pt x="58" y="33"/>
                    <a:pt x="0" y="119"/>
                    <a:pt x="0" y="234"/>
                  </a:cubicBezTo>
                  <a:cubicBezTo>
                    <a:pt x="90" y="162"/>
                    <a:pt x="157" y="101"/>
                    <a:pt x="230" y="101"/>
                  </a:cubicBezTo>
                  <a:cubicBezTo>
                    <a:pt x="273" y="101"/>
                    <a:pt x="319" y="123"/>
                    <a:pt x="372" y="176"/>
                  </a:cubicBezTo>
                  <a:cubicBezTo>
                    <a:pt x="320" y="124"/>
                    <a:pt x="316" y="1"/>
                    <a:pt x="185" y="1"/>
                  </a:cubicBezTo>
                  <a:close/>
                </a:path>
              </a:pathLst>
            </a:custGeom>
            <a:solidFill>
              <a:srgbClr val="E2B1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6" name="Google Shape;2406;p42"/>
            <p:cNvSpPr/>
            <p:nvPr/>
          </p:nvSpPr>
          <p:spPr>
            <a:xfrm>
              <a:off x="5486863" y="2809125"/>
              <a:ext cx="4300" cy="3525"/>
            </a:xfrm>
            <a:custGeom>
              <a:avLst/>
              <a:gdLst/>
              <a:ahLst/>
              <a:cxnLst/>
              <a:rect l="l" t="t" r="r" b="b"/>
              <a:pathLst>
                <a:path w="172" h="141" extrusionOk="0">
                  <a:moveTo>
                    <a:pt x="67" y="0"/>
                  </a:moveTo>
                  <a:cubicBezTo>
                    <a:pt x="31" y="0"/>
                    <a:pt x="0" y="22"/>
                    <a:pt x="0" y="76"/>
                  </a:cubicBezTo>
                  <a:cubicBezTo>
                    <a:pt x="0" y="119"/>
                    <a:pt x="43" y="140"/>
                    <a:pt x="86" y="140"/>
                  </a:cubicBezTo>
                  <a:cubicBezTo>
                    <a:pt x="129" y="140"/>
                    <a:pt x="172" y="119"/>
                    <a:pt x="172" y="76"/>
                  </a:cubicBezTo>
                  <a:cubicBezTo>
                    <a:pt x="156" y="30"/>
                    <a:pt x="108" y="0"/>
                    <a:pt x="67" y="0"/>
                  </a:cubicBezTo>
                  <a:close/>
                </a:path>
              </a:pathLst>
            </a:custGeom>
            <a:solidFill>
              <a:srgbClr val="E2B1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7" name="Google Shape;2407;p42"/>
            <p:cNvSpPr/>
            <p:nvPr/>
          </p:nvSpPr>
          <p:spPr>
            <a:xfrm>
              <a:off x="5525488" y="2625700"/>
              <a:ext cx="35075" cy="24950"/>
            </a:xfrm>
            <a:custGeom>
              <a:avLst/>
              <a:gdLst/>
              <a:ahLst/>
              <a:cxnLst/>
              <a:rect l="l" t="t" r="r" b="b"/>
              <a:pathLst>
                <a:path w="1403" h="998" extrusionOk="0">
                  <a:moveTo>
                    <a:pt x="1145" y="0"/>
                  </a:moveTo>
                  <a:cubicBezTo>
                    <a:pt x="1002" y="0"/>
                    <a:pt x="1145" y="143"/>
                    <a:pt x="1088" y="201"/>
                  </a:cubicBezTo>
                  <a:cubicBezTo>
                    <a:pt x="1076" y="225"/>
                    <a:pt x="1054" y="234"/>
                    <a:pt x="1025" y="234"/>
                  </a:cubicBezTo>
                  <a:cubicBezTo>
                    <a:pt x="947" y="234"/>
                    <a:pt x="823" y="168"/>
                    <a:pt x="736" y="168"/>
                  </a:cubicBezTo>
                  <a:cubicBezTo>
                    <a:pt x="704" y="168"/>
                    <a:pt x="677" y="176"/>
                    <a:pt x="659" y="201"/>
                  </a:cubicBezTo>
                  <a:cubicBezTo>
                    <a:pt x="630" y="286"/>
                    <a:pt x="659" y="372"/>
                    <a:pt x="659" y="430"/>
                  </a:cubicBezTo>
                  <a:cubicBezTo>
                    <a:pt x="716" y="487"/>
                    <a:pt x="745" y="573"/>
                    <a:pt x="745" y="630"/>
                  </a:cubicBezTo>
                  <a:cubicBezTo>
                    <a:pt x="745" y="687"/>
                    <a:pt x="745" y="716"/>
                    <a:pt x="716" y="744"/>
                  </a:cubicBezTo>
                  <a:cubicBezTo>
                    <a:pt x="680" y="769"/>
                    <a:pt x="628" y="777"/>
                    <a:pt x="574" y="777"/>
                  </a:cubicBezTo>
                  <a:cubicBezTo>
                    <a:pt x="500" y="777"/>
                    <a:pt x="422" y="761"/>
                    <a:pt x="372" y="744"/>
                  </a:cubicBezTo>
                  <a:cubicBezTo>
                    <a:pt x="301" y="730"/>
                    <a:pt x="229" y="716"/>
                    <a:pt x="165" y="716"/>
                  </a:cubicBezTo>
                  <a:cubicBezTo>
                    <a:pt x="101" y="716"/>
                    <a:pt x="43" y="730"/>
                    <a:pt x="0" y="773"/>
                  </a:cubicBezTo>
                  <a:cubicBezTo>
                    <a:pt x="58" y="859"/>
                    <a:pt x="172" y="859"/>
                    <a:pt x="229" y="859"/>
                  </a:cubicBezTo>
                  <a:cubicBezTo>
                    <a:pt x="344" y="859"/>
                    <a:pt x="372" y="887"/>
                    <a:pt x="458" y="973"/>
                  </a:cubicBezTo>
                  <a:cubicBezTo>
                    <a:pt x="487" y="990"/>
                    <a:pt x="512" y="997"/>
                    <a:pt x="535" y="997"/>
                  </a:cubicBezTo>
                  <a:cubicBezTo>
                    <a:pt x="628" y="997"/>
                    <a:pt x="687" y="887"/>
                    <a:pt x="802" y="887"/>
                  </a:cubicBezTo>
                  <a:cubicBezTo>
                    <a:pt x="830" y="887"/>
                    <a:pt x="880" y="895"/>
                    <a:pt x="923" y="895"/>
                  </a:cubicBezTo>
                  <a:cubicBezTo>
                    <a:pt x="966" y="895"/>
                    <a:pt x="1002" y="887"/>
                    <a:pt x="1002" y="859"/>
                  </a:cubicBezTo>
                  <a:cubicBezTo>
                    <a:pt x="1031" y="773"/>
                    <a:pt x="916" y="773"/>
                    <a:pt x="888" y="716"/>
                  </a:cubicBezTo>
                  <a:cubicBezTo>
                    <a:pt x="859" y="601"/>
                    <a:pt x="1002" y="544"/>
                    <a:pt x="1002" y="430"/>
                  </a:cubicBezTo>
                  <a:cubicBezTo>
                    <a:pt x="1048" y="430"/>
                    <a:pt x="1057" y="466"/>
                    <a:pt x="1059" y="466"/>
                  </a:cubicBezTo>
                  <a:cubicBezTo>
                    <a:pt x="1059" y="466"/>
                    <a:pt x="1059" y="464"/>
                    <a:pt x="1059" y="458"/>
                  </a:cubicBezTo>
                  <a:cubicBezTo>
                    <a:pt x="1086" y="476"/>
                    <a:pt x="1107" y="483"/>
                    <a:pt x="1124" y="483"/>
                  </a:cubicBezTo>
                  <a:cubicBezTo>
                    <a:pt x="1163" y="483"/>
                    <a:pt x="1183" y="449"/>
                    <a:pt x="1202" y="430"/>
                  </a:cubicBezTo>
                  <a:cubicBezTo>
                    <a:pt x="1231" y="344"/>
                    <a:pt x="1202" y="286"/>
                    <a:pt x="1231" y="201"/>
                  </a:cubicBezTo>
                  <a:cubicBezTo>
                    <a:pt x="1260" y="143"/>
                    <a:pt x="1403" y="172"/>
                    <a:pt x="1374" y="58"/>
                  </a:cubicBezTo>
                  <a:lnTo>
                    <a:pt x="1374" y="58"/>
                  </a:lnTo>
                  <a:cubicBezTo>
                    <a:pt x="1362" y="62"/>
                    <a:pt x="1350" y="63"/>
                    <a:pt x="1339" y="63"/>
                  </a:cubicBezTo>
                  <a:cubicBezTo>
                    <a:pt x="1271" y="63"/>
                    <a:pt x="1219" y="0"/>
                    <a:pt x="1145" y="0"/>
                  </a:cubicBezTo>
                  <a:close/>
                </a:path>
              </a:pathLst>
            </a:custGeom>
            <a:solidFill>
              <a:srgbClr val="E2B1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8" name="Google Shape;2408;p42"/>
            <p:cNvSpPr/>
            <p:nvPr/>
          </p:nvSpPr>
          <p:spPr>
            <a:xfrm>
              <a:off x="5437863" y="2898400"/>
              <a:ext cx="129150" cy="124725"/>
            </a:xfrm>
            <a:custGeom>
              <a:avLst/>
              <a:gdLst/>
              <a:ahLst/>
              <a:cxnLst/>
              <a:rect l="l" t="t" r="r" b="b"/>
              <a:pathLst>
                <a:path w="5166" h="4989" extrusionOk="0">
                  <a:moveTo>
                    <a:pt x="5035" y="0"/>
                  </a:moveTo>
                  <a:cubicBezTo>
                    <a:pt x="4984" y="0"/>
                    <a:pt x="4938" y="34"/>
                    <a:pt x="4879" y="53"/>
                  </a:cubicBezTo>
                  <a:cubicBezTo>
                    <a:pt x="4765" y="168"/>
                    <a:pt x="4679" y="340"/>
                    <a:pt x="4564" y="454"/>
                  </a:cubicBezTo>
                  <a:cubicBezTo>
                    <a:pt x="4450" y="597"/>
                    <a:pt x="4307" y="626"/>
                    <a:pt x="4164" y="740"/>
                  </a:cubicBezTo>
                  <a:cubicBezTo>
                    <a:pt x="4192" y="712"/>
                    <a:pt x="4049" y="569"/>
                    <a:pt x="3992" y="569"/>
                  </a:cubicBezTo>
                  <a:cubicBezTo>
                    <a:pt x="3963" y="569"/>
                    <a:pt x="3877" y="626"/>
                    <a:pt x="3849" y="683"/>
                  </a:cubicBezTo>
                  <a:lnTo>
                    <a:pt x="3620" y="883"/>
                  </a:lnTo>
                  <a:cubicBezTo>
                    <a:pt x="3534" y="1026"/>
                    <a:pt x="3420" y="1198"/>
                    <a:pt x="3305" y="1341"/>
                  </a:cubicBezTo>
                  <a:cubicBezTo>
                    <a:pt x="3248" y="1427"/>
                    <a:pt x="3191" y="1484"/>
                    <a:pt x="3133" y="1570"/>
                  </a:cubicBezTo>
                  <a:cubicBezTo>
                    <a:pt x="3105" y="1627"/>
                    <a:pt x="3048" y="1742"/>
                    <a:pt x="3019" y="1828"/>
                  </a:cubicBezTo>
                  <a:cubicBezTo>
                    <a:pt x="2876" y="2143"/>
                    <a:pt x="2704" y="2429"/>
                    <a:pt x="2532" y="2744"/>
                  </a:cubicBezTo>
                  <a:cubicBezTo>
                    <a:pt x="2532" y="2829"/>
                    <a:pt x="2475" y="2858"/>
                    <a:pt x="2447" y="2887"/>
                  </a:cubicBezTo>
                  <a:cubicBezTo>
                    <a:pt x="2429" y="2913"/>
                    <a:pt x="2412" y="2923"/>
                    <a:pt x="2396" y="2923"/>
                  </a:cubicBezTo>
                  <a:cubicBezTo>
                    <a:pt x="2360" y="2923"/>
                    <a:pt x="2332" y="2869"/>
                    <a:pt x="2332" y="2829"/>
                  </a:cubicBezTo>
                  <a:cubicBezTo>
                    <a:pt x="2332" y="2744"/>
                    <a:pt x="2389" y="2629"/>
                    <a:pt x="2418" y="2572"/>
                  </a:cubicBezTo>
                  <a:lnTo>
                    <a:pt x="2532" y="2343"/>
                  </a:lnTo>
                  <a:cubicBezTo>
                    <a:pt x="2590" y="2200"/>
                    <a:pt x="2704" y="2028"/>
                    <a:pt x="2761" y="1885"/>
                  </a:cubicBezTo>
                  <a:cubicBezTo>
                    <a:pt x="2847" y="1742"/>
                    <a:pt x="2962" y="1599"/>
                    <a:pt x="2990" y="1456"/>
                  </a:cubicBezTo>
                  <a:cubicBezTo>
                    <a:pt x="3019" y="1341"/>
                    <a:pt x="2990" y="1284"/>
                    <a:pt x="3019" y="1198"/>
                  </a:cubicBezTo>
                  <a:cubicBezTo>
                    <a:pt x="3019" y="1141"/>
                    <a:pt x="3048" y="1055"/>
                    <a:pt x="3105" y="1026"/>
                  </a:cubicBezTo>
                  <a:cubicBezTo>
                    <a:pt x="3191" y="883"/>
                    <a:pt x="3191" y="740"/>
                    <a:pt x="3162" y="597"/>
                  </a:cubicBezTo>
                  <a:cubicBezTo>
                    <a:pt x="3138" y="478"/>
                    <a:pt x="3075" y="418"/>
                    <a:pt x="2971" y="418"/>
                  </a:cubicBezTo>
                  <a:cubicBezTo>
                    <a:pt x="2951" y="418"/>
                    <a:pt x="2928" y="421"/>
                    <a:pt x="2904" y="425"/>
                  </a:cubicBezTo>
                  <a:cubicBezTo>
                    <a:pt x="2876" y="425"/>
                    <a:pt x="2819" y="425"/>
                    <a:pt x="2733" y="454"/>
                  </a:cubicBezTo>
                  <a:cubicBezTo>
                    <a:pt x="2675" y="454"/>
                    <a:pt x="2590" y="483"/>
                    <a:pt x="2532" y="540"/>
                  </a:cubicBezTo>
                  <a:cubicBezTo>
                    <a:pt x="2513" y="544"/>
                    <a:pt x="2497" y="546"/>
                    <a:pt x="2482" y="546"/>
                  </a:cubicBezTo>
                  <a:cubicBezTo>
                    <a:pt x="2388" y="546"/>
                    <a:pt x="2378" y="471"/>
                    <a:pt x="2303" y="397"/>
                  </a:cubicBezTo>
                  <a:cubicBezTo>
                    <a:pt x="2275" y="311"/>
                    <a:pt x="2160" y="254"/>
                    <a:pt x="2046" y="254"/>
                  </a:cubicBezTo>
                  <a:cubicBezTo>
                    <a:pt x="1903" y="254"/>
                    <a:pt x="1903" y="340"/>
                    <a:pt x="1846" y="454"/>
                  </a:cubicBezTo>
                  <a:cubicBezTo>
                    <a:pt x="1760" y="597"/>
                    <a:pt x="1674" y="712"/>
                    <a:pt x="1559" y="826"/>
                  </a:cubicBezTo>
                  <a:cubicBezTo>
                    <a:pt x="1505" y="881"/>
                    <a:pt x="1320" y="1143"/>
                    <a:pt x="1501" y="1143"/>
                  </a:cubicBezTo>
                  <a:cubicBezTo>
                    <a:pt x="1510" y="1143"/>
                    <a:pt x="1520" y="1142"/>
                    <a:pt x="1531" y="1141"/>
                  </a:cubicBezTo>
                  <a:cubicBezTo>
                    <a:pt x="1702" y="1112"/>
                    <a:pt x="1846" y="1026"/>
                    <a:pt x="1960" y="912"/>
                  </a:cubicBezTo>
                  <a:lnTo>
                    <a:pt x="1960" y="912"/>
                  </a:lnTo>
                  <a:cubicBezTo>
                    <a:pt x="1960" y="998"/>
                    <a:pt x="1960" y="1055"/>
                    <a:pt x="1931" y="1141"/>
                  </a:cubicBezTo>
                  <a:cubicBezTo>
                    <a:pt x="1874" y="1198"/>
                    <a:pt x="1874" y="1198"/>
                    <a:pt x="1817" y="1198"/>
                  </a:cubicBezTo>
                  <a:cubicBezTo>
                    <a:pt x="1801" y="1195"/>
                    <a:pt x="1786" y="1194"/>
                    <a:pt x="1771" y="1194"/>
                  </a:cubicBezTo>
                  <a:cubicBezTo>
                    <a:pt x="1648" y="1194"/>
                    <a:pt x="1544" y="1287"/>
                    <a:pt x="1416" y="1313"/>
                  </a:cubicBezTo>
                  <a:cubicBezTo>
                    <a:pt x="1273" y="1341"/>
                    <a:pt x="1159" y="1427"/>
                    <a:pt x="1073" y="1542"/>
                  </a:cubicBezTo>
                  <a:cubicBezTo>
                    <a:pt x="987" y="1570"/>
                    <a:pt x="958" y="1627"/>
                    <a:pt x="872" y="1685"/>
                  </a:cubicBezTo>
                  <a:cubicBezTo>
                    <a:pt x="844" y="1713"/>
                    <a:pt x="787" y="1742"/>
                    <a:pt x="729" y="1771"/>
                  </a:cubicBezTo>
                  <a:cubicBezTo>
                    <a:pt x="701" y="1856"/>
                    <a:pt x="815" y="1914"/>
                    <a:pt x="815" y="2000"/>
                  </a:cubicBezTo>
                  <a:cubicBezTo>
                    <a:pt x="815" y="2143"/>
                    <a:pt x="701" y="2257"/>
                    <a:pt x="644" y="2400"/>
                  </a:cubicBezTo>
                  <a:cubicBezTo>
                    <a:pt x="415" y="2686"/>
                    <a:pt x="271" y="3001"/>
                    <a:pt x="100" y="3316"/>
                  </a:cubicBezTo>
                  <a:cubicBezTo>
                    <a:pt x="0" y="3415"/>
                    <a:pt x="52" y="3493"/>
                    <a:pt x="105" y="3493"/>
                  </a:cubicBezTo>
                  <a:cubicBezTo>
                    <a:pt x="113" y="3493"/>
                    <a:pt x="121" y="3492"/>
                    <a:pt x="128" y="3488"/>
                  </a:cubicBezTo>
                  <a:cubicBezTo>
                    <a:pt x="157" y="3574"/>
                    <a:pt x="186" y="3688"/>
                    <a:pt x="243" y="3745"/>
                  </a:cubicBezTo>
                  <a:cubicBezTo>
                    <a:pt x="300" y="3888"/>
                    <a:pt x="415" y="4060"/>
                    <a:pt x="529" y="4203"/>
                  </a:cubicBezTo>
                  <a:cubicBezTo>
                    <a:pt x="815" y="4489"/>
                    <a:pt x="1245" y="4690"/>
                    <a:pt x="1588" y="4861"/>
                  </a:cubicBezTo>
                  <a:cubicBezTo>
                    <a:pt x="1702" y="4890"/>
                    <a:pt x="1760" y="4976"/>
                    <a:pt x="1874" y="4976"/>
                  </a:cubicBezTo>
                  <a:cubicBezTo>
                    <a:pt x="1903" y="4985"/>
                    <a:pt x="1931" y="4989"/>
                    <a:pt x="1960" y="4989"/>
                  </a:cubicBezTo>
                  <a:cubicBezTo>
                    <a:pt x="2017" y="4989"/>
                    <a:pt x="2074" y="4976"/>
                    <a:pt x="2132" y="4976"/>
                  </a:cubicBezTo>
                  <a:cubicBezTo>
                    <a:pt x="2170" y="4976"/>
                    <a:pt x="2221" y="4989"/>
                    <a:pt x="2267" y="4989"/>
                  </a:cubicBezTo>
                  <a:cubicBezTo>
                    <a:pt x="2291" y="4989"/>
                    <a:pt x="2313" y="4985"/>
                    <a:pt x="2332" y="4976"/>
                  </a:cubicBezTo>
                  <a:cubicBezTo>
                    <a:pt x="2418" y="4976"/>
                    <a:pt x="2447" y="4919"/>
                    <a:pt x="2475" y="4890"/>
                  </a:cubicBezTo>
                  <a:cubicBezTo>
                    <a:pt x="2704" y="4747"/>
                    <a:pt x="2904" y="4547"/>
                    <a:pt x="2990" y="4289"/>
                  </a:cubicBezTo>
                  <a:cubicBezTo>
                    <a:pt x="3019" y="4146"/>
                    <a:pt x="3048" y="3974"/>
                    <a:pt x="3133" y="3831"/>
                  </a:cubicBezTo>
                  <a:cubicBezTo>
                    <a:pt x="3191" y="3688"/>
                    <a:pt x="3305" y="3545"/>
                    <a:pt x="3420" y="3402"/>
                  </a:cubicBezTo>
                  <a:cubicBezTo>
                    <a:pt x="3477" y="3316"/>
                    <a:pt x="3477" y="3287"/>
                    <a:pt x="3534" y="3173"/>
                  </a:cubicBezTo>
                  <a:cubicBezTo>
                    <a:pt x="3563" y="3116"/>
                    <a:pt x="3563" y="3058"/>
                    <a:pt x="3591" y="3001"/>
                  </a:cubicBezTo>
                  <a:cubicBezTo>
                    <a:pt x="3620" y="2858"/>
                    <a:pt x="3734" y="2772"/>
                    <a:pt x="3877" y="2715"/>
                  </a:cubicBezTo>
                  <a:cubicBezTo>
                    <a:pt x="3963" y="2686"/>
                    <a:pt x="3963" y="2601"/>
                    <a:pt x="3992" y="2543"/>
                  </a:cubicBezTo>
                  <a:cubicBezTo>
                    <a:pt x="4021" y="2457"/>
                    <a:pt x="4049" y="2343"/>
                    <a:pt x="4106" y="2286"/>
                  </a:cubicBezTo>
                  <a:cubicBezTo>
                    <a:pt x="4164" y="2114"/>
                    <a:pt x="4250" y="1914"/>
                    <a:pt x="4335" y="1742"/>
                  </a:cubicBezTo>
                  <a:cubicBezTo>
                    <a:pt x="4536" y="1427"/>
                    <a:pt x="4765" y="1112"/>
                    <a:pt x="4965" y="740"/>
                  </a:cubicBezTo>
                  <a:cubicBezTo>
                    <a:pt x="5051" y="569"/>
                    <a:pt x="5108" y="397"/>
                    <a:pt x="5137" y="197"/>
                  </a:cubicBezTo>
                  <a:cubicBezTo>
                    <a:pt x="5137" y="139"/>
                    <a:pt x="5165" y="53"/>
                    <a:pt x="5108" y="25"/>
                  </a:cubicBezTo>
                  <a:cubicBezTo>
                    <a:pt x="5081" y="7"/>
                    <a:pt x="5058" y="0"/>
                    <a:pt x="5035" y="0"/>
                  </a:cubicBezTo>
                  <a:close/>
                </a:path>
              </a:pathLst>
            </a:custGeom>
            <a:solidFill>
              <a:srgbClr val="E2B1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9" name="Google Shape;2409;p42"/>
            <p:cNvSpPr/>
            <p:nvPr/>
          </p:nvSpPr>
          <p:spPr>
            <a:xfrm>
              <a:off x="5490438" y="2870825"/>
              <a:ext cx="105200" cy="160125"/>
            </a:xfrm>
            <a:custGeom>
              <a:avLst/>
              <a:gdLst/>
              <a:ahLst/>
              <a:cxnLst/>
              <a:rect l="l" t="t" r="r" b="b"/>
              <a:pathLst>
                <a:path w="4208" h="6405" extrusionOk="0">
                  <a:moveTo>
                    <a:pt x="3596" y="0"/>
                  </a:moveTo>
                  <a:cubicBezTo>
                    <a:pt x="3532" y="0"/>
                    <a:pt x="3455" y="106"/>
                    <a:pt x="3434" y="126"/>
                  </a:cubicBezTo>
                  <a:cubicBezTo>
                    <a:pt x="3320" y="241"/>
                    <a:pt x="3205" y="326"/>
                    <a:pt x="3091" y="470"/>
                  </a:cubicBezTo>
                  <a:cubicBezTo>
                    <a:pt x="3044" y="517"/>
                    <a:pt x="2988" y="538"/>
                    <a:pt x="2923" y="538"/>
                  </a:cubicBezTo>
                  <a:cubicBezTo>
                    <a:pt x="2870" y="538"/>
                    <a:pt x="2812" y="524"/>
                    <a:pt x="2748" y="498"/>
                  </a:cubicBezTo>
                  <a:cubicBezTo>
                    <a:pt x="2697" y="465"/>
                    <a:pt x="2652" y="451"/>
                    <a:pt x="2610" y="451"/>
                  </a:cubicBezTo>
                  <a:cubicBezTo>
                    <a:pt x="2509" y="451"/>
                    <a:pt x="2428" y="532"/>
                    <a:pt x="2347" y="613"/>
                  </a:cubicBezTo>
                  <a:cubicBezTo>
                    <a:pt x="2204" y="756"/>
                    <a:pt x="2089" y="899"/>
                    <a:pt x="1946" y="1042"/>
                  </a:cubicBezTo>
                  <a:cubicBezTo>
                    <a:pt x="1918" y="1071"/>
                    <a:pt x="1889" y="1214"/>
                    <a:pt x="1803" y="1214"/>
                  </a:cubicBezTo>
                  <a:cubicBezTo>
                    <a:pt x="1746" y="1214"/>
                    <a:pt x="1746" y="1128"/>
                    <a:pt x="1746" y="1099"/>
                  </a:cubicBezTo>
                  <a:lnTo>
                    <a:pt x="1860" y="899"/>
                  </a:lnTo>
                  <a:cubicBezTo>
                    <a:pt x="1889" y="813"/>
                    <a:pt x="1889" y="756"/>
                    <a:pt x="1889" y="670"/>
                  </a:cubicBezTo>
                  <a:lnTo>
                    <a:pt x="1889" y="670"/>
                  </a:lnTo>
                  <a:cubicBezTo>
                    <a:pt x="1803" y="813"/>
                    <a:pt x="1631" y="956"/>
                    <a:pt x="1574" y="1128"/>
                  </a:cubicBezTo>
                  <a:cubicBezTo>
                    <a:pt x="1546" y="1214"/>
                    <a:pt x="1488" y="1271"/>
                    <a:pt x="1488" y="1385"/>
                  </a:cubicBezTo>
                  <a:lnTo>
                    <a:pt x="1488" y="1557"/>
                  </a:lnTo>
                  <a:cubicBezTo>
                    <a:pt x="1488" y="1614"/>
                    <a:pt x="1431" y="1614"/>
                    <a:pt x="1374" y="1643"/>
                  </a:cubicBezTo>
                  <a:cubicBezTo>
                    <a:pt x="1231" y="1757"/>
                    <a:pt x="1088" y="1901"/>
                    <a:pt x="1059" y="2072"/>
                  </a:cubicBezTo>
                  <a:cubicBezTo>
                    <a:pt x="1059" y="2129"/>
                    <a:pt x="1059" y="2244"/>
                    <a:pt x="945" y="2273"/>
                  </a:cubicBezTo>
                  <a:cubicBezTo>
                    <a:pt x="887" y="2330"/>
                    <a:pt x="859" y="2330"/>
                    <a:pt x="801" y="2330"/>
                  </a:cubicBezTo>
                  <a:lnTo>
                    <a:pt x="773" y="2358"/>
                  </a:lnTo>
                  <a:cubicBezTo>
                    <a:pt x="773" y="2358"/>
                    <a:pt x="744" y="2387"/>
                    <a:pt x="744" y="2416"/>
                  </a:cubicBezTo>
                  <a:cubicBezTo>
                    <a:pt x="515" y="2816"/>
                    <a:pt x="315" y="3217"/>
                    <a:pt x="143" y="3646"/>
                  </a:cubicBezTo>
                  <a:lnTo>
                    <a:pt x="29" y="3961"/>
                  </a:lnTo>
                  <a:cubicBezTo>
                    <a:pt x="0" y="4076"/>
                    <a:pt x="57" y="4104"/>
                    <a:pt x="143" y="4104"/>
                  </a:cubicBezTo>
                  <a:cubicBezTo>
                    <a:pt x="229" y="4104"/>
                    <a:pt x="286" y="4076"/>
                    <a:pt x="315" y="3990"/>
                  </a:cubicBezTo>
                  <a:cubicBezTo>
                    <a:pt x="344" y="3904"/>
                    <a:pt x="401" y="3789"/>
                    <a:pt x="458" y="3704"/>
                  </a:cubicBezTo>
                  <a:cubicBezTo>
                    <a:pt x="572" y="3532"/>
                    <a:pt x="716" y="3389"/>
                    <a:pt x="773" y="3217"/>
                  </a:cubicBezTo>
                  <a:cubicBezTo>
                    <a:pt x="830" y="3131"/>
                    <a:pt x="859" y="3045"/>
                    <a:pt x="887" y="2931"/>
                  </a:cubicBezTo>
                  <a:cubicBezTo>
                    <a:pt x="973" y="2816"/>
                    <a:pt x="1030" y="2759"/>
                    <a:pt x="1059" y="2645"/>
                  </a:cubicBezTo>
                  <a:cubicBezTo>
                    <a:pt x="1145" y="2530"/>
                    <a:pt x="1202" y="2416"/>
                    <a:pt x="1202" y="2215"/>
                  </a:cubicBezTo>
                  <a:cubicBezTo>
                    <a:pt x="1288" y="2072"/>
                    <a:pt x="1345" y="1958"/>
                    <a:pt x="1460" y="1901"/>
                  </a:cubicBezTo>
                  <a:cubicBezTo>
                    <a:pt x="1488" y="1843"/>
                    <a:pt x="1574" y="1815"/>
                    <a:pt x="1631" y="1786"/>
                  </a:cubicBezTo>
                  <a:cubicBezTo>
                    <a:pt x="1660" y="1757"/>
                    <a:pt x="1660" y="1700"/>
                    <a:pt x="1717" y="1672"/>
                  </a:cubicBezTo>
                  <a:cubicBezTo>
                    <a:pt x="1730" y="1646"/>
                    <a:pt x="1766" y="1632"/>
                    <a:pt x="1802" y="1632"/>
                  </a:cubicBezTo>
                  <a:cubicBezTo>
                    <a:pt x="1846" y="1632"/>
                    <a:pt x="1889" y="1653"/>
                    <a:pt x="1889" y="1700"/>
                  </a:cubicBezTo>
                  <a:cubicBezTo>
                    <a:pt x="1860" y="1757"/>
                    <a:pt x="1803" y="1786"/>
                    <a:pt x="1860" y="1815"/>
                  </a:cubicBezTo>
                  <a:cubicBezTo>
                    <a:pt x="1860" y="1842"/>
                    <a:pt x="1869" y="1852"/>
                    <a:pt x="1883" y="1852"/>
                  </a:cubicBezTo>
                  <a:cubicBezTo>
                    <a:pt x="1912" y="1852"/>
                    <a:pt x="1964" y="1806"/>
                    <a:pt x="2003" y="1786"/>
                  </a:cubicBezTo>
                  <a:cubicBezTo>
                    <a:pt x="2147" y="1700"/>
                    <a:pt x="2290" y="1643"/>
                    <a:pt x="2375" y="1528"/>
                  </a:cubicBezTo>
                  <a:cubicBezTo>
                    <a:pt x="2461" y="1471"/>
                    <a:pt x="2490" y="1385"/>
                    <a:pt x="2576" y="1328"/>
                  </a:cubicBezTo>
                  <a:cubicBezTo>
                    <a:pt x="2633" y="1242"/>
                    <a:pt x="2662" y="1185"/>
                    <a:pt x="2748" y="1128"/>
                  </a:cubicBezTo>
                  <a:cubicBezTo>
                    <a:pt x="2762" y="1123"/>
                    <a:pt x="2774" y="1121"/>
                    <a:pt x="2784" y="1121"/>
                  </a:cubicBezTo>
                  <a:cubicBezTo>
                    <a:pt x="2901" y="1121"/>
                    <a:pt x="2805" y="1392"/>
                    <a:pt x="2805" y="1471"/>
                  </a:cubicBezTo>
                  <a:cubicBezTo>
                    <a:pt x="2748" y="1614"/>
                    <a:pt x="2719" y="1757"/>
                    <a:pt x="2604" y="1901"/>
                  </a:cubicBezTo>
                  <a:cubicBezTo>
                    <a:pt x="2375" y="2129"/>
                    <a:pt x="2318" y="2416"/>
                    <a:pt x="2147" y="2673"/>
                  </a:cubicBezTo>
                  <a:cubicBezTo>
                    <a:pt x="2089" y="2759"/>
                    <a:pt x="2032" y="2788"/>
                    <a:pt x="2003" y="2845"/>
                  </a:cubicBezTo>
                  <a:cubicBezTo>
                    <a:pt x="1946" y="2931"/>
                    <a:pt x="1946" y="2988"/>
                    <a:pt x="1918" y="3074"/>
                  </a:cubicBezTo>
                  <a:cubicBezTo>
                    <a:pt x="1860" y="3217"/>
                    <a:pt x="1803" y="3360"/>
                    <a:pt x="1774" y="3475"/>
                  </a:cubicBezTo>
                  <a:cubicBezTo>
                    <a:pt x="1746" y="3560"/>
                    <a:pt x="1660" y="3675"/>
                    <a:pt x="1574" y="3789"/>
                  </a:cubicBezTo>
                  <a:cubicBezTo>
                    <a:pt x="1517" y="3847"/>
                    <a:pt x="1460" y="3904"/>
                    <a:pt x="1374" y="3932"/>
                  </a:cubicBezTo>
                  <a:cubicBezTo>
                    <a:pt x="1317" y="3961"/>
                    <a:pt x="1288" y="4047"/>
                    <a:pt x="1288" y="4104"/>
                  </a:cubicBezTo>
                  <a:cubicBezTo>
                    <a:pt x="1231" y="4476"/>
                    <a:pt x="1002" y="4677"/>
                    <a:pt x="801" y="4963"/>
                  </a:cubicBezTo>
                  <a:cubicBezTo>
                    <a:pt x="716" y="5106"/>
                    <a:pt x="716" y="5278"/>
                    <a:pt x="658" y="5421"/>
                  </a:cubicBezTo>
                  <a:cubicBezTo>
                    <a:pt x="630" y="5564"/>
                    <a:pt x="572" y="5678"/>
                    <a:pt x="458" y="5793"/>
                  </a:cubicBezTo>
                  <a:cubicBezTo>
                    <a:pt x="372" y="5907"/>
                    <a:pt x="286" y="5993"/>
                    <a:pt x="172" y="6079"/>
                  </a:cubicBezTo>
                  <a:cubicBezTo>
                    <a:pt x="143" y="6108"/>
                    <a:pt x="29" y="6136"/>
                    <a:pt x="57" y="6222"/>
                  </a:cubicBezTo>
                  <a:cubicBezTo>
                    <a:pt x="86" y="6279"/>
                    <a:pt x="172" y="6337"/>
                    <a:pt x="229" y="6337"/>
                  </a:cubicBezTo>
                  <a:cubicBezTo>
                    <a:pt x="376" y="6378"/>
                    <a:pt x="507" y="6405"/>
                    <a:pt x="634" y="6405"/>
                  </a:cubicBezTo>
                  <a:cubicBezTo>
                    <a:pt x="681" y="6405"/>
                    <a:pt x="727" y="6401"/>
                    <a:pt x="773" y="6394"/>
                  </a:cubicBezTo>
                  <a:cubicBezTo>
                    <a:pt x="887" y="6394"/>
                    <a:pt x="945" y="6365"/>
                    <a:pt x="1030" y="6279"/>
                  </a:cubicBezTo>
                  <a:cubicBezTo>
                    <a:pt x="1088" y="6251"/>
                    <a:pt x="1173" y="6222"/>
                    <a:pt x="1231" y="6222"/>
                  </a:cubicBezTo>
                  <a:cubicBezTo>
                    <a:pt x="1517" y="6193"/>
                    <a:pt x="1746" y="5993"/>
                    <a:pt x="1860" y="5764"/>
                  </a:cubicBezTo>
                  <a:cubicBezTo>
                    <a:pt x="1889" y="5650"/>
                    <a:pt x="1918" y="5507"/>
                    <a:pt x="2003" y="5392"/>
                  </a:cubicBezTo>
                  <a:lnTo>
                    <a:pt x="2204" y="5077"/>
                  </a:lnTo>
                  <a:cubicBezTo>
                    <a:pt x="2290" y="4934"/>
                    <a:pt x="2290" y="4820"/>
                    <a:pt x="2290" y="4677"/>
                  </a:cubicBezTo>
                  <a:cubicBezTo>
                    <a:pt x="2290" y="4562"/>
                    <a:pt x="2347" y="4476"/>
                    <a:pt x="2461" y="4390"/>
                  </a:cubicBezTo>
                  <a:cubicBezTo>
                    <a:pt x="2519" y="4362"/>
                    <a:pt x="2604" y="4362"/>
                    <a:pt x="2662" y="4333"/>
                  </a:cubicBezTo>
                  <a:cubicBezTo>
                    <a:pt x="2748" y="4276"/>
                    <a:pt x="2776" y="4219"/>
                    <a:pt x="2805" y="4190"/>
                  </a:cubicBezTo>
                  <a:cubicBezTo>
                    <a:pt x="2919" y="4047"/>
                    <a:pt x="2919" y="3932"/>
                    <a:pt x="2948" y="3789"/>
                  </a:cubicBezTo>
                  <a:cubicBezTo>
                    <a:pt x="3005" y="3618"/>
                    <a:pt x="3062" y="3475"/>
                    <a:pt x="3177" y="3331"/>
                  </a:cubicBezTo>
                  <a:cubicBezTo>
                    <a:pt x="3205" y="3246"/>
                    <a:pt x="3291" y="3188"/>
                    <a:pt x="3320" y="3103"/>
                  </a:cubicBezTo>
                  <a:cubicBezTo>
                    <a:pt x="3349" y="3045"/>
                    <a:pt x="3377" y="2988"/>
                    <a:pt x="3434" y="2931"/>
                  </a:cubicBezTo>
                  <a:cubicBezTo>
                    <a:pt x="3492" y="2788"/>
                    <a:pt x="3577" y="2645"/>
                    <a:pt x="3606" y="2502"/>
                  </a:cubicBezTo>
                  <a:cubicBezTo>
                    <a:pt x="3663" y="2358"/>
                    <a:pt x="3749" y="2244"/>
                    <a:pt x="3864" y="2101"/>
                  </a:cubicBezTo>
                  <a:cubicBezTo>
                    <a:pt x="4035" y="1843"/>
                    <a:pt x="4178" y="1557"/>
                    <a:pt x="4207" y="1242"/>
                  </a:cubicBezTo>
                  <a:lnTo>
                    <a:pt x="4207" y="985"/>
                  </a:lnTo>
                  <a:cubicBezTo>
                    <a:pt x="4207" y="956"/>
                    <a:pt x="4178" y="956"/>
                    <a:pt x="4150" y="927"/>
                  </a:cubicBezTo>
                  <a:cubicBezTo>
                    <a:pt x="4115" y="910"/>
                    <a:pt x="4080" y="882"/>
                    <a:pt x="4052" y="882"/>
                  </a:cubicBezTo>
                  <a:cubicBezTo>
                    <a:pt x="4034" y="882"/>
                    <a:pt x="4018" y="894"/>
                    <a:pt x="4007" y="927"/>
                  </a:cubicBezTo>
                  <a:cubicBezTo>
                    <a:pt x="4007" y="985"/>
                    <a:pt x="4064" y="1042"/>
                    <a:pt x="4035" y="1099"/>
                  </a:cubicBezTo>
                  <a:lnTo>
                    <a:pt x="3892" y="1242"/>
                  </a:lnTo>
                  <a:cubicBezTo>
                    <a:pt x="3749" y="1385"/>
                    <a:pt x="3635" y="1500"/>
                    <a:pt x="3492" y="1614"/>
                  </a:cubicBezTo>
                  <a:cubicBezTo>
                    <a:pt x="3492" y="1500"/>
                    <a:pt x="3520" y="1414"/>
                    <a:pt x="3577" y="1357"/>
                  </a:cubicBezTo>
                  <a:cubicBezTo>
                    <a:pt x="3606" y="1271"/>
                    <a:pt x="3635" y="1185"/>
                    <a:pt x="3663" y="1099"/>
                  </a:cubicBezTo>
                  <a:cubicBezTo>
                    <a:pt x="3721" y="927"/>
                    <a:pt x="3749" y="699"/>
                    <a:pt x="3749" y="527"/>
                  </a:cubicBezTo>
                  <a:cubicBezTo>
                    <a:pt x="3749" y="412"/>
                    <a:pt x="3721" y="355"/>
                    <a:pt x="3721" y="241"/>
                  </a:cubicBezTo>
                  <a:cubicBezTo>
                    <a:pt x="3663" y="212"/>
                    <a:pt x="3721" y="126"/>
                    <a:pt x="3663" y="69"/>
                  </a:cubicBezTo>
                  <a:cubicBezTo>
                    <a:pt x="3647" y="18"/>
                    <a:pt x="3622" y="0"/>
                    <a:pt x="3596" y="0"/>
                  </a:cubicBezTo>
                  <a:close/>
                </a:path>
              </a:pathLst>
            </a:custGeom>
            <a:solidFill>
              <a:srgbClr val="E2B1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0" name="Google Shape;2410;p42"/>
            <p:cNvSpPr/>
            <p:nvPr/>
          </p:nvSpPr>
          <p:spPr>
            <a:xfrm>
              <a:off x="5434613" y="2977700"/>
              <a:ext cx="80875" cy="61575"/>
            </a:xfrm>
            <a:custGeom>
              <a:avLst/>
              <a:gdLst/>
              <a:ahLst/>
              <a:cxnLst/>
              <a:rect l="l" t="t" r="r" b="b"/>
              <a:pathLst>
                <a:path w="3235" h="2463" extrusionOk="0">
                  <a:moveTo>
                    <a:pt x="1" y="1"/>
                  </a:moveTo>
                  <a:cubicBezTo>
                    <a:pt x="87" y="173"/>
                    <a:pt x="87" y="373"/>
                    <a:pt x="144" y="545"/>
                  </a:cubicBezTo>
                  <a:cubicBezTo>
                    <a:pt x="144" y="573"/>
                    <a:pt x="201" y="602"/>
                    <a:pt x="230" y="659"/>
                  </a:cubicBezTo>
                  <a:cubicBezTo>
                    <a:pt x="230" y="688"/>
                    <a:pt x="258" y="716"/>
                    <a:pt x="258" y="774"/>
                  </a:cubicBezTo>
                  <a:lnTo>
                    <a:pt x="373" y="974"/>
                  </a:lnTo>
                  <a:cubicBezTo>
                    <a:pt x="659" y="1489"/>
                    <a:pt x="1088" y="1861"/>
                    <a:pt x="1575" y="2119"/>
                  </a:cubicBezTo>
                  <a:cubicBezTo>
                    <a:pt x="1832" y="2233"/>
                    <a:pt x="2119" y="2348"/>
                    <a:pt x="2405" y="2405"/>
                  </a:cubicBezTo>
                  <a:cubicBezTo>
                    <a:pt x="2494" y="2423"/>
                    <a:pt x="2616" y="2463"/>
                    <a:pt x="2717" y="2463"/>
                  </a:cubicBezTo>
                  <a:cubicBezTo>
                    <a:pt x="2778" y="2463"/>
                    <a:pt x="2830" y="2448"/>
                    <a:pt x="2863" y="2405"/>
                  </a:cubicBezTo>
                  <a:cubicBezTo>
                    <a:pt x="2949" y="2376"/>
                    <a:pt x="2977" y="2290"/>
                    <a:pt x="3063" y="2233"/>
                  </a:cubicBezTo>
                  <a:cubicBezTo>
                    <a:pt x="3092" y="2205"/>
                    <a:pt x="3149" y="2147"/>
                    <a:pt x="3235" y="2090"/>
                  </a:cubicBezTo>
                  <a:cubicBezTo>
                    <a:pt x="2949" y="2062"/>
                    <a:pt x="2662" y="2004"/>
                    <a:pt x="2376" y="1918"/>
                  </a:cubicBezTo>
                  <a:cubicBezTo>
                    <a:pt x="2355" y="1877"/>
                    <a:pt x="2319" y="1850"/>
                    <a:pt x="2279" y="1850"/>
                  </a:cubicBezTo>
                  <a:cubicBezTo>
                    <a:pt x="2264" y="1850"/>
                    <a:pt x="2248" y="1854"/>
                    <a:pt x="2233" y="1861"/>
                  </a:cubicBezTo>
                  <a:cubicBezTo>
                    <a:pt x="2147" y="1861"/>
                    <a:pt x="2119" y="1890"/>
                    <a:pt x="2061" y="1947"/>
                  </a:cubicBezTo>
                  <a:cubicBezTo>
                    <a:pt x="2046" y="1950"/>
                    <a:pt x="2030" y="1952"/>
                    <a:pt x="2015" y="1952"/>
                  </a:cubicBezTo>
                  <a:cubicBezTo>
                    <a:pt x="1888" y="1952"/>
                    <a:pt x="1763" y="1855"/>
                    <a:pt x="1661" y="1804"/>
                  </a:cubicBezTo>
                  <a:cubicBezTo>
                    <a:pt x="1403" y="1632"/>
                    <a:pt x="1088" y="1546"/>
                    <a:pt x="831" y="1346"/>
                  </a:cubicBezTo>
                  <a:cubicBezTo>
                    <a:pt x="630" y="1117"/>
                    <a:pt x="430" y="860"/>
                    <a:pt x="344" y="631"/>
                  </a:cubicBezTo>
                  <a:cubicBezTo>
                    <a:pt x="344" y="545"/>
                    <a:pt x="287" y="459"/>
                    <a:pt x="258" y="402"/>
                  </a:cubicBezTo>
                  <a:cubicBezTo>
                    <a:pt x="230" y="344"/>
                    <a:pt x="230" y="259"/>
                    <a:pt x="201" y="230"/>
                  </a:cubicBezTo>
                  <a:cubicBezTo>
                    <a:pt x="144" y="144"/>
                    <a:pt x="115" y="1"/>
                    <a:pt x="1" y="1"/>
                  </a:cubicBezTo>
                  <a:close/>
                </a:path>
              </a:pathLst>
            </a:custGeom>
            <a:solidFill>
              <a:srgbClr val="E2B1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1" name="Google Shape;2411;p42"/>
            <p:cNvSpPr/>
            <p:nvPr/>
          </p:nvSpPr>
          <p:spPr>
            <a:xfrm>
              <a:off x="5545513" y="2768075"/>
              <a:ext cx="52975" cy="90900"/>
            </a:xfrm>
            <a:custGeom>
              <a:avLst/>
              <a:gdLst/>
              <a:ahLst/>
              <a:cxnLst/>
              <a:rect l="l" t="t" r="r" b="b"/>
              <a:pathLst>
                <a:path w="2119" h="3636" extrusionOk="0">
                  <a:moveTo>
                    <a:pt x="2119" y="0"/>
                  </a:moveTo>
                  <a:cubicBezTo>
                    <a:pt x="1947" y="29"/>
                    <a:pt x="1918" y="115"/>
                    <a:pt x="1832" y="258"/>
                  </a:cubicBezTo>
                  <a:cubicBezTo>
                    <a:pt x="1775" y="430"/>
                    <a:pt x="1689" y="544"/>
                    <a:pt x="1575" y="659"/>
                  </a:cubicBezTo>
                  <a:cubicBezTo>
                    <a:pt x="1489" y="745"/>
                    <a:pt x="1374" y="802"/>
                    <a:pt x="1260" y="916"/>
                  </a:cubicBezTo>
                  <a:cubicBezTo>
                    <a:pt x="1203" y="1031"/>
                    <a:pt x="1117" y="1174"/>
                    <a:pt x="1060" y="1260"/>
                  </a:cubicBezTo>
                  <a:cubicBezTo>
                    <a:pt x="974" y="1403"/>
                    <a:pt x="859" y="1546"/>
                    <a:pt x="802" y="1689"/>
                  </a:cubicBezTo>
                  <a:cubicBezTo>
                    <a:pt x="688" y="1861"/>
                    <a:pt x="573" y="1947"/>
                    <a:pt x="516" y="2090"/>
                  </a:cubicBezTo>
                  <a:cubicBezTo>
                    <a:pt x="401" y="2204"/>
                    <a:pt x="373" y="2347"/>
                    <a:pt x="373" y="2490"/>
                  </a:cubicBezTo>
                  <a:cubicBezTo>
                    <a:pt x="373" y="2576"/>
                    <a:pt x="401" y="2633"/>
                    <a:pt x="401" y="2719"/>
                  </a:cubicBezTo>
                  <a:cubicBezTo>
                    <a:pt x="373" y="2777"/>
                    <a:pt x="316" y="2862"/>
                    <a:pt x="287" y="2891"/>
                  </a:cubicBezTo>
                  <a:cubicBezTo>
                    <a:pt x="201" y="3006"/>
                    <a:pt x="115" y="3091"/>
                    <a:pt x="87" y="3234"/>
                  </a:cubicBezTo>
                  <a:cubicBezTo>
                    <a:pt x="58" y="3349"/>
                    <a:pt x="1" y="3492"/>
                    <a:pt x="1" y="3635"/>
                  </a:cubicBezTo>
                  <a:cubicBezTo>
                    <a:pt x="201" y="3521"/>
                    <a:pt x="87" y="3320"/>
                    <a:pt x="201" y="3177"/>
                  </a:cubicBezTo>
                  <a:cubicBezTo>
                    <a:pt x="258" y="3091"/>
                    <a:pt x="344" y="3034"/>
                    <a:pt x="373" y="2920"/>
                  </a:cubicBezTo>
                  <a:cubicBezTo>
                    <a:pt x="401" y="2805"/>
                    <a:pt x="430" y="2719"/>
                    <a:pt x="516" y="2633"/>
                  </a:cubicBezTo>
                  <a:cubicBezTo>
                    <a:pt x="716" y="2319"/>
                    <a:pt x="831" y="2004"/>
                    <a:pt x="974" y="1660"/>
                  </a:cubicBezTo>
                  <a:cubicBezTo>
                    <a:pt x="1060" y="1517"/>
                    <a:pt x="1146" y="1374"/>
                    <a:pt x="1260" y="1231"/>
                  </a:cubicBezTo>
                  <a:cubicBezTo>
                    <a:pt x="1346" y="1174"/>
                    <a:pt x="1403" y="1145"/>
                    <a:pt x="1489" y="1059"/>
                  </a:cubicBezTo>
                  <a:cubicBezTo>
                    <a:pt x="1509" y="1039"/>
                    <a:pt x="1529" y="1019"/>
                    <a:pt x="1570" y="1019"/>
                  </a:cubicBezTo>
                  <a:cubicBezTo>
                    <a:pt x="1587" y="1019"/>
                    <a:pt x="1607" y="1022"/>
                    <a:pt x="1632" y="1031"/>
                  </a:cubicBezTo>
                  <a:cubicBezTo>
                    <a:pt x="1684" y="1057"/>
                    <a:pt x="1689" y="1178"/>
                    <a:pt x="1775" y="1178"/>
                  </a:cubicBezTo>
                  <a:cubicBezTo>
                    <a:pt x="1784" y="1178"/>
                    <a:pt x="1793" y="1176"/>
                    <a:pt x="1804" y="1174"/>
                  </a:cubicBezTo>
                  <a:cubicBezTo>
                    <a:pt x="1832" y="1174"/>
                    <a:pt x="1832" y="1145"/>
                    <a:pt x="1861" y="1088"/>
                  </a:cubicBezTo>
                  <a:cubicBezTo>
                    <a:pt x="1918" y="1059"/>
                    <a:pt x="1918" y="1059"/>
                    <a:pt x="1947" y="1059"/>
                  </a:cubicBezTo>
                  <a:cubicBezTo>
                    <a:pt x="2004" y="1031"/>
                    <a:pt x="2061" y="1031"/>
                    <a:pt x="2090" y="945"/>
                  </a:cubicBezTo>
                  <a:cubicBezTo>
                    <a:pt x="2103" y="893"/>
                    <a:pt x="2087" y="876"/>
                    <a:pt x="2062" y="876"/>
                  </a:cubicBezTo>
                  <a:cubicBezTo>
                    <a:pt x="2032" y="876"/>
                    <a:pt x="1991" y="901"/>
                    <a:pt x="1975" y="916"/>
                  </a:cubicBezTo>
                  <a:cubicBezTo>
                    <a:pt x="1916" y="936"/>
                    <a:pt x="1884" y="969"/>
                    <a:pt x="1861" y="969"/>
                  </a:cubicBezTo>
                  <a:cubicBezTo>
                    <a:pt x="1850" y="969"/>
                    <a:pt x="1841" y="963"/>
                    <a:pt x="1832" y="945"/>
                  </a:cubicBezTo>
                  <a:cubicBezTo>
                    <a:pt x="1804" y="916"/>
                    <a:pt x="1804" y="888"/>
                    <a:pt x="1804" y="830"/>
                  </a:cubicBezTo>
                  <a:cubicBezTo>
                    <a:pt x="1804" y="773"/>
                    <a:pt x="1918" y="659"/>
                    <a:pt x="1947" y="601"/>
                  </a:cubicBezTo>
                  <a:cubicBezTo>
                    <a:pt x="2061" y="430"/>
                    <a:pt x="2119" y="201"/>
                    <a:pt x="2119" y="0"/>
                  </a:cubicBezTo>
                  <a:close/>
                </a:path>
              </a:pathLst>
            </a:custGeom>
            <a:solidFill>
              <a:srgbClr val="E2B1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2" name="Google Shape;2412;p42"/>
            <p:cNvSpPr/>
            <p:nvPr/>
          </p:nvSpPr>
          <p:spPr>
            <a:xfrm>
              <a:off x="5490588" y="2888125"/>
              <a:ext cx="7725" cy="9025"/>
            </a:xfrm>
            <a:custGeom>
              <a:avLst/>
              <a:gdLst/>
              <a:ahLst/>
              <a:cxnLst/>
              <a:rect l="l" t="t" r="r" b="b"/>
              <a:pathLst>
                <a:path w="309" h="361" extrusionOk="0">
                  <a:moveTo>
                    <a:pt x="199" y="1"/>
                  </a:moveTo>
                  <a:cubicBezTo>
                    <a:pt x="188" y="1"/>
                    <a:pt x="177" y="3"/>
                    <a:pt x="166" y="7"/>
                  </a:cubicBezTo>
                  <a:cubicBezTo>
                    <a:pt x="51" y="64"/>
                    <a:pt x="23" y="150"/>
                    <a:pt x="23" y="235"/>
                  </a:cubicBezTo>
                  <a:cubicBezTo>
                    <a:pt x="1" y="323"/>
                    <a:pt x="29" y="360"/>
                    <a:pt x="95" y="360"/>
                  </a:cubicBezTo>
                  <a:cubicBezTo>
                    <a:pt x="115" y="360"/>
                    <a:pt x="139" y="357"/>
                    <a:pt x="166" y="350"/>
                  </a:cubicBezTo>
                  <a:cubicBezTo>
                    <a:pt x="252" y="293"/>
                    <a:pt x="280" y="235"/>
                    <a:pt x="309" y="150"/>
                  </a:cubicBezTo>
                  <a:cubicBezTo>
                    <a:pt x="309" y="75"/>
                    <a:pt x="266" y="1"/>
                    <a:pt x="199" y="1"/>
                  </a:cubicBezTo>
                  <a:close/>
                </a:path>
              </a:pathLst>
            </a:custGeom>
            <a:solidFill>
              <a:srgbClr val="E2B1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3" name="Google Shape;2413;p42"/>
            <p:cNvSpPr/>
            <p:nvPr/>
          </p:nvSpPr>
          <p:spPr>
            <a:xfrm>
              <a:off x="5494013" y="2643225"/>
              <a:ext cx="15050" cy="24000"/>
            </a:xfrm>
            <a:custGeom>
              <a:avLst/>
              <a:gdLst/>
              <a:ahLst/>
              <a:cxnLst/>
              <a:rect l="l" t="t" r="r" b="b"/>
              <a:pathLst>
                <a:path w="602" h="960" extrusionOk="0">
                  <a:moveTo>
                    <a:pt x="509" y="1"/>
                  </a:moveTo>
                  <a:cubicBezTo>
                    <a:pt x="443" y="1"/>
                    <a:pt x="422" y="95"/>
                    <a:pt x="401" y="158"/>
                  </a:cubicBezTo>
                  <a:cubicBezTo>
                    <a:pt x="315" y="244"/>
                    <a:pt x="258" y="330"/>
                    <a:pt x="172" y="444"/>
                  </a:cubicBezTo>
                  <a:cubicBezTo>
                    <a:pt x="115" y="501"/>
                    <a:pt x="0" y="644"/>
                    <a:pt x="57" y="759"/>
                  </a:cubicBezTo>
                  <a:cubicBezTo>
                    <a:pt x="79" y="780"/>
                    <a:pt x="96" y="786"/>
                    <a:pt x="111" y="786"/>
                  </a:cubicBezTo>
                  <a:cubicBezTo>
                    <a:pt x="127" y="786"/>
                    <a:pt x="140" y="779"/>
                    <a:pt x="152" y="779"/>
                  </a:cubicBezTo>
                  <a:cubicBezTo>
                    <a:pt x="159" y="779"/>
                    <a:pt x="165" y="781"/>
                    <a:pt x="172" y="787"/>
                  </a:cubicBezTo>
                  <a:cubicBezTo>
                    <a:pt x="201" y="816"/>
                    <a:pt x="201" y="873"/>
                    <a:pt x="201" y="902"/>
                  </a:cubicBezTo>
                  <a:cubicBezTo>
                    <a:pt x="201" y="931"/>
                    <a:pt x="201" y="959"/>
                    <a:pt x="258" y="959"/>
                  </a:cubicBezTo>
                  <a:cubicBezTo>
                    <a:pt x="286" y="959"/>
                    <a:pt x="344" y="931"/>
                    <a:pt x="344" y="902"/>
                  </a:cubicBezTo>
                  <a:cubicBezTo>
                    <a:pt x="401" y="873"/>
                    <a:pt x="315" y="787"/>
                    <a:pt x="315" y="759"/>
                  </a:cubicBezTo>
                  <a:lnTo>
                    <a:pt x="315" y="616"/>
                  </a:lnTo>
                  <a:cubicBezTo>
                    <a:pt x="344" y="530"/>
                    <a:pt x="401" y="473"/>
                    <a:pt x="458" y="415"/>
                  </a:cubicBezTo>
                  <a:cubicBezTo>
                    <a:pt x="573" y="301"/>
                    <a:pt x="573" y="158"/>
                    <a:pt x="601" y="43"/>
                  </a:cubicBezTo>
                  <a:cubicBezTo>
                    <a:pt x="563" y="13"/>
                    <a:pt x="533" y="1"/>
                    <a:pt x="509" y="1"/>
                  </a:cubicBezTo>
                  <a:close/>
                </a:path>
              </a:pathLst>
            </a:custGeom>
            <a:solidFill>
              <a:srgbClr val="E2B1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4" name="Google Shape;2414;p42"/>
            <p:cNvSpPr/>
            <p:nvPr/>
          </p:nvSpPr>
          <p:spPr>
            <a:xfrm>
              <a:off x="5432963" y="2740700"/>
              <a:ext cx="16000" cy="7375"/>
            </a:xfrm>
            <a:custGeom>
              <a:avLst/>
              <a:gdLst/>
              <a:ahLst/>
              <a:cxnLst/>
              <a:rect l="l" t="t" r="r" b="b"/>
              <a:pathLst>
                <a:path w="640" h="295" extrusionOk="0">
                  <a:moveTo>
                    <a:pt x="256" y="1"/>
                  </a:moveTo>
                  <a:cubicBezTo>
                    <a:pt x="203" y="1"/>
                    <a:pt x="153" y="8"/>
                    <a:pt x="124" y="37"/>
                  </a:cubicBezTo>
                  <a:cubicBezTo>
                    <a:pt x="1" y="135"/>
                    <a:pt x="154" y="277"/>
                    <a:pt x="272" y="277"/>
                  </a:cubicBezTo>
                  <a:cubicBezTo>
                    <a:pt x="291" y="277"/>
                    <a:pt x="309" y="273"/>
                    <a:pt x="324" y="266"/>
                  </a:cubicBezTo>
                  <a:cubicBezTo>
                    <a:pt x="439" y="237"/>
                    <a:pt x="611" y="294"/>
                    <a:pt x="639" y="151"/>
                  </a:cubicBezTo>
                  <a:cubicBezTo>
                    <a:pt x="639" y="37"/>
                    <a:pt x="467" y="8"/>
                    <a:pt x="410" y="8"/>
                  </a:cubicBezTo>
                  <a:cubicBezTo>
                    <a:pt x="367" y="8"/>
                    <a:pt x="310" y="1"/>
                    <a:pt x="256" y="1"/>
                  </a:cubicBezTo>
                  <a:close/>
                </a:path>
              </a:pathLst>
            </a:custGeom>
            <a:solidFill>
              <a:srgbClr val="E2B1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5" name="Google Shape;2415;p42"/>
            <p:cNvSpPr/>
            <p:nvPr/>
          </p:nvSpPr>
          <p:spPr>
            <a:xfrm>
              <a:off x="5448938" y="2697150"/>
              <a:ext cx="12900" cy="11125"/>
            </a:xfrm>
            <a:custGeom>
              <a:avLst/>
              <a:gdLst/>
              <a:ahLst/>
              <a:cxnLst/>
              <a:rect l="l" t="t" r="r" b="b"/>
              <a:pathLst>
                <a:path w="516" h="445" extrusionOk="0">
                  <a:moveTo>
                    <a:pt x="77" y="1"/>
                  </a:moveTo>
                  <a:cubicBezTo>
                    <a:pt x="27" y="1"/>
                    <a:pt x="115" y="153"/>
                    <a:pt x="0" y="176"/>
                  </a:cubicBezTo>
                  <a:cubicBezTo>
                    <a:pt x="86" y="262"/>
                    <a:pt x="229" y="176"/>
                    <a:pt x="229" y="290"/>
                  </a:cubicBezTo>
                  <a:cubicBezTo>
                    <a:pt x="258" y="348"/>
                    <a:pt x="201" y="433"/>
                    <a:pt x="286" y="433"/>
                  </a:cubicBezTo>
                  <a:cubicBezTo>
                    <a:pt x="308" y="441"/>
                    <a:pt x="331" y="444"/>
                    <a:pt x="354" y="444"/>
                  </a:cubicBezTo>
                  <a:cubicBezTo>
                    <a:pt x="422" y="444"/>
                    <a:pt x="487" y="412"/>
                    <a:pt x="487" y="348"/>
                  </a:cubicBezTo>
                  <a:cubicBezTo>
                    <a:pt x="515" y="176"/>
                    <a:pt x="258" y="61"/>
                    <a:pt x="143" y="33"/>
                  </a:cubicBezTo>
                  <a:cubicBezTo>
                    <a:pt x="109" y="10"/>
                    <a:pt x="89" y="1"/>
                    <a:pt x="77" y="1"/>
                  </a:cubicBezTo>
                  <a:close/>
                </a:path>
              </a:pathLst>
            </a:custGeom>
            <a:solidFill>
              <a:srgbClr val="E2B1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6" name="Google Shape;2416;p42"/>
            <p:cNvSpPr/>
            <p:nvPr/>
          </p:nvSpPr>
          <p:spPr>
            <a:xfrm>
              <a:off x="5434613" y="2715725"/>
              <a:ext cx="7175" cy="13750"/>
            </a:xfrm>
            <a:custGeom>
              <a:avLst/>
              <a:gdLst/>
              <a:ahLst/>
              <a:cxnLst/>
              <a:rect l="l" t="t" r="r" b="b"/>
              <a:pathLst>
                <a:path w="287" h="550" extrusionOk="0">
                  <a:moveTo>
                    <a:pt x="148" y="1"/>
                  </a:moveTo>
                  <a:cubicBezTo>
                    <a:pt x="139" y="1"/>
                    <a:pt x="128" y="2"/>
                    <a:pt x="115" y="5"/>
                  </a:cubicBezTo>
                  <a:cubicBezTo>
                    <a:pt x="1" y="34"/>
                    <a:pt x="1" y="234"/>
                    <a:pt x="58" y="291"/>
                  </a:cubicBezTo>
                  <a:cubicBezTo>
                    <a:pt x="87" y="406"/>
                    <a:pt x="144" y="463"/>
                    <a:pt x="230" y="549"/>
                  </a:cubicBezTo>
                  <a:cubicBezTo>
                    <a:pt x="258" y="463"/>
                    <a:pt x="115" y="406"/>
                    <a:pt x="230" y="320"/>
                  </a:cubicBezTo>
                  <a:cubicBezTo>
                    <a:pt x="287" y="234"/>
                    <a:pt x="144" y="234"/>
                    <a:pt x="201" y="120"/>
                  </a:cubicBezTo>
                  <a:cubicBezTo>
                    <a:pt x="201" y="94"/>
                    <a:pt x="224" y="1"/>
                    <a:pt x="148" y="1"/>
                  </a:cubicBezTo>
                  <a:close/>
                </a:path>
              </a:pathLst>
            </a:custGeom>
            <a:solidFill>
              <a:srgbClr val="E2B1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7" name="Google Shape;2417;p42"/>
            <p:cNvSpPr/>
            <p:nvPr/>
          </p:nvSpPr>
          <p:spPr>
            <a:xfrm>
              <a:off x="5439638" y="2720150"/>
              <a:ext cx="11475" cy="11100"/>
            </a:xfrm>
            <a:custGeom>
              <a:avLst/>
              <a:gdLst/>
              <a:ahLst/>
              <a:cxnLst/>
              <a:rect l="l" t="t" r="r" b="b"/>
              <a:pathLst>
                <a:path w="459" h="444" extrusionOk="0">
                  <a:moveTo>
                    <a:pt x="200" y="0"/>
                  </a:moveTo>
                  <a:cubicBezTo>
                    <a:pt x="172" y="0"/>
                    <a:pt x="172" y="86"/>
                    <a:pt x="143" y="86"/>
                  </a:cubicBezTo>
                  <a:cubicBezTo>
                    <a:pt x="86" y="114"/>
                    <a:pt x="29" y="114"/>
                    <a:pt x="0" y="143"/>
                  </a:cubicBezTo>
                  <a:cubicBezTo>
                    <a:pt x="29" y="143"/>
                    <a:pt x="229" y="372"/>
                    <a:pt x="286" y="401"/>
                  </a:cubicBezTo>
                  <a:cubicBezTo>
                    <a:pt x="316" y="431"/>
                    <a:pt x="343" y="443"/>
                    <a:pt x="366" y="443"/>
                  </a:cubicBezTo>
                  <a:cubicBezTo>
                    <a:pt x="409" y="443"/>
                    <a:pt x="439" y="399"/>
                    <a:pt x="458" y="343"/>
                  </a:cubicBezTo>
                  <a:cubicBezTo>
                    <a:pt x="429" y="343"/>
                    <a:pt x="344" y="343"/>
                    <a:pt x="344" y="286"/>
                  </a:cubicBezTo>
                  <a:cubicBezTo>
                    <a:pt x="286" y="258"/>
                    <a:pt x="344" y="200"/>
                    <a:pt x="344" y="143"/>
                  </a:cubicBezTo>
                  <a:cubicBezTo>
                    <a:pt x="344" y="86"/>
                    <a:pt x="286" y="0"/>
                    <a:pt x="200" y="0"/>
                  </a:cubicBezTo>
                  <a:close/>
                </a:path>
              </a:pathLst>
            </a:custGeom>
            <a:solidFill>
              <a:srgbClr val="E2B1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8" name="Google Shape;2418;p42"/>
            <p:cNvSpPr/>
            <p:nvPr/>
          </p:nvSpPr>
          <p:spPr>
            <a:xfrm>
              <a:off x="5488288" y="2651900"/>
              <a:ext cx="8600" cy="12125"/>
            </a:xfrm>
            <a:custGeom>
              <a:avLst/>
              <a:gdLst/>
              <a:ahLst/>
              <a:cxnLst/>
              <a:rect l="l" t="t" r="r" b="b"/>
              <a:pathLst>
                <a:path w="344" h="485" extrusionOk="0">
                  <a:moveTo>
                    <a:pt x="150" y="1"/>
                  </a:moveTo>
                  <a:cubicBezTo>
                    <a:pt x="67" y="1"/>
                    <a:pt x="0" y="38"/>
                    <a:pt x="0" y="126"/>
                  </a:cubicBezTo>
                  <a:cubicBezTo>
                    <a:pt x="86" y="154"/>
                    <a:pt x="86" y="240"/>
                    <a:pt x="86" y="269"/>
                  </a:cubicBezTo>
                  <a:cubicBezTo>
                    <a:pt x="115" y="355"/>
                    <a:pt x="115" y="383"/>
                    <a:pt x="143" y="412"/>
                  </a:cubicBezTo>
                  <a:cubicBezTo>
                    <a:pt x="143" y="412"/>
                    <a:pt x="201" y="469"/>
                    <a:pt x="229" y="469"/>
                  </a:cubicBezTo>
                  <a:cubicBezTo>
                    <a:pt x="240" y="480"/>
                    <a:pt x="249" y="485"/>
                    <a:pt x="256" y="485"/>
                  </a:cubicBezTo>
                  <a:cubicBezTo>
                    <a:pt x="286" y="485"/>
                    <a:pt x="286" y="401"/>
                    <a:pt x="286" y="355"/>
                  </a:cubicBezTo>
                  <a:cubicBezTo>
                    <a:pt x="344" y="297"/>
                    <a:pt x="258" y="240"/>
                    <a:pt x="258" y="154"/>
                  </a:cubicBezTo>
                  <a:cubicBezTo>
                    <a:pt x="286" y="97"/>
                    <a:pt x="286" y="68"/>
                    <a:pt x="229" y="11"/>
                  </a:cubicBezTo>
                  <a:cubicBezTo>
                    <a:pt x="202" y="4"/>
                    <a:pt x="175" y="1"/>
                    <a:pt x="150" y="1"/>
                  </a:cubicBezTo>
                  <a:close/>
                </a:path>
              </a:pathLst>
            </a:custGeom>
            <a:solidFill>
              <a:srgbClr val="E2B1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9" name="Google Shape;2419;p42"/>
            <p:cNvSpPr/>
            <p:nvPr/>
          </p:nvSpPr>
          <p:spPr>
            <a:xfrm>
              <a:off x="5523338" y="2982725"/>
              <a:ext cx="68725" cy="59400"/>
            </a:xfrm>
            <a:custGeom>
              <a:avLst/>
              <a:gdLst/>
              <a:ahLst/>
              <a:cxnLst/>
              <a:rect l="l" t="t" r="r" b="b"/>
              <a:pathLst>
                <a:path w="2749" h="2376" extrusionOk="0">
                  <a:moveTo>
                    <a:pt x="2748" y="0"/>
                  </a:moveTo>
                  <a:cubicBezTo>
                    <a:pt x="2548" y="229"/>
                    <a:pt x="2405" y="487"/>
                    <a:pt x="2204" y="744"/>
                  </a:cubicBezTo>
                  <a:cubicBezTo>
                    <a:pt x="1889" y="1145"/>
                    <a:pt x="1489" y="1460"/>
                    <a:pt x="1031" y="1717"/>
                  </a:cubicBezTo>
                  <a:cubicBezTo>
                    <a:pt x="916" y="1775"/>
                    <a:pt x="773" y="1803"/>
                    <a:pt x="687" y="1889"/>
                  </a:cubicBezTo>
                  <a:cubicBezTo>
                    <a:pt x="602" y="1918"/>
                    <a:pt x="573" y="1918"/>
                    <a:pt x="487" y="1946"/>
                  </a:cubicBezTo>
                  <a:cubicBezTo>
                    <a:pt x="458" y="2004"/>
                    <a:pt x="344" y="2004"/>
                    <a:pt x="315" y="2032"/>
                  </a:cubicBezTo>
                  <a:cubicBezTo>
                    <a:pt x="287" y="2032"/>
                    <a:pt x="287" y="2061"/>
                    <a:pt x="258" y="2089"/>
                  </a:cubicBezTo>
                  <a:cubicBezTo>
                    <a:pt x="230" y="2089"/>
                    <a:pt x="230" y="2147"/>
                    <a:pt x="172" y="2147"/>
                  </a:cubicBezTo>
                  <a:cubicBezTo>
                    <a:pt x="144" y="2175"/>
                    <a:pt x="115" y="2175"/>
                    <a:pt x="58" y="2204"/>
                  </a:cubicBezTo>
                  <a:cubicBezTo>
                    <a:pt x="29" y="2233"/>
                    <a:pt x="1" y="2290"/>
                    <a:pt x="1" y="2318"/>
                  </a:cubicBezTo>
                  <a:cubicBezTo>
                    <a:pt x="1" y="2347"/>
                    <a:pt x="29" y="2347"/>
                    <a:pt x="58" y="2347"/>
                  </a:cubicBezTo>
                  <a:lnTo>
                    <a:pt x="172" y="2347"/>
                  </a:lnTo>
                  <a:cubicBezTo>
                    <a:pt x="287" y="2347"/>
                    <a:pt x="373" y="2347"/>
                    <a:pt x="458" y="2376"/>
                  </a:cubicBezTo>
                  <a:lnTo>
                    <a:pt x="687" y="2290"/>
                  </a:lnTo>
                  <a:cubicBezTo>
                    <a:pt x="831" y="2233"/>
                    <a:pt x="945" y="2175"/>
                    <a:pt x="1088" y="2089"/>
                  </a:cubicBezTo>
                  <a:cubicBezTo>
                    <a:pt x="1317" y="1946"/>
                    <a:pt x="1575" y="1775"/>
                    <a:pt x="1804" y="1603"/>
                  </a:cubicBezTo>
                  <a:cubicBezTo>
                    <a:pt x="2261" y="1174"/>
                    <a:pt x="2634" y="601"/>
                    <a:pt x="2748" y="0"/>
                  </a:cubicBezTo>
                  <a:close/>
                </a:path>
              </a:pathLst>
            </a:custGeom>
            <a:solidFill>
              <a:srgbClr val="E2B1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0" name="Google Shape;2420;p42"/>
            <p:cNvSpPr/>
            <p:nvPr/>
          </p:nvSpPr>
          <p:spPr>
            <a:xfrm>
              <a:off x="5439638" y="2993450"/>
              <a:ext cx="88025" cy="50100"/>
            </a:xfrm>
            <a:custGeom>
              <a:avLst/>
              <a:gdLst/>
              <a:ahLst/>
              <a:cxnLst/>
              <a:rect l="l" t="t" r="r" b="b"/>
              <a:pathLst>
                <a:path w="3521" h="2004" extrusionOk="0">
                  <a:moveTo>
                    <a:pt x="0" y="1"/>
                  </a:moveTo>
                  <a:lnTo>
                    <a:pt x="0" y="1"/>
                  </a:lnTo>
                  <a:cubicBezTo>
                    <a:pt x="29" y="315"/>
                    <a:pt x="229" y="602"/>
                    <a:pt x="429" y="859"/>
                  </a:cubicBezTo>
                  <a:cubicBezTo>
                    <a:pt x="744" y="1288"/>
                    <a:pt x="1231" y="1632"/>
                    <a:pt x="1746" y="1804"/>
                  </a:cubicBezTo>
                  <a:cubicBezTo>
                    <a:pt x="2061" y="1918"/>
                    <a:pt x="2347" y="2004"/>
                    <a:pt x="2662" y="2004"/>
                  </a:cubicBezTo>
                  <a:cubicBezTo>
                    <a:pt x="2805" y="2004"/>
                    <a:pt x="2977" y="2004"/>
                    <a:pt x="3148" y="1947"/>
                  </a:cubicBezTo>
                  <a:cubicBezTo>
                    <a:pt x="3205" y="1947"/>
                    <a:pt x="3320" y="1947"/>
                    <a:pt x="3377" y="1918"/>
                  </a:cubicBezTo>
                  <a:cubicBezTo>
                    <a:pt x="3406" y="1861"/>
                    <a:pt x="3492" y="1775"/>
                    <a:pt x="3520" y="1718"/>
                  </a:cubicBezTo>
                  <a:lnTo>
                    <a:pt x="3520" y="1718"/>
                  </a:lnTo>
                  <a:cubicBezTo>
                    <a:pt x="3314" y="1769"/>
                    <a:pt x="3088" y="1780"/>
                    <a:pt x="2853" y="1780"/>
                  </a:cubicBezTo>
                  <a:cubicBezTo>
                    <a:pt x="2696" y="1780"/>
                    <a:pt x="2536" y="1775"/>
                    <a:pt x="2376" y="1775"/>
                  </a:cubicBezTo>
                  <a:cubicBezTo>
                    <a:pt x="2032" y="1718"/>
                    <a:pt x="1717" y="1603"/>
                    <a:pt x="1431" y="1460"/>
                  </a:cubicBezTo>
                  <a:cubicBezTo>
                    <a:pt x="1145" y="1288"/>
                    <a:pt x="859" y="1088"/>
                    <a:pt x="601" y="859"/>
                  </a:cubicBezTo>
                  <a:cubicBezTo>
                    <a:pt x="344" y="602"/>
                    <a:pt x="172" y="287"/>
                    <a:pt x="0" y="1"/>
                  </a:cubicBezTo>
                  <a:close/>
                </a:path>
              </a:pathLst>
            </a:custGeom>
            <a:solidFill>
              <a:srgbClr val="E2B1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1" name="Google Shape;2421;p42"/>
            <p:cNvSpPr/>
            <p:nvPr/>
          </p:nvSpPr>
          <p:spPr>
            <a:xfrm>
              <a:off x="5433438" y="2817975"/>
              <a:ext cx="4775" cy="5925"/>
            </a:xfrm>
            <a:custGeom>
              <a:avLst/>
              <a:gdLst/>
              <a:ahLst/>
              <a:cxnLst/>
              <a:rect l="l" t="t" r="r" b="b"/>
              <a:pathLst>
                <a:path w="191" h="237" extrusionOk="0">
                  <a:moveTo>
                    <a:pt x="126" y="0"/>
                  </a:moveTo>
                  <a:cubicBezTo>
                    <a:pt x="15" y="0"/>
                    <a:pt x="1" y="237"/>
                    <a:pt x="105" y="237"/>
                  </a:cubicBezTo>
                  <a:cubicBezTo>
                    <a:pt x="162" y="208"/>
                    <a:pt x="191" y="180"/>
                    <a:pt x="191" y="94"/>
                  </a:cubicBezTo>
                  <a:cubicBezTo>
                    <a:pt x="191" y="65"/>
                    <a:pt x="191" y="8"/>
                    <a:pt x="162" y="8"/>
                  </a:cubicBezTo>
                  <a:cubicBezTo>
                    <a:pt x="149" y="3"/>
                    <a:pt x="137" y="0"/>
                    <a:pt x="126" y="0"/>
                  </a:cubicBezTo>
                  <a:close/>
                </a:path>
              </a:pathLst>
            </a:custGeom>
            <a:solidFill>
              <a:srgbClr val="E2B1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2" name="Google Shape;2422;p42"/>
            <p:cNvSpPr/>
            <p:nvPr/>
          </p:nvSpPr>
          <p:spPr>
            <a:xfrm>
              <a:off x="5483263" y="2637850"/>
              <a:ext cx="29000" cy="22925"/>
            </a:xfrm>
            <a:custGeom>
              <a:avLst/>
              <a:gdLst/>
              <a:ahLst/>
              <a:cxnLst/>
              <a:rect l="l" t="t" r="r" b="b"/>
              <a:pathLst>
                <a:path w="1160" h="917" extrusionOk="0">
                  <a:moveTo>
                    <a:pt x="602" y="1"/>
                  </a:moveTo>
                  <a:cubicBezTo>
                    <a:pt x="573" y="1"/>
                    <a:pt x="573" y="58"/>
                    <a:pt x="573" y="87"/>
                  </a:cubicBezTo>
                  <a:cubicBezTo>
                    <a:pt x="573" y="115"/>
                    <a:pt x="545" y="115"/>
                    <a:pt x="545" y="144"/>
                  </a:cubicBezTo>
                  <a:cubicBezTo>
                    <a:pt x="545" y="201"/>
                    <a:pt x="573" y="230"/>
                    <a:pt x="545" y="258"/>
                  </a:cubicBezTo>
                  <a:cubicBezTo>
                    <a:pt x="533" y="264"/>
                    <a:pt x="521" y="266"/>
                    <a:pt x="507" y="266"/>
                  </a:cubicBezTo>
                  <a:cubicBezTo>
                    <a:pt x="454" y="266"/>
                    <a:pt x="390" y="230"/>
                    <a:pt x="344" y="230"/>
                  </a:cubicBezTo>
                  <a:cubicBezTo>
                    <a:pt x="287" y="201"/>
                    <a:pt x="258" y="201"/>
                    <a:pt x="173" y="144"/>
                  </a:cubicBezTo>
                  <a:cubicBezTo>
                    <a:pt x="115" y="115"/>
                    <a:pt x="58" y="87"/>
                    <a:pt x="1" y="87"/>
                  </a:cubicBezTo>
                  <a:cubicBezTo>
                    <a:pt x="1" y="144"/>
                    <a:pt x="1" y="201"/>
                    <a:pt x="58" y="230"/>
                  </a:cubicBezTo>
                  <a:cubicBezTo>
                    <a:pt x="115" y="258"/>
                    <a:pt x="144" y="258"/>
                    <a:pt x="173" y="287"/>
                  </a:cubicBezTo>
                  <a:cubicBezTo>
                    <a:pt x="258" y="373"/>
                    <a:pt x="258" y="401"/>
                    <a:pt x="201" y="487"/>
                  </a:cubicBezTo>
                  <a:cubicBezTo>
                    <a:pt x="173" y="516"/>
                    <a:pt x="115" y="545"/>
                    <a:pt x="115" y="573"/>
                  </a:cubicBezTo>
                  <a:cubicBezTo>
                    <a:pt x="115" y="630"/>
                    <a:pt x="173" y="688"/>
                    <a:pt x="201" y="688"/>
                  </a:cubicBezTo>
                  <a:cubicBezTo>
                    <a:pt x="258" y="688"/>
                    <a:pt x="258" y="659"/>
                    <a:pt x="316" y="659"/>
                  </a:cubicBezTo>
                  <a:cubicBezTo>
                    <a:pt x="344" y="649"/>
                    <a:pt x="367" y="646"/>
                    <a:pt x="386" y="646"/>
                  </a:cubicBezTo>
                  <a:cubicBezTo>
                    <a:pt x="424" y="646"/>
                    <a:pt x="449" y="659"/>
                    <a:pt x="487" y="659"/>
                  </a:cubicBezTo>
                  <a:cubicBezTo>
                    <a:pt x="459" y="688"/>
                    <a:pt x="344" y="716"/>
                    <a:pt x="402" y="802"/>
                  </a:cubicBezTo>
                  <a:cubicBezTo>
                    <a:pt x="402" y="831"/>
                    <a:pt x="459" y="859"/>
                    <a:pt x="487" y="917"/>
                  </a:cubicBezTo>
                  <a:cubicBezTo>
                    <a:pt x="545" y="802"/>
                    <a:pt x="631" y="688"/>
                    <a:pt x="716" y="630"/>
                  </a:cubicBezTo>
                  <a:cubicBezTo>
                    <a:pt x="745" y="573"/>
                    <a:pt x="774" y="545"/>
                    <a:pt x="802" y="487"/>
                  </a:cubicBezTo>
                  <a:cubicBezTo>
                    <a:pt x="802" y="401"/>
                    <a:pt x="802" y="344"/>
                    <a:pt x="888" y="287"/>
                  </a:cubicBezTo>
                  <a:cubicBezTo>
                    <a:pt x="945" y="258"/>
                    <a:pt x="1117" y="258"/>
                    <a:pt x="1146" y="201"/>
                  </a:cubicBezTo>
                  <a:cubicBezTo>
                    <a:pt x="1160" y="144"/>
                    <a:pt x="1124" y="130"/>
                    <a:pt x="1078" y="130"/>
                  </a:cubicBezTo>
                  <a:cubicBezTo>
                    <a:pt x="1031" y="130"/>
                    <a:pt x="974" y="144"/>
                    <a:pt x="945" y="144"/>
                  </a:cubicBezTo>
                  <a:lnTo>
                    <a:pt x="745" y="258"/>
                  </a:lnTo>
                  <a:cubicBezTo>
                    <a:pt x="726" y="258"/>
                    <a:pt x="707" y="271"/>
                    <a:pt x="679" y="271"/>
                  </a:cubicBezTo>
                  <a:cubicBezTo>
                    <a:pt x="666" y="271"/>
                    <a:pt x="650" y="268"/>
                    <a:pt x="631" y="258"/>
                  </a:cubicBezTo>
                  <a:cubicBezTo>
                    <a:pt x="573" y="230"/>
                    <a:pt x="602" y="201"/>
                    <a:pt x="631" y="144"/>
                  </a:cubicBezTo>
                  <a:cubicBezTo>
                    <a:pt x="688" y="115"/>
                    <a:pt x="716" y="87"/>
                    <a:pt x="716" y="58"/>
                  </a:cubicBezTo>
                  <a:cubicBezTo>
                    <a:pt x="716" y="1"/>
                    <a:pt x="631" y="1"/>
                    <a:pt x="602" y="1"/>
                  </a:cubicBezTo>
                  <a:close/>
                </a:path>
              </a:pathLst>
            </a:custGeom>
            <a:solidFill>
              <a:srgbClr val="E2B1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3" name="Google Shape;2423;p42"/>
            <p:cNvSpPr/>
            <p:nvPr/>
          </p:nvSpPr>
          <p:spPr>
            <a:xfrm>
              <a:off x="5445363" y="2644175"/>
              <a:ext cx="21475" cy="13900"/>
            </a:xfrm>
            <a:custGeom>
              <a:avLst/>
              <a:gdLst/>
              <a:ahLst/>
              <a:cxnLst/>
              <a:rect l="l" t="t" r="r" b="b"/>
              <a:pathLst>
                <a:path w="859" h="556" extrusionOk="0">
                  <a:moveTo>
                    <a:pt x="173" y="1"/>
                  </a:moveTo>
                  <a:cubicBezTo>
                    <a:pt x="113" y="1"/>
                    <a:pt x="52" y="11"/>
                    <a:pt x="0" y="63"/>
                  </a:cubicBezTo>
                  <a:cubicBezTo>
                    <a:pt x="266" y="222"/>
                    <a:pt x="458" y="555"/>
                    <a:pt x="783" y="555"/>
                  </a:cubicBezTo>
                  <a:cubicBezTo>
                    <a:pt x="807" y="555"/>
                    <a:pt x="833" y="553"/>
                    <a:pt x="859" y="549"/>
                  </a:cubicBezTo>
                  <a:cubicBezTo>
                    <a:pt x="716" y="463"/>
                    <a:pt x="572" y="377"/>
                    <a:pt x="487" y="263"/>
                  </a:cubicBezTo>
                  <a:cubicBezTo>
                    <a:pt x="401" y="177"/>
                    <a:pt x="429" y="148"/>
                    <a:pt x="429" y="63"/>
                  </a:cubicBezTo>
                  <a:cubicBezTo>
                    <a:pt x="429" y="11"/>
                    <a:pt x="409" y="1"/>
                    <a:pt x="374" y="1"/>
                  </a:cubicBezTo>
                  <a:cubicBezTo>
                    <a:pt x="350" y="1"/>
                    <a:pt x="321" y="5"/>
                    <a:pt x="286" y="5"/>
                  </a:cubicBezTo>
                  <a:cubicBezTo>
                    <a:pt x="252" y="5"/>
                    <a:pt x="213" y="1"/>
                    <a:pt x="173" y="1"/>
                  </a:cubicBezTo>
                  <a:close/>
                </a:path>
              </a:pathLst>
            </a:custGeom>
            <a:solidFill>
              <a:srgbClr val="E2B1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4" name="Google Shape;2424;p42"/>
            <p:cNvSpPr/>
            <p:nvPr/>
          </p:nvSpPr>
          <p:spPr>
            <a:xfrm>
              <a:off x="5473413" y="2655025"/>
              <a:ext cx="9175" cy="4775"/>
            </a:xfrm>
            <a:custGeom>
              <a:avLst/>
              <a:gdLst/>
              <a:ahLst/>
              <a:cxnLst/>
              <a:rect l="l" t="t" r="r" b="b"/>
              <a:pathLst>
                <a:path w="367" h="191" extrusionOk="0">
                  <a:moveTo>
                    <a:pt x="223" y="1"/>
                  </a:moveTo>
                  <a:cubicBezTo>
                    <a:pt x="137" y="1"/>
                    <a:pt x="80" y="29"/>
                    <a:pt x="23" y="58"/>
                  </a:cubicBezTo>
                  <a:cubicBezTo>
                    <a:pt x="1" y="124"/>
                    <a:pt x="13" y="191"/>
                    <a:pt x="59" y="191"/>
                  </a:cubicBezTo>
                  <a:cubicBezTo>
                    <a:pt x="73" y="191"/>
                    <a:pt x="89" y="185"/>
                    <a:pt x="109" y="172"/>
                  </a:cubicBezTo>
                  <a:cubicBezTo>
                    <a:pt x="166" y="115"/>
                    <a:pt x="252" y="144"/>
                    <a:pt x="280" y="115"/>
                  </a:cubicBezTo>
                  <a:cubicBezTo>
                    <a:pt x="366" y="58"/>
                    <a:pt x="280" y="1"/>
                    <a:pt x="223" y="1"/>
                  </a:cubicBezTo>
                  <a:close/>
                </a:path>
              </a:pathLst>
            </a:custGeom>
            <a:solidFill>
              <a:srgbClr val="E2B1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5" name="Google Shape;2425;p42"/>
            <p:cNvSpPr/>
            <p:nvPr/>
          </p:nvSpPr>
          <p:spPr>
            <a:xfrm>
              <a:off x="5483263" y="2630700"/>
              <a:ext cx="12200" cy="6650"/>
            </a:xfrm>
            <a:custGeom>
              <a:avLst/>
              <a:gdLst/>
              <a:ahLst/>
              <a:cxnLst/>
              <a:rect l="l" t="t" r="r" b="b"/>
              <a:pathLst>
                <a:path w="488" h="266" extrusionOk="0">
                  <a:moveTo>
                    <a:pt x="258" y="1"/>
                  </a:moveTo>
                  <a:cubicBezTo>
                    <a:pt x="201" y="1"/>
                    <a:pt x="173" y="58"/>
                    <a:pt x="144" y="58"/>
                  </a:cubicBezTo>
                  <a:cubicBezTo>
                    <a:pt x="58" y="58"/>
                    <a:pt x="30" y="115"/>
                    <a:pt x="1" y="144"/>
                  </a:cubicBezTo>
                  <a:cubicBezTo>
                    <a:pt x="48" y="214"/>
                    <a:pt x="134" y="266"/>
                    <a:pt x="227" y="266"/>
                  </a:cubicBezTo>
                  <a:cubicBezTo>
                    <a:pt x="247" y="266"/>
                    <a:pt x="267" y="263"/>
                    <a:pt x="287" y="258"/>
                  </a:cubicBezTo>
                  <a:cubicBezTo>
                    <a:pt x="344" y="258"/>
                    <a:pt x="487" y="230"/>
                    <a:pt x="459" y="115"/>
                  </a:cubicBezTo>
                  <a:cubicBezTo>
                    <a:pt x="430" y="1"/>
                    <a:pt x="316" y="1"/>
                    <a:pt x="258" y="1"/>
                  </a:cubicBezTo>
                  <a:close/>
                </a:path>
              </a:pathLst>
            </a:custGeom>
            <a:solidFill>
              <a:srgbClr val="E2B1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6" name="Google Shape;2426;p42"/>
            <p:cNvSpPr/>
            <p:nvPr/>
          </p:nvSpPr>
          <p:spPr>
            <a:xfrm>
              <a:off x="5504013" y="2634275"/>
              <a:ext cx="5750" cy="8625"/>
            </a:xfrm>
            <a:custGeom>
              <a:avLst/>
              <a:gdLst/>
              <a:ahLst/>
              <a:cxnLst/>
              <a:rect l="l" t="t" r="r" b="b"/>
              <a:pathLst>
                <a:path w="230" h="345" extrusionOk="0">
                  <a:moveTo>
                    <a:pt x="58" y="1"/>
                  </a:moveTo>
                  <a:cubicBezTo>
                    <a:pt x="1" y="115"/>
                    <a:pt x="29" y="230"/>
                    <a:pt x="29" y="344"/>
                  </a:cubicBezTo>
                  <a:cubicBezTo>
                    <a:pt x="58" y="344"/>
                    <a:pt x="87" y="344"/>
                    <a:pt x="144" y="287"/>
                  </a:cubicBezTo>
                  <a:cubicBezTo>
                    <a:pt x="29" y="230"/>
                    <a:pt x="230" y="87"/>
                    <a:pt x="58" y="1"/>
                  </a:cubicBezTo>
                  <a:close/>
                </a:path>
              </a:pathLst>
            </a:custGeom>
            <a:solidFill>
              <a:srgbClr val="E2B1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7" name="Google Shape;2427;p42"/>
            <p:cNvSpPr/>
            <p:nvPr/>
          </p:nvSpPr>
          <p:spPr>
            <a:xfrm>
              <a:off x="5504738" y="2808150"/>
              <a:ext cx="7175" cy="5025"/>
            </a:xfrm>
            <a:custGeom>
              <a:avLst/>
              <a:gdLst/>
              <a:ahLst/>
              <a:cxnLst/>
              <a:rect l="l" t="t" r="r" b="b"/>
              <a:pathLst>
                <a:path w="287" h="201" extrusionOk="0">
                  <a:moveTo>
                    <a:pt x="58" y="0"/>
                  </a:moveTo>
                  <a:lnTo>
                    <a:pt x="58" y="0"/>
                  </a:lnTo>
                  <a:cubicBezTo>
                    <a:pt x="0" y="143"/>
                    <a:pt x="58" y="172"/>
                    <a:pt x="172" y="201"/>
                  </a:cubicBezTo>
                  <a:cubicBezTo>
                    <a:pt x="287" y="57"/>
                    <a:pt x="115" y="57"/>
                    <a:pt x="58" y="0"/>
                  </a:cubicBezTo>
                  <a:close/>
                </a:path>
              </a:pathLst>
            </a:custGeom>
            <a:solidFill>
              <a:srgbClr val="E2B1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8" name="Google Shape;2428;p42"/>
            <p:cNvSpPr/>
            <p:nvPr/>
          </p:nvSpPr>
          <p:spPr>
            <a:xfrm>
              <a:off x="5516913" y="2917300"/>
              <a:ext cx="16475" cy="19650"/>
            </a:xfrm>
            <a:custGeom>
              <a:avLst/>
              <a:gdLst/>
              <a:ahLst/>
              <a:cxnLst/>
              <a:rect l="l" t="t" r="r" b="b"/>
              <a:pathLst>
                <a:path w="659" h="786" extrusionOk="0">
                  <a:moveTo>
                    <a:pt x="474" y="0"/>
                  </a:moveTo>
                  <a:cubicBezTo>
                    <a:pt x="445" y="0"/>
                    <a:pt x="420" y="3"/>
                    <a:pt x="401" y="13"/>
                  </a:cubicBezTo>
                  <a:cubicBezTo>
                    <a:pt x="372" y="13"/>
                    <a:pt x="315" y="99"/>
                    <a:pt x="315" y="127"/>
                  </a:cubicBezTo>
                  <a:cubicBezTo>
                    <a:pt x="286" y="185"/>
                    <a:pt x="286" y="213"/>
                    <a:pt x="258" y="242"/>
                  </a:cubicBezTo>
                  <a:cubicBezTo>
                    <a:pt x="143" y="414"/>
                    <a:pt x="0" y="557"/>
                    <a:pt x="0" y="786"/>
                  </a:cubicBezTo>
                  <a:cubicBezTo>
                    <a:pt x="229" y="528"/>
                    <a:pt x="401" y="270"/>
                    <a:pt x="658" y="13"/>
                  </a:cubicBezTo>
                  <a:cubicBezTo>
                    <a:pt x="601" y="13"/>
                    <a:pt x="531" y="0"/>
                    <a:pt x="474" y="0"/>
                  </a:cubicBezTo>
                  <a:close/>
                </a:path>
              </a:pathLst>
            </a:custGeom>
            <a:solidFill>
              <a:srgbClr val="E2B1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9" name="Google Shape;2429;p42"/>
            <p:cNvSpPr/>
            <p:nvPr/>
          </p:nvSpPr>
          <p:spPr>
            <a:xfrm>
              <a:off x="5540513" y="2902450"/>
              <a:ext cx="5025" cy="5875"/>
            </a:xfrm>
            <a:custGeom>
              <a:avLst/>
              <a:gdLst/>
              <a:ahLst/>
              <a:cxnLst/>
              <a:rect l="l" t="t" r="r" b="b"/>
              <a:pathLst>
                <a:path w="201" h="235" extrusionOk="0">
                  <a:moveTo>
                    <a:pt x="91" y="0"/>
                  </a:moveTo>
                  <a:cubicBezTo>
                    <a:pt x="43" y="0"/>
                    <a:pt x="0" y="67"/>
                    <a:pt x="0" y="92"/>
                  </a:cubicBezTo>
                  <a:cubicBezTo>
                    <a:pt x="0" y="120"/>
                    <a:pt x="0" y="206"/>
                    <a:pt x="29" y="235"/>
                  </a:cubicBezTo>
                  <a:cubicBezTo>
                    <a:pt x="58" y="206"/>
                    <a:pt x="201" y="63"/>
                    <a:pt x="115" y="6"/>
                  </a:cubicBezTo>
                  <a:cubicBezTo>
                    <a:pt x="107" y="2"/>
                    <a:pt x="99" y="0"/>
                    <a:pt x="91" y="0"/>
                  </a:cubicBezTo>
                  <a:close/>
                </a:path>
              </a:pathLst>
            </a:custGeom>
            <a:solidFill>
              <a:srgbClr val="E2B1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0" name="Google Shape;2430;p42"/>
            <p:cNvSpPr/>
            <p:nvPr/>
          </p:nvSpPr>
          <p:spPr>
            <a:xfrm>
              <a:off x="5491138" y="2647550"/>
              <a:ext cx="7175" cy="3050"/>
            </a:xfrm>
            <a:custGeom>
              <a:avLst/>
              <a:gdLst/>
              <a:ahLst/>
              <a:cxnLst/>
              <a:rect l="l" t="t" r="r" b="b"/>
              <a:pathLst>
                <a:path w="287" h="122" extrusionOk="0">
                  <a:moveTo>
                    <a:pt x="113" y="1"/>
                  </a:moveTo>
                  <a:cubicBezTo>
                    <a:pt x="77" y="1"/>
                    <a:pt x="39" y="4"/>
                    <a:pt x="1" y="13"/>
                  </a:cubicBezTo>
                  <a:cubicBezTo>
                    <a:pt x="64" y="76"/>
                    <a:pt x="109" y="122"/>
                    <a:pt x="156" y="122"/>
                  </a:cubicBezTo>
                  <a:cubicBezTo>
                    <a:pt x="195" y="122"/>
                    <a:pt x="235" y="91"/>
                    <a:pt x="287" y="13"/>
                  </a:cubicBezTo>
                  <a:cubicBezTo>
                    <a:pt x="249" y="13"/>
                    <a:pt x="185" y="1"/>
                    <a:pt x="113" y="1"/>
                  </a:cubicBezTo>
                  <a:close/>
                </a:path>
              </a:pathLst>
            </a:custGeom>
            <a:solidFill>
              <a:srgbClr val="E2B1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431" name="Google Shape;2431;p4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34225" y="4412675"/>
            <a:ext cx="391800" cy="391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33" name="Google Shape;2433;p4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361025" y="4525725"/>
            <a:ext cx="194350" cy="194350"/>
          </a:xfrm>
          <a:prstGeom prst="rect">
            <a:avLst/>
          </a:prstGeom>
          <a:noFill/>
          <a:ln>
            <a:noFill/>
          </a:ln>
        </p:spPr>
      </p:pic>
      <p:sp>
        <p:nvSpPr>
          <p:cNvPr id="220" name="TextBox 219">
            <a:extLst>
              <a:ext uri="{FF2B5EF4-FFF2-40B4-BE49-F238E27FC236}">
                <a16:creationId xmlns:a16="http://schemas.microsoft.com/office/drawing/2014/main" id="{70EB4666-33F4-40C1-8C37-420D5380D652}"/>
              </a:ext>
            </a:extLst>
          </p:cNvPr>
          <p:cNvSpPr txBox="1"/>
          <p:nvPr/>
        </p:nvSpPr>
        <p:spPr>
          <a:xfrm>
            <a:off x="1137219" y="928275"/>
            <a:ext cx="519552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2400" b="1" i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.VnTime" panose="020B7200000000000000" pitchFamily="34" charset="0"/>
              </a:rPr>
              <a:t>1. Nghệ thuật:</a:t>
            </a:r>
            <a:endParaRPr lang="en-ZM" sz="2400" dirty="0">
              <a:effectLst/>
              <a:latin typeface="Cambria" panose="02040503050406030204" pitchFamily="18" charset="0"/>
              <a:ea typeface="Cambria" panose="02040503050406030204" pitchFamily="18" charset="0"/>
              <a:cs typeface=".VnTime" panose="020B7200000000000000" pitchFamily="34" charset="0"/>
            </a:endParaRPr>
          </a:p>
          <a:p>
            <a:pPr algn="just"/>
            <a:r>
              <a:rPr lang="vi-VN" sz="24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.VnTime" panose="020B7200000000000000" pitchFamily="34" charset="0"/>
              </a:rPr>
              <a:t>-  Giọng đùa vui</a:t>
            </a:r>
            <a:r>
              <a:rPr lang="en-US" sz="24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.VnTime" panose="020B7200000000000000" pitchFamily="34" charset="0"/>
              </a:rPr>
              <a:t>,</a:t>
            </a:r>
            <a:r>
              <a:rPr lang="vi-VN" sz="24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.VnTime" panose="020B7200000000000000" pitchFamily="34" charset="0"/>
              </a:rPr>
              <a:t> hóm hỉnh.</a:t>
            </a:r>
            <a:endParaRPr lang="en-ZM" sz="2400" dirty="0">
              <a:effectLst/>
              <a:latin typeface="Cambria" panose="02040503050406030204" pitchFamily="18" charset="0"/>
              <a:ea typeface="Cambria" panose="02040503050406030204" pitchFamily="18" charset="0"/>
              <a:cs typeface=".VnTime" panose="020B7200000000000000" pitchFamily="34" charset="0"/>
            </a:endParaRPr>
          </a:p>
          <a:p>
            <a:pPr algn="just"/>
            <a:r>
              <a:rPr lang="vi-VN" sz="24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.VnTime" panose="020B7200000000000000" pitchFamily="34" charset="0"/>
              </a:rPr>
              <a:t>- Tứ thơ độc đáo</a:t>
            </a:r>
            <a:r>
              <a:rPr lang="en-US" sz="24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.VnTime" panose="020B7200000000000000" pitchFamily="34" charset="0"/>
              </a:rPr>
              <a:t>,</a:t>
            </a:r>
            <a:r>
              <a:rPr lang="vi-VN" sz="24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.VnTime" panose="020B7200000000000000" pitchFamily="34" charset="0"/>
              </a:rPr>
              <a:t> bất ngờ</a:t>
            </a:r>
            <a:r>
              <a:rPr lang="en-US" sz="24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.VnTime" panose="020B7200000000000000" pitchFamily="34" charset="0"/>
              </a:rPr>
              <a:t>,</a:t>
            </a:r>
            <a:r>
              <a:rPr lang="vi-VN" sz="24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.VnTime" panose="020B7200000000000000" pitchFamily="34" charset="0"/>
              </a:rPr>
              <a:t> sâu sắc.</a:t>
            </a:r>
            <a:endParaRPr lang="en-ZM" sz="2400" dirty="0">
              <a:effectLst/>
              <a:latin typeface="Cambria" panose="02040503050406030204" pitchFamily="18" charset="0"/>
              <a:ea typeface="Cambria" panose="02040503050406030204" pitchFamily="18" charset="0"/>
              <a:cs typeface=".VnTime" panose="020B7200000000000000" pitchFamily="34" charset="0"/>
            </a:endParaRPr>
          </a:p>
        </p:txBody>
      </p:sp>
      <p:sp>
        <p:nvSpPr>
          <p:cNvPr id="222" name="TextBox 221">
            <a:extLst>
              <a:ext uri="{FF2B5EF4-FFF2-40B4-BE49-F238E27FC236}">
                <a16:creationId xmlns:a16="http://schemas.microsoft.com/office/drawing/2014/main" id="{830EB237-396B-470B-8A0C-B858E9970FA4}"/>
              </a:ext>
            </a:extLst>
          </p:cNvPr>
          <p:cNvSpPr txBox="1"/>
          <p:nvPr/>
        </p:nvSpPr>
        <p:spPr>
          <a:xfrm>
            <a:off x="473876" y="2161936"/>
            <a:ext cx="540849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2400" b="1" i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.VnTime" panose="020B7200000000000000" pitchFamily="34" charset="0"/>
              </a:rPr>
              <a:t>2. Nội dung:</a:t>
            </a:r>
            <a:endParaRPr lang="en-ZM" sz="2400" dirty="0">
              <a:effectLst/>
              <a:latin typeface="Cambria" panose="02040503050406030204" pitchFamily="18" charset="0"/>
              <a:ea typeface="Cambria" panose="02040503050406030204" pitchFamily="18" charset="0"/>
              <a:cs typeface=".VnTime" panose="020B7200000000000000" pitchFamily="34" charset="0"/>
            </a:endParaRPr>
          </a:p>
          <a:p>
            <a:pPr algn="just"/>
            <a:r>
              <a:rPr lang="vi-VN" sz="24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.VnTime" panose="020B7200000000000000" pitchFamily="34" charset="0"/>
              </a:rPr>
              <a:t>Tinh thần lạc quan, phong thái ung dung của Bác trong cuộc sống cách mạng đầy gian khổ ở Pác Bó. Với Người, làm </a:t>
            </a:r>
            <a:r>
              <a:rPr lang="en-US" sz="24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.VnTime" panose="020B7200000000000000" pitchFamily="34" charset="0"/>
              </a:rPr>
              <a:t>C</a:t>
            </a:r>
            <a:r>
              <a:rPr lang="vi-VN" sz="24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.VnTime" panose="020B7200000000000000" pitchFamily="34" charset="0"/>
              </a:rPr>
              <a:t>ách mạng và sống hòa hợp với thiên nhiên là một niềm vui lớn.</a:t>
            </a:r>
            <a:endParaRPr lang="en-ZM" sz="2400" dirty="0">
              <a:effectLst/>
              <a:latin typeface="Cambria" panose="02040503050406030204" pitchFamily="18" charset="0"/>
              <a:ea typeface="Cambria" panose="02040503050406030204" pitchFamily="18" charset="0"/>
              <a:cs typeface=".VnTime" panose="020B7200000000000000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Social Worker CV by Slidesgo">
  <a:themeElements>
    <a:clrScheme name="Simple Light">
      <a:dk1>
        <a:srgbClr val="21412B"/>
      </a:dk1>
      <a:lt1>
        <a:srgbClr val="FFFFFF"/>
      </a:lt1>
      <a:dk2>
        <a:srgbClr val="434343"/>
      </a:dk2>
      <a:lt2>
        <a:srgbClr val="CD6A44"/>
      </a:lt2>
      <a:accent1>
        <a:srgbClr val="DFA01F"/>
      </a:accent1>
      <a:accent2>
        <a:srgbClr val="D99485"/>
      </a:accent2>
      <a:accent3>
        <a:srgbClr val="E6BCB6"/>
      </a:accent3>
      <a:accent4>
        <a:srgbClr val="FCE5CD"/>
      </a:accent4>
      <a:accent5>
        <a:srgbClr val="21412B"/>
      </a:accent5>
      <a:accent6>
        <a:srgbClr val="CD6A44"/>
      </a:accent6>
      <a:hlink>
        <a:srgbClr val="212121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191</TotalTime>
  <Words>703</Words>
  <Application>Microsoft Office PowerPoint</Application>
  <PresentationFormat>Trình chiếu Trên màn hình (16:9)</PresentationFormat>
  <Paragraphs>66</Paragraphs>
  <Slides>9</Slides>
  <Notes>9</Notes>
  <HiddenSlides>0</HiddenSlides>
  <MMClips>0</MMClips>
  <ScaleCrop>false</ScaleCrop>
  <HeadingPairs>
    <vt:vector size="4" baseType="variant">
      <vt:variant>
        <vt:lpstr>Chủ đề</vt:lpstr>
      </vt:variant>
      <vt:variant>
        <vt:i4>1</vt:i4>
      </vt:variant>
      <vt:variant>
        <vt:lpstr>Tiêu đề Bản chiếu</vt:lpstr>
      </vt:variant>
      <vt:variant>
        <vt:i4>9</vt:i4>
      </vt:variant>
    </vt:vector>
  </HeadingPairs>
  <TitlesOfParts>
    <vt:vector size="10" baseType="lpstr">
      <vt:lpstr>Social Worker CV by Slidesgo</vt:lpstr>
      <vt:lpstr>TỨC CẢNH PÁC BÓ </vt:lpstr>
      <vt:lpstr>HANG PÁC BÓ VÀ SUỐI LÊ NIN</vt:lpstr>
      <vt:lpstr>TÌM HIỂU CHUNG</vt:lpstr>
      <vt:lpstr>TÌM HIỂU CHUNG</vt:lpstr>
      <vt:lpstr>TỨC CẢNH PÁC BÓ</vt:lpstr>
      <vt:lpstr>ĐỌC HIỂU VĂN BẢN</vt:lpstr>
      <vt:lpstr>ĐỌC HIỂU VĂN BẢN</vt:lpstr>
      <vt:lpstr>ĐỌC HIỂU VĂN BẢN</vt:lpstr>
      <vt:lpstr>TỔNG KẾT (GHI NHỚ SGK TRANG 30)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TỨC CẢNH PÁC BÓ</dc:title>
  <dc:creator>Hong Nhung</dc:creator>
  <cp:lastModifiedBy>Nhung Nguyễn Thị Hồng</cp:lastModifiedBy>
  <cp:revision>27</cp:revision>
  <dcterms:modified xsi:type="dcterms:W3CDTF">2021-02-21T02:30:40Z</dcterms:modified>
</cp:coreProperties>
</file>